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1.xml" ContentType="application/vnd.openxmlformats-officedocument.presentationml.notesSlide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tags/tag14.xml" ContentType="application/vnd.openxmlformats-officedocument.presentationml.tags+xml"/>
  <Override PartName="/ppt/notesSlides/notesSlide4.xml" ContentType="application/vnd.openxmlformats-officedocument.presentationml.notesSlide+xml"/>
  <Override PartName="/ppt/tags/tag15.xml" ContentType="application/vnd.openxmlformats-officedocument.presentationml.tags+xml"/>
  <Override PartName="/ppt/notesSlides/notesSlide5.xml" ContentType="application/vnd.openxmlformats-officedocument.presentationml.notesSlide+xml"/>
  <Override PartName="/ppt/tags/tag16.xml" ContentType="application/vnd.openxmlformats-officedocument.presentationml.tags+xml"/>
  <Override PartName="/ppt/notesSlides/notesSlide6.xml" ContentType="application/vnd.openxmlformats-officedocument.presentationml.notesSlide+xml"/>
  <Override PartName="/ppt/tags/tag17.xml" ContentType="application/vnd.openxmlformats-officedocument.presentationml.tags+xml"/>
  <Override PartName="/ppt/notesSlides/notesSlide7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8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9.xml" ContentType="application/vnd.openxmlformats-officedocument.presentationml.notesSlide+xml"/>
  <Override PartName="/ppt/tags/tag33.xml" ContentType="application/vnd.openxmlformats-officedocument.presentationml.tags+xml"/>
  <Override PartName="/ppt/notesSlides/notesSlide10.xml" ContentType="application/vnd.openxmlformats-officedocument.presentationml.notesSlide+xml"/>
  <Override PartName="/ppt/tags/tag34.xml" ContentType="application/vnd.openxmlformats-officedocument.presentationml.tags+xml"/>
  <Override PartName="/ppt/notesSlides/notesSlide11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12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notesSlides/notesSlide13.xml" ContentType="application/vnd.openxmlformats-officedocument.presentationml.notesSlide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notesSlides/notesSlide14.xml" ContentType="application/vnd.openxmlformats-officedocument.presentationml.notesSlide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notesSlides/notesSlide15.xml" ContentType="application/vnd.openxmlformats-officedocument.presentationml.notesSlide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notesSlides/notesSlide16.xml" ContentType="application/vnd.openxmlformats-officedocument.presentationml.notesSlide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notesSlides/notesSlide17.xml" ContentType="application/vnd.openxmlformats-officedocument.presentationml.notesSlide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notesSlides/notesSlide18.xml" ContentType="application/vnd.openxmlformats-officedocument.presentationml.notesSlide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notesSlides/notesSlide19.xml" ContentType="application/vnd.openxmlformats-officedocument.presentationml.notesSlide+xml"/>
  <Override PartName="/ppt/tags/tag129.xml" ContentType="application/vnd.openxmlformats-officedocument.presentationml.tags+xml"/>
  <Override PartName="/ppt/notesSlides/notesSlide20.xml" ContentType="application/vnd.openxmlformats-officedocument.presentationml.notesSlide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notesSlides/notesSlide21.xml" ContentType="application/vnd.openxmlformats-officedocument.presentationml.notesSlide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notesSlides/notesSlide22.xml" ContentType="application/vnd.openxmlformats-officedocument.presentationml.notesSlide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notesSlides/notesSlide23.xml" ContentType="application/vnd.openxmlformats-officedocument.presentationml.notesSlide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notesSlides/notesSlide24.xml" ContentType="application/vnd.openxmlformats-officedocument.presentationml.notesSlide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notesSlides/notesSlide25.xml" ContentType="application/vnd.openxmlformats-officedocument.presentationml.notesSlide+xml"/>
  <Override PartName="/ppt/tags/tag181.xml" ContentType="application/vnd.openxmlformats-officedocument.presentationml.tags+xml"/>
  <Override PartName="/ppt/notesSlides/notesSlide26.xml" ContentType="application/vnd.openxmlformats-officedocument.presentationml.notesSlide+xml"/>
  <Override PartName="/ppt/tags/tag182.xml" ContentType="application/vnd.openxmlformats-officedocument.presentationml.tags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9" r:id="rId1"/>
  </p:sldMasterIdLst>
  <p:notesMasterIdLst>
    <p:notesMasterId r:id="rId42"/>
  </p:notesMasterIdLst>
  <p:sldIdLst>
    <p:sldId id="522" r:id="rId2"/>
    <p:sldId id="552" r:id="rId3"/>
    <p:sldId id="568" r:id="rId4"/>
    <p:sldId id="570" r:id="rId5"/>
    <p:sldId id="566" r:id="rId6"/>
    <p:sldId id="525" r:id="rId7"/>
    <p:sldId id="526" r:id="rId8"/>
    <p:sldId id="579" r:id="rId9"/>
    <p:sldId id="583" r:id="rId10"/>
    <p:sldId id="581" r:id="rId11"/>
    <p:sldId id="572" r:id="rId12"/>
    <p:sldId id="573" r:id="rId13"/>
    <p:sldId id="574" r:id="rId14"/>
    <p:sldId id="575" r:id="rId15"/>
    <p:sldId id="576" r:id="rId16"/>
    <p:sldId id="577" r:id="rId17"/>
    <p:sldId id="582" r:id="rId18"/>
    <p:sldId id="527" r:id="rId19"/>
    <p:sldId id="560" r:id="rId20"/>
    <p:sldId id="561" r:id="rId21"/>
    <p:sldId id="528" r:id="rId22"/>
    <p:sldId id="529" r:id="rId23"/>
    <p:sldId id="531" r:id="rId24"/>
    <p:sldId id="532" r:id="rId25"/>
    <p:sldId id="534" r:id="rId26"/>
    <p:sldId id="533" r:id="rId27"/>
    <p:sldId id="535" r:id="rId28"/>
    <p:sldId id="538" r:id="rId29"/>
    <p:sldId id="541" r:id="rId30"/>
    <p:sldId id="540" r:id="rId31"/>
    <p:sldId id="542" r:id="rId32"/>
    <p:sldId id="543" r:id="rId33"/>
    <p:sldId id="544" r:id="rId34"/>
    <p:sldId id="545" r:id="rId35"/>
    <p:sldId id="551" r:id="rId36"/>
    <p:sldId id="546" r:id="rId37"/>
    <p:sldId id="550" r:id="rId38"/>
    <p:sldId id="478" r:id="rId39"/>
    <p:sldId id="475" r:id="rId40"/>
    <p:sldId id="477" r:id="rId41"/>
  </p:sldIdLst>
  <p:sldSz cx="12192000" cy="6858000"/>
  <p:notesSz cx="6858000" cy="9144000"/>
  <p:custDataLst>
    <p:tags r:id="rId43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9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verberg, Cordula" initials="OC" lastIdx="2" clrIdx="0">
    <p:extLst/>
  </p:cmAuthor>
  <p:cmAuthor id="2" name="Overberg, Cordula" initials="OC [2]" lastIdx="1" clrIdx="1">
    <p:extLst/>
  </p:cmAuthor>
  <p:cmAuthor id="3" name="Holthoff-Detto, Prof. Dr. med. Vjera" initials="HPDmV" lastIdx="4" clrIdx="2"/>
  <p:cmAuthor id="4" name="Ernsdorf, Jutta" initials="EJ" lastIdx="7" clrIdx="3">
    <p:extLst>
      <p:ext uri="{19B8F6BF-5375-455C-9EA6-DF929625EA0E}">
        <p15:presenceInfo xmlns:p15="http://schemas.microsoft.com/office/powerpoint/2012/main" userId="Ernsdorf, Jutt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D1E3"/>
    <a:srgbClr val="3E96BE"/>
    <a:srgbClr val="B5152B"/>
    <a:srgbClr val="EDF5F8"/>
    <a:srgbClr val="7199AC"/>
    <a:srgbClr val="5B0B16"/>
    <a:srgbClr val="881020"/>
    <a:srgbClr val="A0A0A0"/>
    <a:srgbClr val="84B2C8"/>
    <a:srgbClr val="769A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6395" autoAdjust="0"/>
  </p:normalViewPr>
  <p:slideViewPr>
    <p:cSldViewPr snapToGrid="0" snapToObjects="1">
      <p:cViewPr varScale="1">
        <p:scale>
          <a:sx n="67" d="100"/>
          <a:sy n="67" d="100"/>
        </p:scale>
        <p:origin x="600" y="60"/>
      </p:cViewPr>
      <p:guideLst>
        <p:guide orient="horz" pos="349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gs" Target="tags/tag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A1C3B0-9A4F-4F2D-B490-0F740A260801}" type="datetimeFigureOut">
              <a:rPr lang="de-DE" smtClean="0"/>
              <a:t>27.04.2023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E07D46-E45E-43CE-A064-095BCFE358E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05357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E07D46-E45E-43CE-A064-095BCFE358E4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678253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E07D46-E45E-43CE-A064-095BCFE358E4}" type="slidenum">
              <a:rPr lang="de-DE" smtClean="0"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5963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E07D46-E45E-43CE-A064-095BCFE358E4}" type="slidenum">
              <a:rPr lang="de-DE" smtClean="0"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23529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E07D46-E45E-43CE-A064-095BCFE358E4}" type="slidenum">
              <a:rPr lang="de-DE" smtClean="0"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811530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E07D46-E45E-43CE-A064-095BCFE358E4}" type="slidenum">
              <a:rPr lang="de-DE" smtClean="0"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27911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E07D46-E45E-43CE-A064-095BCFE358E4}" type="slidenum">
              <a:rPr lang="de-DE" smtClean="0"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632683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E07D46-E45E-43CE-A064-095BCFE358E4}" type="slidenum">
              <a:rPr lang="de-DE" smtClean="0"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9647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0020C-34B3-4644-B138-3A9503ECB28E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36342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0020C-34B3-4644-B138-3A9503ECB28E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3318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0020C-34B3-4644-B138-3A9503ECB28E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20953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0020C-34B3-4644-B138-3A9503ECB28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5341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0020C-34B3-4644-B138-3A9503ECB28E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66766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0020C-34B3-4644-B138-3A9503ECB28E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37599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252413" y="739775"/>
            <a:ext cx="6337300" cy="356393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de-DE">
                <a:latin typeface="Arial" pitchFamily="34" charset="0"/>
              </a:rPr>
              <a:t>Notes </a:t>
            </a:r>
            <a:fld id="{AD141568-5488-4AC9-B82D-9F5CE1225E2A}" type="slidenum">
              <a:rPr lang="de-DE" smtClean="0">
                <a:latin typeface="Arial" pitchFamily="34" charset="0"/>
              </a:rPr>
              <a:pPr/>
              <a:t>25</a:t>
            </a:fld>
            <a:endParaRPr lang="de-DE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9245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562DFB-0A91-4252-B3A3-7B0DF9DC47A4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7257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562DFB-0A91-4252-B3A3-7B0DF9DC47A4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0323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0020C-34B3-4644-B138-3A9503ECB28E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72257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0020C-34B3-4644-B138-3A9503ECB28E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34092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0020C-34B3-4644-B138-3A9503ECB28E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25117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0020C-34B3-4644-B138-3A9503ECB28E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7582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0020C-34B3-4644-B138-3A9503ECB28E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17434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252413" y="739775"/>
            <a:ext cx="6337300" cy="356393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de-DE">
                <a:latin typeface="Arial" pitchFamily="34" charset="0"/>
              </a:rPr>
              <a:t>Notes </a:t>
            </a:r>
            <a:fld id="{AD141568-5488-4AC9-B82D-9F5CE1225E2A}" type="slidenum">
              <a:rPr lang="de-DE" smtClean="0">
                <a:latin typeface="Arial" pitchFamily="34" charset="0"/>
              </a:rPr>
              <a:pPr/>
              <a:t>34</a:t>
            </a:fld>
            <a:endParaRPr lang="de-DE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2840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252413" y="739775"/>
            <a:ext cx="6337300" cy="356393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de-DE">
                <a:latin typeface="Arial" pitchFamily="34" charset="0"/>
              </a:rPr>
              <a:t>Notes </a:t>
            </a:r>
            <a:fld id="{AD141568-5488-4AC9-B82D-9F5CE1225E2A}" type="slidenum">
              <a:rPr lang="de-DE" smtClean="0">
                <a:latin typeface="Arial" pitchFamily="34" charset="0"/>
              </a:rPr>
              <a:pPr/>
              <a:t>35</a:t>
            </a:fld>
            <a:endParaRPr lang="de-DE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16005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0020C-34B3-4644-B138-3A9503ECB28E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176866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E07D46-E45E-43CE-A064-095BCFE358E4}" type="slidenum">
              <a:rPr lang="de-DE" smtClean="0"/>
              <a:t>38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5609131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E07D46-E45E-43CE-A064-095BCFE358E4}" type="slidenum">
              <a:rPr lang="de-DE" smtClean="0"/>
              <a:t>39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8607165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E07D46-E45E-43CE-A064-095BCFE358E4}" type="slidenum">
              <a:rPr lang="de-DE" smtClean="0"/>
              <a:t>40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19976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444581" y="2232455"/>
            <a:ext cx="8195491" cy="1315015"/>
          </a:xfrm>
          <a:prstGeom prst="rect">
            <a:avLst/>
          </a:prstGeom>
        </p:spPr>
        <p:txBody>
          <a:bodyPr anchor="b"/>
          <a:lstStyle>
            <a:lvl1pPr algn="r">
              <a:defRPr sz="4200" b="1" baseline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ÜBERSCHRIFT </a:t>
            </a:r>
            <a:endParaRPr lang="en-US" dirty="0"/>
          </a:p>
        </p:txBody>
      </p:sp>
      <p:sp>
        <p:nvSpPr>
          <p:cNvPr id="8" name="Rechteck 7"/>
          <p:cNvSpPr/>
          <p:nvPr userDrawn="1"/>
        </p:nvSpPr>
        <p:spPr>
          <a:xfrm>
            <a:off x="2899834" y="1588"/>
            <a:ext cx="9292167" cy="125412"/>
          </a:xfrm>
          <a:prstGeom prst="rect">
            <a:avLst/>
          </a:prstGeom>
          <a:solidFill>
            <a:srgbClr val="B515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de-DE" sz="1800"/>
          </a:p>
        </p:txBody>
      </p:sp>
      <p:sp>
        <p:nvSpPr>
          <p:cNvPr id="11" name="Textplatzhalt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3444581" y="4293545"/>
            <a:ext cx="8195491" cy="914400"/>
          </a:xfrm>
        </p:spPr>
        <p:txBody>
          <a:bodyPr>
            <a:normAutofit/>
          </a:bodyPr>
          <a:lstStyle>
            <a:lvl1pPr marL="0" indent="0" algn="r"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err="1" smtClean="0"/>
              <a:t>Erklärtext</a:t>
            </a:r>
            <a:endParaRPr lang="de-DE" dirty="0"/>
          </a:p>
        </p:txBody>
      </p:sp>
      <p:pic>
        <p:nvPicPr>
          <p:cNvPr id="3" name="Grafik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80" y="264850"/>
            <a:ext cx="3655519" cy="1023744"/>
          </a:xfrm>
          <a:prstGeom prst="rect">
            <a:avLst/>
          </a:prstGeom>
        </p:spPr>
      </p:pic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39498" y="6498500"/>
            <a:ext cx="491179" cy="324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 Narrow" panose="020B0606020202030204" pitchFamily="34" charset="0"/>
              </a:defRPr>
            </a:lvl1pPr>
          </a:lstStyle>
          <a:p>
            <a:fld id="{375755AD-0251-1746-8FF6-27A82F746E6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664699" y="6498500"/>
            <a:ext cx="1574799" cy="324000"/>
          </a:xfrm>
          <a:prstGeom prst="rect">
            <a:avLst/>
          </a:prstGeom>
        </p:spPr>
        <p:txBody>
          <a:bodyPr anchor="ctr" anchorCtr="0"/>
          <a:lstStyle>
            <a:lvl1pPr algn="r">
              <a:defRPr lang="de-DE" sz="1200" kern="1200" dirty="0" smtClean="0">
                <a:solidFill>
                  <a:schemeClr val="tx1">
                    <a:tint val="75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</a:lstStyle>
          <a:p>
            <a:r>
              <a:rPr lang="de-DE" dirty="0" smtClean="0"/>
              <a:t>© 2023 Alexianer GmbH</a:t>
            </a:r>
            <a:endParaRPr lang="de-DE" dirty="0"/>
          </a:p>
        </p:txBody>
      </p:sp>
      <p:sp>
        <p:nvSpPr>
          <p:cNvPr id="15" name="Inhaltsplatzhalter 14"/>
          <p:cNvSpPr>
            <a:spLocks noGrp="1"/>
          </p:cNvSpPr>
          <p:nvPr>
            <p:ph sz="quarter" idx="14" hasCustomPrompt="1"/>
          </p:nvPr>
        </p:nvSpPr>
        <p:spPr>
          <a:xfrm>
            <a:off x="3444581" y="3678995"/>
            <a:ext cx="8195491" cy="483025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 smtClean="0"/>
              <a:t>UNTERÜBERSCHRIFT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227435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6"/>
          <p:cNvSpPr>
            <a:spLocks noGrp="1"/>
          </p:cNvSpPr>
          <p:nvPr>
            <p:ph sz="quarter" idx="15"/>
          </p:nvPr>
        </p:nvSpPr>
        <p:spPr>
          <a:xfrm>
            <a:off x="442913" y="1304924"/>
            <a:ext cx="11287125" cy="4824413"/>
          </a:xfrm>
        </p:spPr>
        <p:txBody>
          <a:bodyPr tIns="144000"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+mn-lt"/>
              </a:defRPr>
            </a:lvl3pPr>
            <a:lvl4pPr>
              <a:buClr>
                <a:schemeClr val="accent2"/>
              </a:buClr>
              <a:defRPr sz="1600">
                <a:latin typeface="+mn-lt"/>
              </a:defRPr>
            </a:lvl4pPr>
            <a:lvl5pPr>
              <a:buClr>
                <a:schemeClr val="accent2"/>
              </a:buClr>
              <a:defRPr sz="1600">
                <a:latin typeface="+mn-lt"/>
              </a:defRPr>
            </a:lvl5pPr>
            <a:lvl6pPr>
              <a:buClr>
                <a:schemeClr val="accent5"/>
              </a:buClr>
              <a:defRPr sz="1600">
                <a:latin typeface="+mn-lt"/>
              </a:defRPr>
            </a:lvl6pPr>
            <a:lvl7pPr>
              <a:buClr>
                <a:schemeClr val="accent5"/>
              </a:buClr>
              <a:defRPr sz="1600"/>
            </a:lvl7pPr>
            <a:lvl8pPr>
              <a:buClr>
                <a:schemeClr val="accent5"/>
              </a:buClr>
              <a:defRPr sz="1600"/>
            </a:lvl8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2C559D30-614A-FB46-8925-58E37BA2B5D3}"/>
              </a:ext>
            </a:extLst>
          </p:cNvPr>
          <p:cNvSpPr/>
          <p:nvPr userDrawn="1"/>
        </p:nvSpPr>
        <p:spPr>
          <a:xfrm>
            <a:off x="0" y="911525"/>
            <a:ext cx="12192000" cy="45719"/>
          </a:xfrm>
          <a:prstGeom prst="rect">
            <a:avLst/>
          </a:prstGeom>
          <a:solidFill>
            <a:srgbClr val="A32B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/>
          </a:p>
        </p:txBody>
      </p:sp>
      <p:sp>
        <p:nvSpPr>
          <p:cNvPr id="18" name="Titel 17"/>
          <p:cNvSpPr>
            <a:spLocks noGrp="1"/>
          </p:cNvSpPr>
          <p:nvPr>
            <p:ph type="title" hasCustomPrompt="1"/>
          </p:nvPr>
        </p:nvSpPr>
        <p:spPr>
          <a:xfrm>
            <a:off x="442913" y="160458"/>
            <a:ext cx="9336087" cy="381904"/>
          </a:xfrm>
          <a:prstGeom prst="rect">
            <a:avLst/>
          </a:prstGeom>
        </p:spPr>
        <p:txBody>
          <a:bodyPr wrap="none"/>
          <a:lstStyle>
            <a:lvl1pPr>
              <a:defRPr sz="28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 smtClean="0"/>
              <a:t>ÜBERSCHRIFT</a:t>
            </a:r>
            <a:br>
              <a:rPr lang="de-DE" dirty="0" smtClean="0"/>
            </a:br>
            <a:endParaRPr lang="de-DE" dirty="0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14" hasCustomPrompt="1"/>
          </p:nvPr>
        </p:nvSpPr>
        <p:spPr>
          <a:xfrm>
            <a:off x="442913" y="607487"/>
            <a:ext cx="9336087" cy="277972"/>
          </a:xfrm>
        </p:spPr>
        <p:txBody>
          <a:bodyPr>
            <a:noAutofit/>
          </a:bodyPr>
          <a:lstStyle>
            <a:lvl1pPr marL="0" indent="0"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Unterüberschrift</a:t>
            </a:r>
            <a:endParaRPr lang="de-DE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39498" y="6498500"/>
            <a:ext cx="491179" cy="324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 Narrow" panose="020B0606020202030204" pitchFamily="34" charset="0"/>
              </a:defRPr>
            </a:lvl1pPr>
          </a:lstStyle>
          <a:p>
            <a:fld id="{375755AD-0251-1746-8FF6-27A82F746E6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664699" y="6498500"/>
            <a:ext cx="1574799" cy="324000"/>
          </a:xfrm>
          <a:prstGeom prst="rect">
            <a:avLst/>
          </a:prstGeom>
        </p:spPr>
        <p:txBody>
          <a:bodyPr anchor="ctr" anchorCtr="0"/>
          <a:lstStyle>
            <a:lvl1pPr algn="r">
              <a:defRPr lang="de-DE" sz="1200" kern="1200" dirty="0" smtClean="0">
                <a:solidFill>
                  <a:schemeClr val="tx1">
                    <a:tint val="75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</a:lstStyle>
          <a:p>
            <a:r>
              <a:rPr lang="de-DE" dirty="0" smtClean="0"/>
              <a:t>© 2023 Alexianer GmbH</a:t>
            </a:r>
            <a:endParaRPr lang="de-DE" dirty="0"/>
          </a:p>
        </p:txBody>
      </p:sp>
      <p:pic>
        <p:nvPicPr>
          <p:cNvPr id="10" name="Grafik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3064" y="227464"/>
            <a:ext cx="2103364" cy="589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83120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Inhaltsplatzhalter 6"/>
          <p:cNvSpPr>
            <a:spLocks noGrp="1"/>
          </p:cNvSpPr>
          <p:nvPr>
            <p:ph sz="quarter" idx="17"/>
          </p:nvPr>
        </p:nvSpPr>
        <p:spPr>
          <a:xfrm>
            <a:off x="442913" y="1609167"/>
            <a:ext cx="5412109" cy="4520169"/>
          </a:xfrm>
        </p:spPr>
        <p:txBody>
          <a:bodyPr tIns="144000"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+mn-lt"/>
              </a:defRPr>
            </a:lvl3pPr>
            <a:lvl4pPr>
              <a:buClr>
                <a:schemeClr val="accent2"/>
              </a:buClr>
              <a:defRPr sz="1600">
                <a:latin typeface="+mn-lt"/>
              </a:defRPr>
            </a:lvl4pPr>
            <a:lvl5pPr>
              <a:buClr>
                <a:schemeClr val="accent2"/>
              </a:buClr>
              <a:defRPr sz="1600">
                <a:latin typeface="+mn-lt"/>
              </a:defRPr>
            </a:lvl5pPr>
            <a:lvl6pPr>
              <a:buClr>
                <a:schemeClr val="accent5"/>
              </a:buClr>
              <a:defRPr sz="1600">
                <a:latin typeface="+mn-lt"/>
              </a:defRPr>
            </a:lvl6pPr>
            <a:lvl7pPr>
              <a:buClr>
                <a:schemeClr val="accent5"/>
              </a:buClr>
              <a:defRPr sz="1600"/>
            </a:lvl7pPr>
            <a:lvl8pPr>
              <a:buClr>
                <a:schemeClr val="accent5"/>
              </a:buClr>
              <a:defRPr sz="1600"/>
            </a:lvl8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2C559D30-614A-FB46-8925-58E37BA2B5D3}"/>
              </a:ext>
            </a:extLst>
          </p:cNvPr>
          <p:cNvSpPr/>
          <p:nvPr userDrawn="1"/>
        </p:nvSpPr>
        <p:spPr>
          <a:xfrm>
            <a:off x="0" y="911525"/>
            <a:ext cx="12192000" cy="45719"/>
          </a:xfrm>
          <a:prstGeom prst="rect">
            <a:avLst/>
          </a:prstGeom>
          <a:solidFill>
            <a:srgbClr val="A32B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42912" y="1326408"/>
            <a:ext cx="5412109" cy="282760"/>
          </a:xfrm>
          <a:solidFill>
            <a:schemeClr val="bg1"/>
          </a:solidFill>
        </p:spPr>
        <p:txBody>
          <a:bodyPr/>
          <a:lstStyle>
            <a:lvl1pPr marL="0" indent="0">
              <a:buNone/>
              <a:defRPr sz="18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Unterüberschrift</a:t>
            </a:r>
            <a:endParaRPr lang="de-DE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39498" y="6498500"/>
            <a:ext cx="491179" cy="324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 Narrow" panose="020B0606020202030204" pitchFamily="34" charset="0"/>
              </a:defRPr>
            </a:lvl1pPr>
          </a:lstStyle>
          <a:p>
            <a:fld id="{375755AD-0251-1746-8FF6-27A82F746E6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664699" y="6498500"/>
            <a:ext cx="1574799" cy="324000"/>
          </a:xfrm>
          <a:prstGeom prst="rect">
            <a:avLst/>
          </a:prstGeom>
        </p:spPr>
        <p:txBody>
          <a:bodyPr anchor="ctr" anchorCtr="0"/>
          <a:lstStyle>
            <a:lvl1pPr algn="r">
              <a:defRPr lang="de-DE" sz="1200" kern="1200" dirty="0" smtClean="0">
                <a:solidFill>
                  <a:schemeClr val="tx1">
                    <a:tint val="75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</a:lstStyle>
          <a:p>
            <a:r>
              <a:rPr lang="de-DE" dirty="0" smtClean="0"/>
              <a:t>© 2023 Alexianer GmbH</a:t>
            </a:r>
            <a:endParaRPr lang="de-DE" dirty="0"/>
          </a:p>
        </p:txBody>
      </p:sp>
      <p:sp>
        <p:nvSpPr>
          <p:cNvPr id="16" name="Titel 17"/>
          <p:cNvSpPr>
            <a:spLocks noGrp="1"/>
          </p:cNvSpPr>
          <p:nvPr>
            <p:ph type="title" hasCustomPrompt="1"/>
          </p:nvPr>
        </p:nvSpPr>
        <p:spPr>
          <a:xfrm>
            <a:off x="442913" y="160458"/>
            <a:ext cx="9336087" cy="381904"/>
          </a:xfrm>
          <a:prstGeom prst="rect">
            <a:avLst/>
          </a:prstGeom>
        </p:spPr>
        <p:txBody>
          <a:bodyPr wrap="none"/>
          <a:lstStyle>
            <a:lvl1pPr>
              <a:defRPr sz="28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 smtClean="0"/>
              <a:t>ÜBERSCHRIFT</a:t>
            </a:r>
            <a:br>
              <a:rPr lang="de-DE" dirty="0" smtClean="0"/>
            </a:br>
            <a:endParaRPr lang="de-DE" dirty="0"/>
          </a:p>
        </p:txBody>
      </p:sp>
      <p:sp>
        <p:nvSpPr>
          <p:cNvPr id="17" name="Inhaltsplatzhalter 12"/>
          <p:cNvSpPr>
            <a:spLocks noGrp="1"/>
          </p:cNvSpPr>
          <p:nvPr>
            <p:ph sz="quarter" idx="16" hasCustomPrompt="1"/>
          </p:nvPr>
        </p:nvSpPr>
        <p:spPr>
          <a:xfrm>
            <a:off x="442913" y="607487"/>
            <a:ext cx="9336087" cy="277972"/>
          </a:xfrm>
        </p:spPr>
        <p:txBody>
          <a:bodyPr>
            <a:noAutofit/>
          </a:bodyPr>
          <a:lstStyle>
            <a:lvl1pPr marL="0" indent="0"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Unterüberschrift</a:t>
            </a:r>
            <a:endParaRPr lang="de-DE" dirty="0"/>
          </a:p>
        </p:txBody>
      </p:sp>
      <p:sp>
        <p:nvSpPr>
          <p:cNvPr id="21" name="Inhaltsplatzhalter 6"/>
          <p:cNvSpPr>
            <a:spLocks noGrp="1"/>
          </p:cNvSpPr>
          <p:nvPr>
            <p:ph sz="quarter" idx="18"/>
          </p:nvPr>
        </p:nvSpPr>
        <p:spPr>
          <a:xfrm>
            <a:off x="6318568" y="1609169"/>
            <a:ext cx="5412109" cy="4520169"/>
          </a:xfrm>
        </p:spPr>
        <p:txBody>
          <a:bodyPr tIns="144000"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+mn-lt"/>
              </a:defRPr>
            </a:lvl3pPr>
            <a:lvl4pPr>
              <a:buClr>
                <a:schemeClr val="accent2"/>
              </a:buClr>
              <a:defRPr sz="1600">
                <a:latin typeface="+mn-lt"/>
              </a:defRPr>
            </a:lvl4pPr>
            <a:lvl5pPr>
              <a:buClr>
                <a:schemeClr val="accent2"/>
              </a:buClr>
              <a:defRPr sz="1600">
                <a:latin typeface="+mn-lt"/>
              </a:defRPr>
            </a:lvl5pPr>
            <a:lvl6pPr>
              <a:buClr>
                <a:schemeClr val="accent5"/>
              </a:buClr>
              <a:defRPr sz="1600">
                <a:latin typeface="+mn-lt"/>
              </a:defRPr>
            </a:lvl6pPr>
            <a:lvl7pPr>
              <a:buClr>
                <a:schemeClr val="accent5"/>
              </a:buClr>
              <a:defRPr sz="1600"/>
            </a:lvl7pPr>
            <a:lvl8pPr>
              <a:buClr>
                <a:schemeClr val="accent5"/>
              </a:buClr>
              <a:defRPr sz="1600"/>
            </a:lvl8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22" name="Textplatzhalter 7"/>
          <p:cNvSpPr>
            <a:spLocks noGrp="1"/>
          </p:cNvSpPr>
          <p:nvPr>
            <p:ph type="body" sz="quarter" idx="19" hasCustomPrompt="1"/>
          </p:nvPr>
        </p:nvSpPr>
        <p:spPr>
          <a:xfrm>
            <a:off x="6318567" y="1326410"/>
            <a:ext cx="5412109" cy="282760"/>
          </a:xfrm>
          <a:solidFill>
            <a:schemeClr val="bg1"/>
          </a:solidFill>
        </p:spPr>
        <p:txBody>
          <a:bodyPr/>
          <a:lstStyle>
            <a:lvl1pPr marL="0" indent="0">
              <a:buNone/>
              <a:defRPr sz="18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Unterüberschrift</a:t>
            </a:r>
            <a:endParaRPr lang="de-DE" dirty="0"/>
          </a:p>
        </p:txBody>
      </p:sp>
      <p:pic>
        <p:nvPicPr>
          <p:cNvPr id="14" name="Grafik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3064" y="227464"/>
            <a:ext cx="2103364" cy="589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01526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hlussfolie +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221004_Header_Hauptseite">
            <a:hlinkClick r:id="" action="ppaction://media"/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Textfeld 16"/>
          <p:cNvSpPr txBox="1"/>
          <p:nvPr userDrawn="1"/>
        </p:nvSpPr>
        <p:spPr>
          <a:xfrm>
            <a:off x="3098800" y="-685652"/>
            <a:ext cx="769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i="1" dirty="0" smtClean="0"/>
              <a:t>Diese Schlussfolie enthält ein Video, das im</a:t>
            </a:r>
            <a:r>
              <a:rPr lang="de-DE" i="1" baseline="0" dirty="0" smtClean="0"/>
              <a:t> Präsentationsmodus abgespielt wird</a:t>
            </a:r>
            <a:endParaRPr lang="de-DE" i="1" dirty="0"/>
          </a:p>
        </p:txBody>
      </p:sp>
    </p:spTree>
    <p:extLst>
      <p:ext uri="{BB962C8B-B14F-4D97-AF65-F5344CB8AC3E}">
        <p14:creationId xmlns:p14="http://schemas.microsoft.com/office/powerpoint/2010/main" val="3375657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>
            <a:extLst>
              <a:ext uri="{FF2B5EF4-FFF2-40B4-BE49-F238E27FC236}">
                <a16:creationId xmlns:a16="http://schemas.microsoft.com/office/drawing/2014/main" id="{2C559D30-614A-FB46-8925-58E37BA2B5D3}"/>
              </a:ext>
            </a:extLst>
          </p:cNvPr>
          <p:cNvSpPr/>
          <p:nvPr userDrawn="1"/>
        </p:nvSpPr>
        <p:spPr>
          <a:xfrm>
            <a:off x="0" y="911525"/>
            <a:ext cx="12192000" cy="45719"/>
          </a:xfrm>
          <a:prstGeom prst="rect">
            <a:avLst/>
          </a:prstGeom>
          <a:solidFill>
            <a:srgbClr val="A32B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/>
          </a:p>
        </p:txBody>
      </p:sp>
      <p:pic>
        <p:nvPicPr>
          <p:cNvPr id="32" name="Grafik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450" y="1798638"/>
            <a:ext cx="3721100" cy="286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Rechteck 9"/>
          <p:cNvSpPr>
            <a:spLocks noChangeArrowheads="1"/>
          </p:cNvSpPr>
          <p:nvPr userDrawn="1"/>
        </p:nvSpPr>
        <p:spPr bwMode="auto">
          <a:xfrm>
            <a:off x="2249434" y="4806950"/>
            <a:ext cx="7693132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 eaLnBrk="1" hangingPunct="1"/>
            <a:r>
              <a:rPr lang="de-DE" altLang="de-DE" sz="5000" b="1" dirty="0">
                <a:solidFill>
                  <a:schemeClr val="accent2"/>
                </a:solidFill>
                <a:latin typeface="+mj-lt"/>
                <a:ea typeface="Arial Narrow" panose="020B0606020202030204" pitchFamily="34" charset="0"/>
                <a:cs typeface="Arial Narrow" panose="020B0606020202030204" pitchFamily="34" charset="0"/>
              </a:rPr>
              <a:t>Haben Sie noch Fragen?</a:t>
            </a:r>
            <a:endParaRPr lang="de-DE" altLang="de-DE" sz="50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34" name="Titel 17"/>
          <p:cNvSpPr txBox="1">
            <a:spLocks/>
          </p:cNvSpPr>
          <p:nvPr userDrawn="1"/>
        </p:nvSpPr>
        <p:spPr>
          <a:xfrm>
            <a:off x="340769" y="523210"/>
            <a:ext cx="8702919" cy="417717"/>
          </a:xfrm>
          <a:prstGeom prst="rect">
            <a:avLst/>
          </a:prstGeom>
        </p:spPr>
        <p:txBody>
          <a:bodyPr wrap="none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7199AD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altLang="de-DE" sz="2400" b="0" dirty="0" smtClean="0">
                <a:solidFill>
                  <a:schemeClr val="tx1"/>
                </a:solidFill>
              </a:rPr>
              <a:t>für Ihre Aufmerksamkeit</a:t>
            </a:r>
            <a:r>
              <a:rPr lang="de-DE" sz="2400" dirty="0" smtClean="0"/>
              <a:t/>
            </a:r>
            <a:br>
              <a:rPr lang="de-DE" sz="2400" dirty="0" smtClean="0"/>
            </a:br>
            <a:endParaRPr lang="de-DE" sz="2400" dirty="0"/>
          </a:p>
        </p:txBody>
      </p:sp>
      <p:sp>
        <p:nvSpPr>
          <p:cNvPr id="11" name="Titel 17"/>
          <p:cNvSpPr txBox="1">
            <a:spLocks/>
          </p:cNvSpPr>
          <p:nvPr userDrawn="1"/>
        </p:nvSpPr>
        <p:spPr>
          <a:xfrm>
            <a:off x="340769" y="152426"/>
            <a:ext cx="8702919" cy="417717"/>
          </a:xfrm>
          <a:prstGeom prst="rect">
            <a:avLst/>
          </a:prstGeom>
        </p:spPr>
        <p:txBody>
          <a:bodyPr wrap="none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7199AD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altLang="de-DE" sz="3200" dirty="0" smtClean="0">
                <a:solidFill>
                  <a:schemeClr val="accent2"/>
                </a:solidFill>
              </a:rPr>
              <a:t>HERZLICHEN DANK</a:t>
            </a:r>
            <a:endParaRPr lang="de-DE" sz="3200" dirty="0">
              <a:solidFill>
                <a:schemeClr val="accent2"/>
              </a:solidFill>
            </a:endParaRP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39498" y="6498500"/>
            <a:ext cx="491179" cy="324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 Narrow" panose="020B0606020202030204" pitchFamily="34" charset="0"/>
              </a:defRPr>
            </a:lvl1pPr>
          </a:lstStyle>
          <a:p>
            <a:fld id="{375755AD-0251-1746-8FF6-27A82F746E6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664699" y="6498500"/>
            <a:ext cx="1574799" cy="324000"/>
          </a:xfrm>
          <a:prstGeom prst="rect">
            <a:avLst/>
          </a:prstGeom>
        </p:spPr>
        <p:txBody>
          <a:bodyPr anchor="ctr" anchorCtr="0"/>
          <a:lstStyle>
            <a:lvl1pPr algn="r">
              <a:defRPr lang="de-DE" sz="1200" kern="1200" dirty="0" smtClean="0">
                <a:solidFill>
                  <a:schemeClr val="tx1">
                    <a:tint val="75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</a:lstStyle>
          <a:p>
            <a:r>
              <a:rPr lang="de-DE" dirty="0" smtClean="0"/>
              <a:t>© 2023 Alexianer GmbH</a:t>
            </a:r>
            <a:endParaRPr lang="de-DE" dirty="0"/>
          </a:p>
        </p:txBody>
      </p:sp>
      <p:pic>
        <p:nvPicPr>
          <p:cNvPr id="10" name="Grafik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3064" y="227464"/>
            <a:ext cx="2103364" cy="589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956821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5023" y="1290594"/>
            <a:ext cx="11275656" cy="4812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39498" y="6498500"/>
            <a:ext cx="491179" cy="324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 Narrow" panose="020B0606020202030204" pitchFamily="34" charset="0"/>
              </a:defRPr>
            </a:lvl1pPr>
          </a:lstStyle>
          <a:p>
            <a:fld id="{375755AD-0251-1746-8FF6-27A82F746E6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664699" y="6498500"/>
            <a:ext cx="1574799" cy="324000"/>
          </a:xfrm>
          <a:prstGeom prst="rect">
            <a:avLst/>
          </a:prstGeom>
        </p:spPr>
        <p:txBody>
          <a:bodyPr anchor="ctr" anchorCtr="0"/>
          <a:lstStyle>
            <a:lvl1pPr algn="r">
              <a:defRPr lang="de-DE" sz="1200" kern="1200" dirty="0" smtClean="0">
                <a:solidFill>
                  <a:schemeClr val="tx1">
                    <a:tint val="75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</a:lstStyle>
          <a:p>
            <a:r>
              <a:rPr lang="de-DE" dirty="0" smtClean="0"/>
              <a:t>© 2023 Alexianer GmbH</a:t>
            </a:r>
            <a:endParaRPr lang="de-DE" dirty="0"/>
          </a:p>
        </p:txBody>
      </p:sp>
      <p:sp>
        <p:nvSpPr>
          <p:cNvPr id="12" name="Rechteck 11"/>
          <p:cNvSpPr/>
          <p:nvPr userDrawn="1"/>
        </p:nvSpPr>
        <p:spPr>
          <a:xfrm>
            <a:off x="2899834" y="1588"/>
            <a:ext cx="9292167" cy="125412"/>
          </a:xfrm>
          <a:prstGeom prst="rect">
            <a:avLst/>
          </a:prstGeom>
          <a:solidFill>
            <a:srgbClr val="B515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de-DE" sz="1800"/>
          </a:p>
        </p:txBody>
      </p:sp>
      <p:sp>
        <p:nvSpPr>
          <p:cNvPr id="10" name="Rechteck 9"/>
          <p:cNvSpPr/>
          <p:nvPr userDrawn="1"/>
        </p:nvSpPr>
        <p:spPr>
          <a:xfrm>
            <a:off x="-895604" y="594092"/>
            <a:ext cx="446935" cy="53263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b="0" dirty="0" smtClean="0"/>
              <a:t>192</a:t>
            </a:r>
          </a:p>
          <a:p>
            <a:pPr algn="ctr"/>
            <a:r>
              <a:rPr lang="de-DE" sz="1100" b="0" dirty="0" smtClean="0"/>
              <a:t>192</a:t>
            </a:r>
          </a:p>
          <a:p>
            <a:pPr algn="ctr"/>
            <a:r>
              <a:rPr lang="de-DE" sz="1100" b="0" dirty="0" smtClean="0"/>
              <a:t>192</a:t>
            </a:r>
            <a:endParaRPr lang="de-DE" sz="1100" b="0" dirty="0"/>
          </a:p>
        </p:txBody>
      </p:sp>
      <p:sp>
        <p:nvSpPr>
          <p:cNvPr id="21" name="Abgerundetes Rechteck 20"/>
          <p:cNvSpPr/>
          <p:nvPr userDrawn="1"/>
        </p:nvSpPr>
        <p:spPr>
          <a:xfrm>
            <a:off x="-1180673" y="0"/>
            <a:ext cx="1017073" cy="68225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b="0"/>
          </a:p>
        </p:txBody>
      </p:sp>
      <p:sp>
        <p:nvSpPr>
          <p:cNvPr id="33" name="Rechteck 32"/>
          <p:cNvSpPr/>
          <p:nvPr userDrawn="1"/>
        </p:nvSpPr>
        <p:spPr>
          <a:xfrm>
            <a:off x="-895604" y="2782555"/>
            <a:ext cx="446935" cy="532636"/>
          </a:xfrm>
          <a:prstGeom prst="rect">
            <a:avLst/>
          </a:prstGeom>
          <a:solidFill>
            <a:srgbClr val="3E96B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b="0" dirty="0" smtClean="0"/>
              <a:t>62</a:t>
            </a:r>
          </a:p>
          <a:p>
            <a:pPr algn="ctr"/>
            <a:r>
              <a:rPr lang="de-DE" sz="1100" b="0" dirty="0" smtClean="0"/>
              <a:t>150</a:t>
            </a:r>
          </a:p>
          <a:p>
            <a:pPr algn="ctr"/>
            <a:r>
              <a:rPr lang="de-DE" sz="1100" b="0" dirty="0" smtClean="0"/>
              <a:t>190</a:t>
            </a:r>
            <a:endParaRPr lang="de-DE" sz="1100" b="0" dirty="0"/>
          </a:p>
        </p:txBody>
      </p:sp>
      <p:sp>
        <p:nvSpPr>
          <p:cNvPr id="8" name="Rechteck 7"/>
          <p:cNvSpPr/>
          <p:nvPr userDrawn="1"/>
        </p:nvSpPr>
        <p:spPr>
          <a:xfrm>
            <a:off x="-895604" y="2030323"/>
            <a:ext cx="446935" cy="532636"/>
          </a:xfrm>
          <a:prstGeom prst="rect">
            <a:avLst/>
          </a:prstGeom>
          <a:solidFill>
            <a:srgbClr val="C6C7C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b="0" dirty="0" smtClean="0"/>
              <a:t>198</a:t>
            </a:r>
          </a:p>
          <a:p>
            <a:pPr algn="ctr"/>
            <a:r>
              <a:rPr lang="de-DE" sz="1100" b="0" dirty="0" smtClean="0"/>
              <a:t>199</a:t>
            </a:r>
          </a:p>
          <a:p>
            <a:pPr algn="ctr"/>
            <a:r>
              <a:rPr lang="de-DE" sz="1100" b="0" dirty="0" smtClean="0"/>
              <a:t>200</a:t>
            </a:r>
            <a:endParaRPr lang="de-DE" sz="1100" b="0" dirty="0"/>
          </a:p>
        </p:txBody>
      </p:sp>
      <p:sp>
        <p:nvSpPr>
          <p:cNvPr id="2" name="Rechteck 1"/>
          <p:cNvSpPr/>
          <p:nvPr userDrawn="1"/>
        </p:nvSpPr>
        <p:spPr>
          <a:xfrm>
            <a:off x="-895604" y="1278091"/>
            <a:ext cx="446935" cy="532636"/>
          </a:xfrm>
          <a:prstGeom prst="rect">
            <a:avLst/>
          </a:prstGeom>
          <a:solidFill>
            <a:srgbClr val="000000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b="0" dirty="0" smtClean="0"/>
              <a:t>0</a:t>
            </a:r>
          </a:p>
          <a:p>
            <a:pPr algn="ctr"/>
            <a:r>
              <a:rPr lang="de-DE" sz="1100" b="0" dirty="0" smtClean="0"/>
              <a:t>0</a:t>
            </a:r>
          </a:p>
          <a:p>
            <a:pPr algn="ctr"/>
            <a:r>
              <a:rPr lang="de-DE" sz="1100" b="0" dirty="0" smtClean="0"/>
              <a:t>0</a:t>
            </a:r>
          </a:p>
        </p:txBody>
      </p:sp>
      <p:sp>
        <p:nvSpPr>
          <p:cNvPr id="11" name="Rechteck 10"/>
          <p:cNvSpPr/>
          <p:nvPr userDrawn="1"/>
        </p:nvSpPr>
        <p:spPr>
          <a:xfrm>
            <a:off x="-895604" y="4448601"/>
            <a:ext cx="446935" cy="532636"/>
          </a:xfrm>
          <a:prstGeom prst="rect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b="0" dirty="0" smtClean="0">
                <a:solidFill>
                  <a:schemeClr val="tx1"/>
                </a:solidFill>
              </a:rPr>
              <a:t>170</a:t>
            </a:r>
          </a:p>
          <a:p>
            <a:pPr algn="ctr"/>
            <a:r>
              <a:rPr lang="de-DE" sz="1100" b="0" dirty="0" smtClean="0">
                <a:solidFill>
                  <a:schemeClr val="tx1"/>
                </a:solidFill>
              </a:rPr>
              <a:t>209</a:t>
            </a:r>
          </a:p>
          <a:p>
            <a:pPr algn="ctr"/>
            <a:r>
              <a:rPr lang="de-DE" sz="1100" b="0" dirty="0" smtClean="0">
                <a:solidFill>
                  <a:schemeClr val="tx1"/>
                </a:solidFill>
              </a:rPr>
              <a:t>227</a:t>
            </a:r>
            <a:endParaRPr lang="de-DE" sz="1100" b="0" dirty="0">
              <a:solidFill>
                <a:schemeClr val="tx1"/>
              </a:solidFill>
            </a:endParaRPr>
          </a:p>
        </p:txBody>
      </p:sp>
      <p:sp>
        <p:nvSpPr>
          <p:cNvPr id="7" name="Textfeld 6"/>
          <p:cNvSpPr txBox="1"/>
          <p:nvPr userDrawn="1"/>
        </p:nvSpPr>
        <p:spPr>
          <a:xfrm>
            <a:off x="-1066197" y="1"/>
            <a:ext cx="7881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400" b="1" dirty="0" smtClean="0">
                <a:solidFill>
                  <a:schemeClr val="tx1"/>
                </a:solidFill>
              </a:rPr>
              <a:t>Farben</a:t>
            </a:r>
            <a:endParaRPr lang="de-DE" sz="1400" b="1" dirty="0">
              <a:solidFill>
                <a:schemeClr val="tx1"/>
              </a:solidFill>
            </a:endParaRPr>
          </a:p>
        </p:txBody>
      </p:sp>
      <p:sp>
        <p:nvSpPr>
          <p:cNvPr id="24" name="Textfeld 23"/>
          <p:cNvSpPr txBox="1"/>
          <p:nvPr userDrawn="1"/>
        </p:nvSpPr>
        <p:spPr>
          <a:xfrm>
            <a:off x="-1081711" y="1041335"/>
            <a:ext cx="81915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050" b="0" dirty="0" smtClean="0"/>
              <a:t>Schwarz</a:t>
            </a:r>
            <a:endParaRPr lang="de-DE" sz="1050" b="0" dirty="0"/>
          </a:p>
        </p:txBody>
      </p:sp>
      <p:sp>
        <p:nvSpPr>
          <p:cNvPr id="26" name="Rechteck 25"/>
          <p:cNvSpPr/>
          <p:nvPr userDrawn="1"/>
        </p:nvSpPr>
        <p:spPr>
          <a:xfrm>
            <a:off x="-895604" y="525859"/>
            <a:ext cx="446935" cy="532636"/>
          </a:xfrm>
          <a:prstGeom prst="rect">
            <a:avLst/>
          </a:prstGeom>
          <a:solidFill>
            <a:srgbClr val="B5152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b="0" dirty="0" smtClean="0"/>
              <a:t>181</a:t>
            </a:r>
          </a:p>
          <a:p>
            <a:pPr algn="ctr"/>
            <a:r>
              <a:rPr lang="de-DE" sz="1100" b="0" dirty="0" smtClean="0"/>
              <a:t>21</a:t>
            </a:r>
          </a:p>
          <a:p>
            <a:pPr algn="ctr"/>
            <a:r>
              <a:rPr lang="de-DE" sz="1100" b="0" dirty="0" smtClean="0"/>
              <a:t>43</a:t>
            </a:r>
            <a:endParaRPr lang="de-DE" sz="1100" b="0" dirty="0"/>
          </a:p>
        </p:txBody>
      </p:sp>
      <p:sp>
        <p:nvSpPr>
          <p:cNvPr id="27" name="Textfeld 26"/>
          <p:cNvSpPr txBox="1"/>
          <p:nvPr userDrawn="1"/>
        </p:nvSpPr>
        <p:spPr>
          <a:xfrm>
            <a:off x="-1199715" y="271942"/>
            <a:ext cx="105515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050" b="0" dirty="0" smtClean="0"/>
              <a:t>Alexianer Rot</a:t>
            </a:r>
            <a:endParaRPr lang="de-DE" sz="1050" b="0" dirty="0"/>
          </a:p>
        </p:txBody>
      </p:sp>
      <p:sp>
        <p:nvSpPr>
          <p:cNvPr id="28" name="Textfeld 27"/>
          <p:cNvSpPr txBox="1"/>
          <p:nvPr userDrawn="1"/>
        </p:nvSpPr>
        <p:spPr>
          <a:xfrm>
            <a:off x="-1081711" y="1793567"/>
            <a:ext cx="81915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050" b="0" dirty="0" smtClean="0"/>
              <a:t>Silbergrau</a:t>
            </a:r>
            <a:endParaRPr lang="de-DE" sz="1050" b="0" dirty="0"/>
          </a:p>
        </p:txBody>
      </p:sp>
      <p:sp>
        <p:nvSpPr>
          <p:cNvPr id="34" name="Textfeld 33"/>
          <p:cNvSpPr txBox="1"/>
          <p:nvPr userDrawn="1"/>
        </p:nvSpPr>
        <p:spPr>
          <a:xfrm>
            <a:off x="-1252233" y="2545799"/>
            <a:ext cx="116019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050" b="0" dirty="0" smtClean="0"/>
              <a:t>Sekundär-Blau</a:t>
            </a:r>
            <a:endParaRPr lang="de-DE" sz="1050" b="0" dirty="0"/>
          </a:p>
        </p:txBody>
      </p:sp>
      <p:sp>
        <p:nvSpPr>
          <p:cNvPr id="29" name="Textfeld 28"/>
          <p:cNvSpPr txBox="1"/>
          <p:nvPr userDrawn="1"/>
        </p:nvSpPr>
        <p:spPr>
          <a:xfrm>
            <a:off x="-1141555" y="3298031"/>
            <a:ext cx="93883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050" b="0" dirty="0" smtClean="0"/>
              <a:t>Dunkelgrau</a:t>
            </a:r>
            <a:endParaRPr lang="de-DE" sz="1050" b="0" dirty="0"/>
          </a:p>
        </p:txBody>
      </p:sp>
      <p:sp>
        <p:nvSpPr>
          <p:cNvPr id="25" name="Rechteck 24"/>
          <p:cNvSpPr/>
          <p:nvPr userDrawn="1"/>
        </p:nvSpPr>
        <p:spPr>
          <a:xfrm>
            <a:off x="-895604" y="6255387"/>
            <a:ext cx="446935" cy="532636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b="0" dirty="0" smtClean="0"/>
              <a:t>248</a:t>
            </a:r>
          </a:p>
          <a:p>
            <a:pPr algn="ctr"/>
            <a:r>
              <a:rPr lang="de-DE" sz="1100" b="0" dirty="0" smtClean="0"/>
              <a:t>148</a:t>
            </a:r>
          </a:p>
          <a:p>
            <a:pPr algn="ctr"/>
            <a:r>
              <a:rPr lang="de-DE" sz="1100" b="0" dirty="0" smtClean="0"/>
              <a:t>41</a:t>
            </a:r>
            <a:endParaRPr lang="de-DE" sz="1100" b="0" dirty="0"/>
          </a:p>
        </p:txBody>
      </p:sp>
      <p:sp>
        <p:nvSpPr>
          <p:cNvPr id="31" name="Textfeld 30"/>
          <p:cNvSpPr txBox="1"/>
          <p:nvPr userDrawn="1"/>
        </p:nvSpPr>
        <p:spPr>
          <a:xfrm>
            <a:off x="-1199139" y="5871878"/>
            <a:ext cx="105400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050" b="0" dirty="0" smtClean="0"/>
              <a:t>Sonderfarbe</a:t>
            </a:r>
          </a:p>
          <a:p>
            <a:pPr algn="ctr"/>
            <a:r>
              <a:rPr lang="de-DE" sz="1050" b="0" dirty="0" smtClean="0"/>
              <a:t>orange</a:t>
            </a:r>
            <a:endParaRPr lang="de-DE" sz="1050" b="0" dirty="0"/>
          </a:p>
        </p:txBody>
      </p:sp>
      <p:sp>
        <p:nvSpPr>
          <p:cNvPr id="23" name="Rechteck 22"/>
          <p:cNvSpPr/>
          <p:nvPr userDrawn="1"/>
        </p:nvSpPr>
        <p:spPr>
          <a:xfrm>
            <a:off x="-895604" y="5362418"/>
            <a:ext cx="446935" cy="532636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b="0" dirty="0" smtClean="0">
                <a:solidFill>
                  <a:schemeClr val="tx1"/>
                </a:solidFill>
              </a:rPr>
              <a:t>216</a:t>
            </a:r>
          </a:p>
          <a:p>
            <a:pPr algn="ctr"/>
            <a:r>
              <a:rPr lang="de-DE" sz="1100" b="0" dirty="0" smtClean="0">
                <a:solidFill>
                  <a:schemeClr val="tx1"/>
                </a:solidFill>
              </a:rPr>
              <a:t>234</a:t>
            </a:r>
          </a:p>
          <a:p>
            <a:pPr algn="ctr"/>
            <a:r>
              <a:rPr lang="de-DE" sz="1100" b="0" dirty="0" smtClean="0">
                <a:solidFill>
                  <a:schemeClr val="tx1"/>
                </a:solidFill>
              </a:rPr>
              <a:t>242</a:t>
            </a:r>
            <a:endParaRPr lang="de-DE" sz="1100" b="0" dirty="0">
              <a:solidFill>
                <a:schemeClr val="tx1"/>
              </a:solidFill>
            </a:endParaRPr>
          </a:p>
        </p:txBody>
      </p:sp>
      <p:sp>
        <p:nvSpPr>
          <p:cNvPr id="32" name="Textfeld 31"/>
          <p:cNvSpPr txBox="1"/>
          <p:nvPr userDrawn="1"/>
        </p:nvSpPr>
        <p:spPr>
          <a:xfrm>
            <a:off x="-1239021" y="4050263"/>
            <a:ext cx="113376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050" b="0" dirty="0" smtClean="0"/>
              <a:t>Sekundär-Blau</a:t>
            </a:r>
          </a:p>
          <a:p>
            <a:pPr algn="ctr"/>
            <a:r>
              <a:rPr lang="de-DE" sz="1050" b="0" dirty="0" smtClean="0"/>
              <a:t>(44%)</a:t>
            </a:r>
            <a:endParaRPr lang="de-DE" sz="1050" b="0" dirty="0"/>
          </a:p>
        </p:txBody>
      </p:sp>
      <p:sp>
        <p:nvSpPr>
          <p:cNvPr id="9" name="Rechteck 8"/>
          <p:cNvSpPr/>
          <p:nvPr userDrawn="1"/>
        </p:nvSpPr>
        <p:spPr>
          <a:xfrm>
            <a:off x="-895604" y="3534787"/>
            <a:ext cx="446935" cy="532636"/>
          </a:xfrm>
          <a:prstGeom prst="rect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100" b="0" dirty="0" smtClean="0"/>
              <a:t>74</a:t>
            </a:r>
          </a:p>
          <a:p>
            <a:pPr algn="ctr"/>
            <a:r>
              <a:rPr lang="de-DE" sz="1100" b="0" dirty="0" smtClean="0"/>
              <a:t>74</a:t>
            </a:r>
          </a:p>
          <a:p>
            <a:pPr algn="ctr"/>
            <a:r>
              <a:rPr lang="de-DE" sz="1100" b="0" dirty="0" smtClean="0"/>
              <a:t>74</a:t>
            </a:r>
            <a:endParaRPr lang="de-DE" sz="1100" b="0" dirty="0"/>
          </a:p>
        </p:txBody>
      </p:sp>
      <p:sp>
        <p:nvSpPr>
          <p:cNvPr id="35" name="Textfeld 34"/>
          <p:cNvSpPr txBox="1"/>
          <p:nvPr userDrawn="1"/>
        </p:nvSpPr>
        <p:spPr>
          <a:xfrm>
            <a:off x="-1239021" y="4964077"/>
            <a:ext cx="113376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050" b="0" dirty="0" smtClean="0"/>
              <a:t>Sekundär-Blau</a:t>
            </a:r>
          </a:p>
          <a:p>
            <a:pPr algn="ctr"/>
            <a:r>
              <a:rPr lang="de-DE" sz="1050" b="0" dirty="0" smtClean="0"/>
              <a:t>(20%)</a:t>
            </a:r>
            <a:endParaRPr lang="de-DE" sz="1050" b="0" dirty="0"/>
          </a:p>
        </p:txBody>
      </p:sp>
    </p:spTree>
    <p:extLst>
      <p:ext uri="{BB962C8B-B14F-4D97-AF65-F5344CB8AC3E}">
        <p14:creationId xmlns:p14="http://schemas.microsoft.com/office/powerpoint/2010/main" val="1600054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5" r:id="rId3"/>
    <p:sldLayoutId id="2147483680" r:id="rId4"/>
    <p:sldLayoutId id="2147483679" r:id="rId5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3861" userDrawn="1">
          <p15:clr>
            <a:srgbClr val="F26B43"/>
          </p15:clr>
        </p15:guide>
        <p15:guide id="2" pos="279" userDrawn="1">
          <p15:clr>
            <a:srgbClr val="F26B43"/>
          </p15:clr>
        </p15:guide>
        <p15:guide id="3" pos="7401" userDrawn="1">
          <p15:clr>
            <a:srgbClr val="F26B43"/>
          </p15:clr>
        </p15:guide>
        <p15:guide id="4" orient="horz" pos="822" userDrawn="1">
          <p15:clr>
            <a:srgbClr val="F26B43"/>
          </p15:clr>
        </p15:guide>
        <p15:guide id="5" orient="horz" pos="59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8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21.xml"/><Relationship Id="rId7" Type="http://schemas.openxmlformats.org/officeDocument/2006/relationships/tags" Target="../tags/tag25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tags" Target="../tags/tag22.xml"/><Relationship Id="rId9" Type="http://schemas.openxmlformats.org/officeDocument/2006/relationships/notesSlide" Target="../notesSlides/notesSlide8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28.xml"/><Relationship Id="rId7" Type="http://schemas.openxmlformats.org/officeDocument/2006/relationships/tags" Target="../tags/tag32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tags" Target="../tags/tag31.xml"/><Relationship Id="rId5" Type="http://schemas.openxmlformats.org/officeDocument/2006/relationships/tags" Target="../tags/tag30.xml"/><Relationship Id="rId4" Type="http://schemas.openxmlformats.org/officeDocument/2006/relationships/tags" Target="../tags/tag29.xml"/><Relationship Id="rId9" Type="http://schemas.openxmlformats.org/officeDocument/2006/relationships/notesSlide" Target="../notesSlides/notesSlide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tags" Target="../tags/tag37.xml"/><Relationship Id="rId7" Type="http://schemas.openxmlformats.org/officeDocument/2006/relationships/notesSlide" Target="../notesSlides/notesSlide12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39.xml"/><Relationship Id="rId4" Type="http://schemas.openxmlformats.org/officeDocument/2006/relationships/tags" Target="../tags/tag3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tags" Target="../tags/tag47.xml"/><Relationship Id="rId3" Type="http://schemas.openxmlformats.org/officeDocument/2006/relationships/tags" Target="../tags/tag42.xml"/><Relationship Id="rId7" Type="http://schemas.openxmlformats.org/officeDocument/2006/relationships/tags" Target="../tags/tag46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tags" Target="../tags/tag45.xml"/><Relationship Id="rId5" Type="http://schemas.openxmlformats.org/officeDocument/2006/relationships/tags" Target="../tags/tag44.xml"/><Relationship Id="rId4" Type="http://schemas.openxmlformats.org/officeDocument/2006/relationships/tags" Target="../tags/tag43.xml"/><Relationship Id="rId9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55.xml"/><Relationship Id="rId13" Type="http://schemas.openxmlformats.org/officeDocument/2006/relationships/notesSlide" Target="../notesSlides/notesSlide13.xml"/><Relationship Id="rId3" Type="http://schemas.openxmlformats.org/officeDocument/2006/relationships/tags" Target="../tags/tag50.xml"/><Relationship Id="rId7" Type="http://schemas.openxmlformats.org/officeDocument/2006/relationships/tags" Target="../tags/tag54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49.xml"/><Relationship Id="rId1" Type="http://schemas.openxmlformats.org/officeDocument/2006/relationships/tags" Target="../tags/tag48.xml"/><Relationship Id="rId6" Type="http://schemas.openxmlformats.org/officeDocument/2006/relationships/tags" Target="../tags/tag53.xml"/><Relationship Id="rId11" Type="http://schemas.openxmlformats.org/officeDocument/2006/relationships/tags" Target="../tags/tag58.xml"/><Relationship Id="rId5" Type="http://schemas.openxmlformats.org/officeDocument/2006/relationships/tags" Target="../tags/tag52.xml"/><Relationship Id="rId10" Type="http://schemas.openxmlformats.org/officeDocument/2006/relationships/tags" Target="../tags/tag57.xml"/><Relationship Id="rId4" Type="http://schemas.openxmlformats.org/officeDocument/2006/relationships/tags" Target="../tags/tag51.xml"/><Relationship Id="rId9" Type="http://schemas.openxmlformats.org/officeDocument/2006/relationships/tags" Target="../tags/tag56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4.xml"/><Relationship Id="rId3" Type="http://schemas.openxmlformats.org/officeDocument/2006/relationships/tags" Target="../tags/tag61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tags" Target="../tags/tag64.xml"/><Relationship Id="rId5" Type="http://schemas.openxmlformats.org/officeDocument/2006/relationships/tags" Target="../tags/tag63.xml"/><Relationship Id="rId4" Type="http://schemas.openxmlformats.org/officeDocument/2006/relationships/tags" Target="../tags/tag6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tags" Target="../tags/tag72.xml"/><Relationship Id="rId13" Type="http://schemas.openxmlformats.org/officeDocument/2006/relationships/notesSlide" Target="../notesSlides/notesSlide15.xml"/><Relationship Id="rId3" Type="http://schemas.openxmlformats.org/officeDocument/2006/relationships/tags" Target="../tags/tag67.xml"/><Relationship Id="rId7" Type="http://schemas.openxmlformats.org/officeDocument/2006/relationships/tags" Target="../tags/tag71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66.xml"/><Relationship Id="rId1" Type="http://schemas.openxmlformats.org/officeDocument/2006/relationships/tags" Target="../tags/tag65.xml"/><Relationship Id="rId6" Type="http://schemas.openxmlformats.org/officeDocument/2006/relationships/tags" Target="../tags/tag70.xml"/><Relationship Id="rId11" Type="http://schemas.openxmlformats.org/officeDocument/2006/relationships/tags" Target="../tags/tag75.xml"/><Relationship Id="rId5" Type="http://schemas.openxmlformats.org/officeDocument/2006/relationships/tags" Target="../tags/tag69.xml"/><Relationship Id="rId10" Type="http://schemas.openxmlformats.org/officeDocument/2006/relationships/tags" Target="../tags/tag74.xml"/><Relationship Id="rId4" Type="http://schemas.openxmlformats.org/officeDocument/2006/relationships/tags" Target="../tags/tag68.xml"/><Relationship Id="rId9" Type="http://schemas.openxmlformats.org/officeDocument/2006/relationships/tags" Target="../tags/tag73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78.xml"/><Relationship Id="rId7" Type="http://schemas.openxmlformats.org/officeDocument/2006/relationships/tags" Target="../tags/tag82.xml"/><Relationship Id="rId2" Type="http://schemas.openxmlformats.org/officeDocument/2006/relationships/tags" Target="../tags/tag77.xml"/><Relationship Id="rId1" Type="http://schemas.openxmlformats.org/officeDocument/2006/relationships/tags" Target="../tags/tag76.xml"/><Relationship Id="rId6" Type="http://schemas.openxmlformats.org/officeDocument/2006/relationships/tags" Target="../tags/tag81.xml"/><Relationship Id="rId5" Type="http://schemas.openxmlformats.org/officeDocument/2006/relationships/tags" Target="../tags/tag80.xml"/><Relationship Id="rId4" Type="http://schemas.openxmlformats.org/officeDocument/2006/relationships/tags" Target="../tags/tag79.xml"/><Relationship Id="rId9" Type="http://schemas.openxmlformats.org/officeDocument/2006/relationships/notesSlide" Target="../notesSlides/notesSlide16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tags" Target="../tags/tag90.xml"/><Relationship Id="rId13" Type="http://schemas.openxmlformats.org/officeDocument/2006/relationships/tags" Target="../tags/tag95.xml"/><Relationship Id="rId18" Type="http://schemas.openxmlformats.org/officeDocument/2006/relationships/slideLayout" Target="../slideLayouts/slideLayout3.xml"/><Relationship Id="rId3" Type="http://schemas.openxmlformats.org/officeDocument/2006/relationships/tags" Target="../tags/tag85.xml"/><Relationship Id="rId7" Type="http://schemas.openxmlformats.org/officeDocument/2006/relationships/tags" Target="../tags/tag89.xml"/><Relationship Id="rId12" Type="http://schemas.openxmlformats.org/officeDocument/2006/relationships/tags" Target="../tags/tag94.xml"/><Relationship Id="rId17" Type="http://schemas.openxmlformats.org/officeDocument/2006/relationships/tags" Target="../tags/tag99.xml"/><Relationship Id="rId2" Type="http://schemas.openxmlformats.org/officeDocument/2006/relationships/tags" Target="../tags/tag84.xml"/><Relationship Id="rId16" Type="http://schemas.openxmlformats.org/officeDocument/2006/relationships/tags" Target="../tags/tag98.xml"/><Relationship Id="rId1" Type="http://schemas.openxmlformats.org/officeDocument/2006/relationships/tags" Target="../tags/tag83.xml"/><Relationship Id="rId6" Type="http://schemas.openxmlformats.org/officeDocument/2006/relationships/tags" Target="../tags/tag88.xml"/><Relationship Id="rId11" Type="http://schemas.openxmlformats.org/officeDocument/2006/relationships/tags" Target="../tags/tag93.xml"/><Relationship Id="rId5" Type="http://schemas.openxmlformats.org/officeDocument/2006/relationships/tags" Target="../tags/tag87.xml"/><Relationship Id="rId15" Type="http://schemas.openxmlformats.org/officeDocument/2006/relationships/tags" Target="../tags/tag97.xml"/><Relationship Id="rId10" Type="http://schemas.openxmlformats.org/officeDocument/2006/relationships/tags" Target="../tags/tag92.xml"/><Relationship Id="rId4" Type="http://schemas.openxmlformats.org/officeDocument/2006/relationships/tags" Target="../tags/tag86.xml"/><Relationship Id="rId9" Type="http://schemas.openxmlformats.org/officeDocument/2006/relationships/tags" Target="../tags/tag91.xml"/><Relationship Id="rId14" Type="http://schemas.openxmlformats.org/officeDocument/2006/relationships/tags" Target="../tags/tag96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tags" Target="../tags/tag107.xml"/><Relationship Id="rId3" Type="http://schemas.openxmlformats.org/officeDocument/2006/relationships/tags" Target="../tags/tag102.xml"/><Relationship Id="rId7" Type="http://schemas.openxmlformats.org/officeDocument/2006/relationships/tags" Target="../tags/tag106.xml"/><Relationship Id="rId2" Type="http://schemas.openxmlformats.org/officeDocument/2006/relationships/tags" Target="../tags/tag101.xml"/><Relationship Id="rId1" Type="http://schemas.openxmlformats.org/officeDocument/2006/relationships/tags" Target="../tags/tag100.xml"/><Relationship Id="rId6" Type="http://schemas.openxmlformats.org/officeDocument/2006/relationships/tags" Target="../tags/tag105.xml"/><Relationship Id="rId11" Type="http://schemas.openxmlformats.org/officeDocument/2006/relationships/notesSlide" Target="../notesSlides/notesSlide17.xml"/><Relationship Id="rId5" Type="http://schemas.openxmlformats.org/officeDocument/2006/relationships/tags" Target="../tags/tag104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103.xml"/><Relationship Id="rId9" Type="http://schemas.openxmlformats.org/officeDocument/2006/relationships/tags" Target="../tags/tag108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111.xml"/><Relationship Id="rId7" Type="http://schemas.openxmlformats.org/officeDocument/2006/relationships/tags" Target="../tags/tag115.xml"/><Relationship Id="rId2" Type="http://schemas.openxmlformats.org/officeDocument/2006/relationships/tags" Target="../tags/tag110.xml"/><Relationship Id="rId1" Type="http://schemas.openxmlformats.org/officeDocument/2006/relationships/tags" Target="../tags/tag109.xml"/><Relationship Id="rId6" Type="http://schemas.openxmlformats.org/officeDocument/2006/relationships/tags" Target="../tags/tag114.xml"/><Relationship Id="rId5" Type="http://schemas.openxmlformats.org/officeDocument/2006/relationships/tags" Target="../tags/tag113.xml"/><Relationship Id="rId4" Type="http://schemas.openxmlformats.org/officeDocument/2006/relationships/tags" Target="../tags/tag112.xml"/><Relationship Id="rId9" Type="http://schemas.openxmlformats.org/officeDocument/2006/relationships/notesSlide" Target="../notesSlides/notesSlide18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tags" Target="../tags/tag123.xml"/><Relationship Id="rId13" Type="http://schemas.openxmlformats.org/officeDocument/2006/relationships/tags" Target="../tags/tag128.xml"/><Relationship Id="rId3" Type="http://schemas.openxmlformats.org/officeDocument/2006/relationships/tags" Target="../tags/tag118.xml"/><Relationship Id="rId7" Type="http://schemas.openxmlformats.org/officeDocument/2006/relationships/tags" Target="../tags/tag122.xml"/><Relationship Id="rId12" Type="http://schemas.openxmlformats.org/officeDocument/2006/relationships/tags" Target="../tags/tag127.xml"/><Relationship Id="rId2" Type="http://schemas.openxmlformats.org/officeDocument/2006/relationships/tags" Target="../tags/tag117.xml"/><Relationship Id="rId1" Type="http://schemas.openxmlformats.org/officeDocument/2006/relationships/tags" Target="../tags/tag116.xml"/><Relationship Id="rId6" Type="http://schemas.openxmlformats.org/officeDocument/2006/relationships/tags" Target="../tags/tag121.xml"/><Relationship Id="rId11" Type="http://schemas.openxmlformats.org/officeDocument/2006/relationships/tags" Target="../tags/tag126.xml"/><Relationship Id="rId5" Type="http://schemas.openxmlformats.org/officeDocument/2006/relationships/tags" Target="../tags/tag120.xml"/><Relationship Id="rId15" Type="http://schemas.openxmlformats.org/officeDocument/2006/relationships/notesSlide" Target="../notesSlides/notesSlide19.xml"/><Relationship Id="rId10" Type="http://schemas.openxmlformats.org/officeDocument/2006/relationships/tags" Target="../tags/tag125.xml"/><Relationship Id="rId4" Type="http://schemas.openxmlformats.org/officeDocument/2006/relationships/tags" Target="../tags/tag119.xml"/><Relationship Id="rId9" Type="http://schemas.openxmlformats.org/officeDocument/2006/relationships/tags" Target="../tags/tag124.xml"/><Relationship Id="rId14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tags" Target="../tags/tag132.xml"/><Relationship Id="rId7" Type="http://schemas.openxmlformats.org/officeDocument/2006/relationships/notesSlide" Target="../notesSlides/notesSlide21.xml"/><Relationship Id="rId2" Type="http://schemas.openxmlformats.org/officeDocument/2006/relationships/tags" Target="../tags/tag131.xml"/><Relationship Id="rId1" Type="http://schemas.openxmlformats.org/officeDocument/2006/relationships/tags" Target="../tags/tag130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34.xml"/><Relationship Id="rId4" Type="http://schemas.openxmlformats.org/officeDocument/2006/relationships/tags" Target="../tags/tag133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2.xml"/><Relationship Id="rId3" Type="http://schemas.openxmlformats.org/officeDocument/2006/relationships/tags" Target="../tags/tag137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136.xml"/><Relationship Id="rId1" Type="http://schemas.openxmlformats.org/officeDocument/2006/relationships/tags" Target="../tags/tag135.xml"/><Relationship Id="rId6" Type="http://schemas.openxmlformats.org/officeDocument/2006/relationships/tags" Target="../tags/tag140.xml"/><Relationship Id="rId5" Type="http://schemas.openxmlformats.org/officeDocument/2006/relationships/tags" Target="../tags/tag139.xml"/><Relationship Id="rId4" Type="http://schemas.openxmlformats.org/officeDocument/2006/relationships/tags" Target="../tags/tag138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tags" Target="../tags/tag148.xml"/><Relationship Id="rId13" Type="http://schemas.openxmlformats.org/officeDocument/2006/relationships/tags" Target="../tags/tag153.xml"/><Relationship Id="rId3" Type="http://schemas.openxmlformats.org/officeDocument/2006/relationships/tags" Target="../tags/tag143.xml"/><Relationship Id="rId7" Type="http://schemas.openxmlformats.org/officeDocument/2006/relationships/tags" Target="../tags/tag147.xml"/><Relationship Id="rId12" Type="http://schemas.openxmlformats.org/officeDocument/2006/relationships/tags" Target="../tags/tag152.xml"/><Relationship Id="rId2" Type="http://schemas.openxmlformats.org/officeDocument/2006/relationships/tags" Target="../tags/tag142.xml"/><Relationship Id="rId1" Type="http://schemas.openxmlformats.org/officeDocument/2006/relationships/tags" Target="../tags/tag141.xml"/><Relationship Id="rId6" Type="http://schemas.openxmlformats.org/officeDocument/2006/relationships/tags" Target="../tags/tag146.xml"/><Relationship Id="rId11" Type="http://schemas.openxmlformats.org/officeDocument/2006/relationships/tags" Target="../tags/tag151.xml"/><Relationship Id="rId5" Type="http://schemas.openxmlformats.org/officeDocument/2006/relationships/tags" Target="../tags/tag145.xml"/><Relationship Id="rId15" Type="http://schemas.openxmlformats.org/officeDocument/2006/relationships/notesSlide" Target="../notesSlides/notesSlide23.xml"/><Relationship Id="rId10" Type="http://schemas.openxmlformats.org/officeDocument/2006/relationships/tags" Target="../tags/tag150.xml"/><Relationship Id="rId4" Type="http://schemas.openxmlformats.org/officeDocument/2006/relationships/tags" Target="../tags/tag144.xml"/><Relationship Id="rId9" Type="http://schemas.openxmlformats.org/officeDocument/2006/relationships/tags" Target="../tags/tag149.xml"/><Relationship Id="rId14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tags" Target="../tags/tag156.xml"/><Relationship Id="rId7" Type="http://schemas.openxmlformats.org/officeDocument/2006/relationships/notesSlide" Target="../notesSlides/notesSlide24.xml"/><Relationship Id="rId2" Type="http://schemas.openxmlformats.org/officeDocument/2006/relationships/tags" Target="../tags/tag155.xml"/><Relationship Id="rId1" Type="http://schemas.openxmlformats.org/officeDocument/2006/relationships/tags" Target="../tags/tag154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58.xml"/><Relationship Id="rId4" Type="http://schemas.openxmlformats.org/officeDocument/2006/relationships/tags" Target="../tags/tag15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tags" Target="../tags/tag166.xml"/><Relationship Id="rId13" Type="http://schemas.openxmlformats.org/officeDocument/2006/relationships/tags" Target="../tags/tag171.xml"/><Relationship Id="rId18" Type="http://schemas.openxmlformats.org/officeDocument/2006/relationships/tags" Target="../tags/tag176.xml"/><Relationship Id="rId3" Type="http://schemas.openxmlformats.org/officeDocument/2006/relationships/tags" Target="../tags/tag161.xml"/><Relationship Id="rId21" Type="http://schemas.openxmlformats.org/officeDocument/2006/relationships/tags" Target="../tags/tag179.xml"/><Relationship Id="rId7" Type="http://schemas.openxmlformats.org/officeDocument/2006/relationships/tags" Target="../tags/tag165.xml"/><Relationship Id="rId12" Type="http://schemas.openxmlformats.org/officeDocument/2006/relationships/tags" Target="../tags/tag170.xml"/><Relationship Id="rId17" Type="http://schemas.openxmlformats.org/officeDocument/2006/relationships/tags" Target="../tags/tag175.xml"/><Relationship Id="rId2" Type="http://schemas.openxmlformats.org/officeDocument/2006/relationships/tags" Target="../tags/tag160.xml"/><Relationship Id="rId16" Type="http://schemas.openxmlformats.org/officeDocument/2006/relationships/tags" Target="../tags/tag174.xml"/><Relationship Id="rId20" Type="http://schemas.openxmlformats.org/officeDocument/2006/relationships/tags" Target="../tags/tag178.xml"/><Relationship Id="rId1" Type="http://schemas.openxmlformats.org/officeDocument/2006/relationships/tags" Target="../tags/tag159.xml"/><Relationship Id="rId6" Type="http://schemas.openxmlformats.org/officeDocument/2006/relationships/tags" Target="../tags/tag164.xml"/><Relationship Id="rId11" Type="http://schemas.openxmlformats.org/officeDocument/2006/relationships/tags" Target="../tags/tag169.xml"/><Relationship Id="rId5" Type="http://schemas.openxmlformats.org/officeDocument/2006/relationships/tags" Target="../tags/tag163.xml"/><Relationship Id="rId15" Type="http://schemas.openxmlformats.org/officeDocument/2006/relationships/tags" Target="../tags/tag173.xml"/><Relationship Id="rId10" Type="http://schemas.openxmlformats.org/officeDocument/2006/relationships/tags" Target="../tags/tag168.xml"/><Relationship Id="rId19" Type="http://schemas.openxmlformats.org/officeDocument/2006/relationships/tags" Target="../tags/tag177.xml"/><Relationship Id="rId4" Type="http://schemas.openxmlformats.org/officeDocument/2006/relationships/tags" Target="../tags/tag162.xml"/><Relationship Id="rId9" Type="http://schemas.openxmlformats.org/officeDocument/2006/relationships/tags" Target="../tags/tag167.xml"/><Relationship Id="rId14" Type="http://schemas.openxmlformats.org/officeDocument/2006/relationships/tags" Target="../tags/tag172.xml"/><Relationship Id="rId22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0.xml"/><Relationship Id="rId4" Type="http://schemas.openxmlformats.org/officeDocument/2006/relationships/image" Target="../media/image1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 smtClean="0"/>
              <a:t>Folienmaster 2023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de-DE" dirty="0" smtClean="0"/>
              <a:t>Alexianer Aachen/</a:t>
            </a:r>
            <a:r>
              <a:rPr lang="de-DE" dirty="0" err="1" smtClean="0"/>
              <a:t>ViaNobis</a:t>
            </a:r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5301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78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sz="quarter" idx="15"/>
          </p:nvPr>
        </p:nvSpPr>
        <p:spPr/>
        <p:txBody>
          <a:bodyPr>
            <a:norm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de-DE" sz="2000" dirty="0" smtClean="0"/>
              <a:t>Kapitel 1</a:t>
            </a:r>
          </a:p>
          <a:p>
            <a:pPr marL="800100" lvl="1" indent="-342900">
              <a:spcAft>
                <a:spcPts val="600"/>
              </a:spcAft>
              <a:buFont typeface="+mj-lt"/>
              <a:buAutoNum type="arabicPeriod"/>
            </a:pPr>
            <a:r>
              <a:rPr lang="de-DE" sz="2000" dirty="0"/>
              <a:t>Kapitel </a:t>
            </a:r>
            <a:r>
              <a:rPr lang="de-DE" sz="2000" dirty="0" smtClean="0"/>
              <a:t>1.1.</a:t>
            </a:r>
          </a:p>
          <a:p>
            <a:pPr marL="800100" lvl="1" indent="-342900">
              <a:spcAft>
                <a:spcPts val="600"/>
              </a:spcAft>
              <a:buFont typeface="+mj-lt"/>
              <a:buAutoNum type="arabicPeriod"/>
            </a:pPr>
            <a:r>
              <a:rPr lang="de-DE" sz="2000" dirty="0"/>
              <a:t>Kapitel </a:t>
            </a:r>
            <a:r>
              <a:rPr lang="de-DE" sz="2000" dirty="0" smtClean="0"/>
              <a:t>1.2.</a:t>
            </a:r>
            <a:endParaRPr lang="de-DE" sz="20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de-DE" sz="2000" dirty="0" smtClean="0"/>
              <a:t>Kapitel 2</a:t>
            </a:r>
            <a:endParaRPr lang="de-DE" sz="20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de-DE" sz="2000" dirty="0"/>
              <a:t>Kapitel 3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de-DE" sz="2000" dirty="0"/>
              <a:t>Kapitel 4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de-DE" sz="2000" dirty="0"/>
              <a:t>Kapitel 5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de-DE" sz="2000" dirty="0"/>
              <a:t>Kapitel 6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endParaRPr lang="de-DE" sz="2000" dirty="0" smtClean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endParaRPr lang="de-DE" sz="2000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AGENDA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3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7216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4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6814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5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Inhaltsplatzhalter 6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8" name="Inhaltsplatzhalter 7"/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9"/>
          </p:nvPr>
        </p:nvSpPr>
        <p:spPr/>
        <p:txBody>
          <a:bodyPr>
            <a:normAutofit fontScale="92500" lnSpcReduction="20000"/>
          </a:bodyPr>
          <a:lstStyle/>
          <a:p>
            <a:endParaRPr lang="de-DE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5284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6</a:t>
            </a:fld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34898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3694118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sz="quarter" idx="15"/>
          </p:nvPr>
        </p:nvSpPr>
        <p:spPr>
          <a:xfrm>
            <a:off x="442913" y="1304924"/>
            <a:ext cx="10021887" cy="4824413"/>
          </a:xfrm>
        </p:spPr>
        <p:txBody>
          <a:bodyPr>
            <a:normAutofit/>
          </a:bodyPr>
          <a:lstStyle/>
          <a:p>
            <a:r>
              <a:rPr lang="de-DE" sz="2400" dirty="0" smtClean="0"/>
              <a:t>Die </a:t>
            </a:r>
            <a:r>
              <a:rPr lang="de-DE" sz="2400" b="1" dirty="0" smtClean="0"/>
              <a:t>nachfolgenden Folien </a:t>
            </a:r>
            <a:r>
              <a:rPr lang="de-DE" sz="2400" dirty="0" smtClean="0"/>
              <a:t>dienen als </a:t>
            </a:r>
            <a:r>
              <a:rPr lang="de-DE" sz="2400" b="1" dirty="0" smtClean="0"/>
              <a:t>Baukasten</a:t>
            </a:r>
            <a:r>
              <a:rPr lang="de-DE" sz="2400" dirty="0" smtClean="0"/>
              <a:t>. </a:t>
            </a:r>
          </a:p>
          <a:p>
            <a:r>
              <a:rPr lang="de-DE" sz="2400" dirty="0" smtClean="0"/>
              <a:t>Kopieren Sie sich bei Bedarf eine der nachfolgende Beispielfolien nach oben in Ihren Präsentationsbereich, um sie in Ihrer Präsentation zu verwenden. </a:t>
            </a:r>
          </a:p>
          <a:p>
            <a:pPr marL="0" indent="0">
              <a:buNone/>
            </a:pPr>
            <a:endParaRPr lang="de-DE" sz="2400" dirty="0"/>
          </a:p>
          <a:p>
            <a:r>
              <a:rPr lang="de-DE" sz="2400" dirty="0" smtClean="0"/>
              <a:t>Wenn Sie mit der Erstellung der Präsentation fertig sind, </a:t>
            </a:r>
            <a:r>
              <a:rPr lang="de-DE" sz="2400" b="1" u="sng" dirty="0" smtClean="0"/>
              <a:t>löschen</a:t>
            </a:r>
            <a:r>
              <a:rPr lang="de-DE" sz="2400" u="sng" dirty="0" smtClean="0"/>
              <a:t> Sie </a:t>
            </a:r>
            <a:r>
              <a:rPr lang="de-DE" sz="2400" b="1" u="sng" dirty="0" smtClean="0"/>
              <a:t>alle nicht verwendeten Folien</a:t>
            </a:r>
            <a:r>
              <a:rPr lang="de-DE" sz="2400" dirty="0" smtClean="0"/>
              <a:t>. </a:t>
            </a:r>
          </a:p>
          <a:p>
            <a:r>
              <a:rPr lang="de-DE" sz="2400" dirty="0" smtClean="0"/>
              <a:t>Keine Angst - die Beispielfolien bleiben im Folienmaster </a:t>
            </a:r>
            <a:r>
              <a:rPr lang="de-DE" sz="2400" b="1" dirty="0" smtClean="0"/>
              <a:t>erhalten </a:t>
            </a:r>
            <a:r>
              <a:rPr lang="de-DE" sz="2400" dirty="0" smtClean="0"/>
              <a:t> und werden bei der Erstellung einer neuen Präsentation über den Folienmaster wieder angezeigt.</a:t>
            </a:r>
            <a:endParaRPr lang="de-DE" sz="2400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ACHTUNG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de-DE" dirty="0" smtClean="0"/>
              <a:t>Nachfolgende Folien = Materialbaukasten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8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10221685" y="212581"/>
            <a:ext cx="1161143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1300" dirty="0" smtClean="0">
                <a:solidFill>
                  <a:schemeClr val="accent2"/>
                </a:solidFill>
              </a:rPr>
              <a:t>!</a:t>
            </a:r>
            <a:endParaRPr lang="de-DE" sz="41300" dirty="0">
              <a:solidFill>
                <a:schemeClr val="accent2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232229" y="3436358"/>
            <a:ext cx="493485" cy="558599"/>
          </a:xfrm>
          <a:prstGeom prst="chevron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" name="Graphic 1">
            <a:extLst>
              <a:ext uri="{FF2B5EF4-FFF2-40B4-BE49-F238E27FC236}">
                <a16:creationId xmlns:a16="http://schemas.microsoft.com/office/drawing/2014/main" id="{A6EC0C71-0258-4192-A454-0869721EA92C}"/>
              </a:ext>
            </a:extLst>
          </p:cNvPr>
          <p:cNvSpPr>
            <a:spLocks noChangeAspect="1"/>
          </p:cNvSpPr>
          <p:nvPr/>
        </p:nvSpPr>
        <p:spPr>
          <a:xfrm>
            <a:off x="5497400" y="142819"/>
            <a:ext cx="659990" cy="659990"/>
          </a:xfrm>
          <a:custGeom>
            <a:avLst/>
            <a:gdLst>
              <a:gd name="connsiteX0" fmla="*/ 748944 w 1497888"/>
              <a:gd name="connsiteY0" fmla="*/ 1497888 h 1497888"/>
              <a:gd name="connsiteX1" fmla="*/ 0 w 1497888"/>
              <a:gd name="connsiteY1" fmla="*/ 748944 h 1497888"/>
              <a:gd name="connsiteX2" fmla="*/ 748944 w 1497888"/>
              <a:gd name="connsiteY2" fmla="*/ 0 h 1497888"/>
              <a:gd name="connsiteX3" fmla="*/ 1497888 w 1497888"/>
              <a:gd name="connsiteY3" fmla="*/ 748944 h 1497888"/>
              <a:gd name="connsiteX4" fmla="*/ 1306368 w 1497888"/>
              <a:gd name="connsiteY4" fmla="*/ 1249063 h 1497888"/>
              <a:gd name="connsiteX5" fmla="*/ 1283890 w 1497888"/>
              <a:gd name="connsiteY5" fmla="*/ 1228903 h 1497888"/>
              <a:gd name="connsiteX6" fmla="*/ 1467648 w 1497888"/>
              <a:gd name="connsiteY6" fmla="*/ 748944 h 1497888"/>
              <a:gd name="connsiteX7" fmla="*/ 748944 w 1497888"/>
              <a:gd name="connsiteY7" fmla="*/ 30240 h 1497888"/>
              <a:gd name="connsiteX8" fmla="*/ 30240 w 1497888"/>
              <a:gd name="connsiteY8" fmla="*/ 748944 h 1497888"/>
              <a:gd name="connsiteX9" fmla="*/ 748944 w 1497888"/>
              <a:gd name="connsiteY9" fmla="*/ 1467648 h 1497888"/>
              <a:gd name="connsiteX10" fmla="*/ 1087935 w 1497888"/>
              <a:gd name="connsiteY10" fmla="*/ 1382875 h 1497888"/>
              <a:gd name="connsiteX11" fmla="*/ 1102198 w 1497888"/>
              <a:gd name="connsiteY11" fmla="*/ 1409537 h 1497888"/>
              <a:gd name="connsiteX12" fmla="*/ 748944 w 1497888"/>
              <a:gd name="connsiteY12" fmla="*/ 1497888 h 1497888"/>
              <a:gd name="connsiteX13" fmla="*/ 943891 w 1497888"/>
              <a:gd name="connsiteY13" fmla="*/ 1245888 h 1497888"/>
              <a:gd name="connsiteX14" fmla="*/ 943891 w 1497888"/>
              <a:gd name="connsiteY14" fmla="*/ 1062583 h 1497888"/>
              <a:gd name="connsiteX15" fmla="*/ 928771 w 1497888"/>
              <a:gd name="connsiteY15" fmla="*/ 1047463 h 1497888"/>
              <a:gd name="connsiteX16" fmla="*/ 863806 w 1497888"/>
              <a:gd name="connsiteY16" fmla="*/ 1047463 h 1497888"/>
              <a:gd name="connsiteX17" fmla="*/ 863806 w 1497888"/>
              <a:gd name="connsiteY17" fmla="*/ 535298 h 1497888"/>
              <a:gd name="connsiteX18" fmla="*/ 848686 w 1497888"/>
              <a:gd name="connsiteY18" fmla="*/ 520178 h 1497888"/>
              <a:gd name="connsiteX19" fmla="*/ 569117 w 1497888"/>
              <a:gd name="connsiteY19" fmla="*/ 520178 h 1497888"/>
              <a:gd name="connsiteX20" fmla="*/ 553997 w 1497888"/>
              <a:gd name="connsiteY20" fmla="*/ 535298 h 1497888"/>
              <a:gd name="connsiteX21" fmla="*/ 553997 w 1497888"/>
              <a:gd name="connsiteY21" fmla="*/ 718704 h 1497888"/>
              <a:gd name="connsiteX22" fmla="*/ 569117 w 1497888"/>
              <a:gd name="connsiteY22" fmla="*/ 733824 h 1497888"/>
              <a:gd name="connsiteX23" fmla="*/ 650261 w 1497888"/>
              <a:gd name="connsiteY23" fmla="*/ 733824 h 1497888"/>
              <a:gd name="connsiteX24" fmla="*/ 650261 w 1497888"/>
              <a:gd name="connsiteY24" fmla="*/ 1047564 h 1497888"/>
              <a:gd name="connsiteX25" fmla="*/ 585295 w 1497888"/>
              <a:gd name="connsiteY25" fmla="*/ 1047564 h 1497888"/>
              <a:gd name="connsiteX26" fmla="*/ 570175 w 1497888"/>
              <a:gd name="connsiteY26" fmla="*/ 1062684 h 1497888"/>
              <a:gd name="connsiteX27" fmla="*/ 570175 w 1497888"/>
              <a:gd name="connsiteY27" fmla="*/ 1245888 h 1497888"/>
              <a:gd name="connsiteX28" fmla="*/ 585295 w 1497888"/>
              <a:gd name="connsiteY28" fmla="*/ 1261008 h 1497888"/>
              <a:gd name="connsiteX29" fmla="*/ 928771 w 1497888"/>
              <a:gd name="connsiteY29" fmla="*/ 1261008 h 1497888"/>
              <a:gd name="connsiteX30" fmla="*/ 943891 w 1497888"/>
              <a:gd name="connsiteY30" fmla="*/ 1245888 h 1497888"/>
              <a:gd name="connsiteX31" fmla="*/ 600415 w 1497888"/>
              <a:gd name="connsiteY31" fmla="*/ 1077703 h 1497888"/>
              <a:gd name="connsiteX32" fmla="*/ 665381 w 1497888"/>
              <a:gd name="connsiteY32" fmla="*/ 1077703 h 1497888"/>
              <a:gd name="connsiteX33" fmla="*/ 680501 w 1497888"/>
              <a:gd name="connsiteY33" fmla="*/ 1062583 h 1497888"/>
              <a:gd name="connsiteX34" fmla="*/ 680501 w 1497888"/>
              <a:gd name="connsiteY34" fmla="*/ 718704 h 1497888"/>
              <a:gd name="connsiteX35" fmla="*/ 665381 w 1497888"/>
              <a:gd name="connsiteY35" fmla="*/ 703584 h 1497888"/>
              <a:gd name="connsiteX36" fmla="*/ 584237 w 1497888"/>
              <a:gd name="connsiteY36" fmla="*/ 703584 h 1497888"/>
              <a:gd name="connsiteX37" fmla="*/ 584237 w 1497888"/>
              <a:gd name="connsiteY37" fmla="*/ 550418 h 1497888"/>
              <a:gd name="connsiteX38" fmla="*/ 833566 w 1497888"/>
              <a:gd name="connsiteY38" fmla="*/ 550418 h 1497888"/>
              <a:gd name="connsiteX39" fmla="*/ 833566 w 1497888"/>
              <a:gd name="connsiteY39" fmla="*/ 1062583 h 1497888"/>
              <a:gd name="connsiteX40" fmla="*/ 848686 w 1497888"/>
              <a:gd name="connsiteY40" fmla="*/ 1077703 h 1497888"/>
              <a:gd name="connsiteX41" fmla="*/ 913651 w 1497888"/>
              <a:gd name="connsiteY41" fmla="*/ 1077703 h 1497888"/>
              <a:gd name="connsiteX42" fmla="*/ 913651 w 1497888"/>
              <a:gd name="connsiteY42" fmla="*/ 1230768 h 1497888"/>
              <a:gd name="connsiteX43" fmla="*/ 600415 w 1497888"/>
              <a:gd name="connsiteY43" fmla="*/ 1230768 h 1497888"/>
              <a:gd name="connsiteX44" fmla="*/ 855742 w 1497888"/>
              <a:gd name="connsiteY44" fmla="*/ 435305 h 1497888"/>
              <a:gd name="connsiteX45" fmla="*/ 855742 w 1497888"/>
              <a:gd name="connsiteY45" fmla="*/ 252000 h 1497888"/>
              <a:gd name="connsiteX46" fmla="*/ 840622 w 1497888"/>
              <a:gd name="connsiteY46" fmla="*/ 236880 h 1497888"/>
              <a:gd name="connsiteX47" fmla="*/ 657266 w 1497888"/>
              <a:gd name="connsiteY47" fmla="*/ 236880 h 1497888"/>
              <a:gd name="connsiteX48" fmla="*/ 642146 w 1497888"/>
              <a:gd name="connsiteY48" fmla="*/ 252000 h 1497888"/>
              <a:gd name="connsiteX49" fmla="*/ 642146 w 1497888"/>
              <a:gd name="connsiteY49" fmla="*/ 435305 h 1497888"/>
              <a:gd name="connsiteX50" fmla="*/ 657266 w 1497888"/>
              <a:gd name="connsiteY50" fmla="*/ 450425 h 1497888"/>
              <a:gd name="connsiteX51" fmla="*/ 840622 w 1497888"/>
              <a:gd name="connsiteY51" fmla="*/ 450425 h 1497888"/>
              <a:gd name="connsiteX52" fmla="*/ 855742 w 1497888"/>
              <a:gd name="connsiteY52" fmla="*/ 435305 h 1497888"/>
              <a:gd name="connsiteX53" fmla="*/ 672386 w 1497888"/>
              <a:gd name="connsiteY53" fmla="*/ 267120 h 1497888"/>
              <a:gd name="connsiteX54" fmla="*/ 825502 w 1497888"/>
              <a:gd name="connsiteY54" fmla="*/ 267120 h 1497888"/>
              <a:gd name="connsiteX55" fmla="*/ 825502 w 1497888"/>
              <a:gd name="connsiteY55" fmla="*/ 420185 h 1497888"/>
              <a:gd name="connsiteX56" fmla="*/ 672386 w 1497888"/>
              <a:gd name="connsiteY56" fmla="*/ 420185 h 1497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1497888" h="1497888">
                <a:moveTo>
                  <a:pt x="748944" y="1497888"/>
                </a:moveTo>
                <a:cubicBezTo>
                  <a:pt x="335966" y="1497888"/>
                  <a:pt x="0" y="1161922"/>
                  <a:pt x="0" y="748944"/>
                </a:cubicBezTo>
                <a:cubicBezTo>
                  <a:pt x="0" y="335966"/>
                  <a:pt x="335966" y="0"/>
                  <a:pt x="748944" y="0"/>
                </a:cubicBezTo>
                <a:cubicBezTo>
                  <a:pt x="1161922" y="0"/>
                  <a:pt x="1497888" y="335966"/>
                  <a:pt x="1497888" y="748944"/>
                </a:cubicBezTo>
                <a:cubicBezTo>
                  <a:pt x="1498014" y="933584"/>
                  <a:pt x="1429788" y="1111733"/>
                  <a:pt x="1306368" y="1249063"/>
                </a:cubicBezTo>
                <a:lnTo>
                  <a:pt x="1283890" y="1228903"/>
                </a:lnTo>
                <a:cubicBezTo>
                  <a:pt x="1402320" y="1097102"/>
                  <a:pt x="1467774" y="926135"/>
                  <a:pt x="1467648" y="748944"/>
                </a:cubicBezTo>
                <a:cubicBezTo>
                  <a:pt x="1467648" y="352649"/>
                  <a:pt x="1145088" y="30240"/>
                  <a:pt x="748944" y="30240"/>
                </a:cubicBezTo>
                <a:cubicBezTo>
                  <a:pt x="352800" y="30240"/>
                  <a:pt x="30240" y="352800"/>
                  <a:pt x="30240" y="748944"/>
                </a:cubicBezTo>
                <a:cubicBezTo>
                  <a:pt x="30240" y="1145088"/>
                  <a:pt x="352800" y="1467648"/>
                  <a:pt x="748944" y="1467648"/>
                </a:cubicBezTo>
                <a:cubicBezTo>
                  <a:pt x="867187" y="1467663"/>
                  <a:pt x="983617" y="1438547"/>
                  <a:pt x="1087935" y="1382875"/>
                </a:cubicBezTo>
                <a:lnTo>
                  <a:pt x="1102198" y="1409537"/>
                </a:lnTo>
                <a:cubicBezTo>
                  <a:pt x="993490" y="1467547"/>
                  <a:pt x="872162" y="1497893"/>
                  <a:pt x="748944" y="1497888"/>
                </a:cubicBezTo>
                <a:close/>
                <a:moveTo>
                  <a:pt x="943891" y="1245888"/>
                </a:moveTo>
                <a:lnTo>
                  <a:pt x="943891" y="1062583"/>
                </a:lnTo>
                <a:cubicBezTo>
                  <a:pt x="943891" y="1054232"/>
                  <a:pt x="937123" y="1047463"/>
                  <a:pt x="928771" y="1047463"/>
                </a:cubicBezTo>
                <a:lnTo>
                  <a:pt x="863806" y="1047463"/>
                </a:lnTo>
                <a:lnTo>
                  <a:pt x="863806" y="535298"/>
                </a:lnTo>
                <a:cubicBezTo>
                  <a:pt x="863806" y="526947"/>
                  <a:pt x="857037" y="520178"/>
                  <a:pt x="848686" y="520178"/>
                </a:cubicBezTo>
                <a:lnTo>
                  <a:pt x="569117" y="520178"/>
                </a:lnTo>
                <a:cubicBezTo>
                  <a:pt x="560766" y="520178"/>
                  <a:pt x="553997" y="526947"/>
                  <a:pt x="553997" y="535298"/>
                </a:cubicBezTo>
                <a:lnTo>
                  <a:pt x="553997" y="718704"/>
                </a:lnTo>
                <a:cubicBezTo>
                  <a:pt x="553997" y="727055"/>
                  <a:pt x="560766" y="733824"/>
                  <a:pt x="569117" y="733824"/>
                </a:cubicBezTo>
                <a:lnTo>
                  <a:pt x="650261" y="733824"/>
                </a:lnTo>
                <a:lnTo>
                  <a:pt x="650261" y="1047564"/>
                </a:lnTo>
                <a:lnTo>
                  <a:pt x="585295" y="1047564"/>
                </a:lnTo>
                <a:cubicBezTo>
                  <a:pt x="576944" y="1047564"/>
                  <a:pt x="570175" y="1054333"/>
                  <a:pt x="570175" y="1062684"/>
                </a:cubicBezTo>
                <a:lnTo>
                  <a:pt x="570175" y="1245888"/>
                </a:lnTo>
                <a:cubicBezTo>
                  <a:pt x="570175" y="1254239"/>
                  <a:pt x="576944" y="1261008"/>
                  <a:pt x="585295" y="1261008"/>
                </a:cubicBezTo>
                <a:lnTo>
                  <a:pt x="928771" y="1261008"/>
                </a:lnTo>
                <a:cubicBezTo>
                  <a:pt x="937123" y="1261008"/>
                  <a:pt x="943891" y="1254239"/>
                  <a:pt x="943891" y="1245888"/>
                </a:cubicBezTo>
                <a:close/>
                <a:moveTo>
                  <a:pt x="600415" y="1077703"/>
                </a:moveTo>
                <a:lnTo>
                  <a:pt x="665381" y="1077703"/>
                </a:lnTo>
                <a:cubicBezTo>
                  <a:pt x="673732" y="1077703"/>
                  <a:pt x="680501" y="1070935"/>
                  <a:pt x="680501" y="1062583"/>
                </a:cubicBezTo>
                <a:lnTo>
                  <a:pt x="680501" y="718704"/>
                </a:lnTo>
                <a:cubicBezTo>
                  <a:pt x="680501" y="710353"/>
                  <a:pt x="673732" y="703584"/>
                  <a:pt x="665381" y="703584"/>
                </a:cubicBezTo>
                <a:lnTo>
                  <a:pt x="584237" y="703584"/>
                </a:lnTo>
                <a:lnTo>
                  <a:pt x="584237" y="550418"/>
                </a:lnTo>
                <a:lnTo>
                  <a:pt x="833566" y="550418"/>
                </a:lnTo>
                <a:lnTo>
                  <a:pt x="833566" y="1062583"/>
                </a:lnTo>
                <a:cubicBezTo>
                  <a:pt x="833566" y="1070935"/>
                  <a:pt x="840334" y="1077703"/>
                  <a:pt x="848686" y="1077703"/>
                </a:cubicBezTo>
                <a:lnTo>
                  <a:pt x="913651" y="1077703"/>
                </a:lnTo>
                <a:lnTo>
                  <a:pt x="913651" y="1230768"/>
                </a:lnTo>
                <a:lnTo>
                  <a:pt x="600415" y="1230768"/>
                </a:lnTo>
                <a:close/>
                <a:moveTo>
                  <a:pt x="855742" y="435305"/>
                </a:moveTo>
                <a:lnTo>
                  <a:pt x="855742" y="252000"/>
                </a:lnTo>
                <a:cubicBezTo>
                  <a:pt x="855742" y="243649"/>
                  <a:pt x="848973" y="236880"/>
                  <a:pt x="840622" y="236880"/>
                </a:cubicBezTo>
                <a:lnTo>
                  <a:pt x="657266" y="236880"/>
                </a:lnTo>
                <a:cubicBezTo>
                  <a:pt x="648915" y="236880"/>
                  <a:pt x="642146" y="243649"/>
                  <a:pt x="642146" y="252000"/>
                </a:cubicBezTo>
                <a:lnTo>
                  <a:pt x="642146" y="435305"/>
                </a:lnTo>
                <a:cubicBezTo>
                  <a:pt x="642146" y="443656"/>
                  <a:pt x="648915" y="450425"/>
                  <a:pt x="657266" y="450425"/>
                </a:cubicBezTo>
                <a:lnTo>
                  <a:pt x="840622" y="450425"/>
                </a:lnTo>
                <a:cubicBezTo>
                  <a:pt x="848973" y="450425"/>
                  <a:pt x="855742" y="443656"/>
                  <a:pt x="855742" y="435305"/>
                </a:cubicBezTo>
                <a:close/>
                <a:moveTo>
                  <a:pt x="672386" y="267120"/>
                </a:moveTo>
                <a:lnTo>
                  <a:pt x="825502" y="267120"/>
                </a:lnTo>
                <a:lnTo>
                  <a:pt x="825502" y="420185"/>
                </a:lnTo>
                <a:lnTo>
                  <a:pt x="672386" y="420185"/>
                </a:lnTo>
                <a:close/>
              </a:path>
            </a:pathLst>
          </a:custGeom>
          <a:solidFill>
            <a:schemeClr val="accent2"/>
          </a:solidFill>
          <a:ln w="5029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09438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Logos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9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graphicFrame>
        <p:nvGraphicFramePr>
          <p:cNvPr id="11" name="Inhaltsplatzhalter 8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676543533"/>
              </p:ext>
            </p:extLst>
          </p:nvPr>
        </p:nvGraphicFramePr>
        <p:xfrm>
          <a:off x="455613" y="1290636"/>
          <a:ext cx="11274426" cy="236707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637213">
                  <a:extLst>
                    <a:ext uri="{9D8B030D-6E8A-4147-A177-3AD203B41FA5}">
                      <a16:colId xmlns:a16="http://schemas.microsoft.com/office/drawing/2014/main" val="3392460802"/>
                    </a:ext>
                  </a:extLst>
                </a:gridCol>
                <a:gridCol w="5637213">
                  <a:extLst>
                    <a:ext uri="{9D8B030D-6E8A-4147-A177-3AD203B41FA5}">
                      <a16:colId xmlns:a16="http://schemas.microsoft.com/office/drawing/2014/main" val="59190425"/>
                    </a:ext>
                  </a:extLst>
                </a:gridCol>
              </a:tblGrid>
              <a:tr h="11835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>
                          <a:solidFill>
                            <a:schemeClr val="tx1"/>
                          </a:solidFill>
                        </a:rPr>
                        <a:t>Logo Region </a:t>
                      </a:r>
                    </a:p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8775096"/>
                  </a:ext>
                </a:extLst>
              </a:tr>
              <a:tr h="11835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Alexianer Wohn- und Beschäftigungsverbund Aachen </a:t>
                      </a:r>
                    </a:p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14507"/>
                  </a:ext>
                </a:extLst>
              </a:tr>
            </a:tbl>
          </a:graphicData>
        </a:graphic>
      </p:graphicFrame>
      <p:pic>
        <p:nvPicPr>
          <p:cNvPr id="13" name="Grafik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1159" y="2642248"/>
            <a:ext cx="2516556" cy="945585"/>
          </a:xfrm>
          <a:prstGeom prst="rect">
            <a:avLst/>
          </a:prstGeom>
        </p:spPr>
      </p:pic>
      <p:pic>
        <p:nvPicPr>
          <p:cNvPr id="16" name="Grafik 15" descr="L:\Pool-AAC\Verwaltung\PR\CD\Logos\Region Aachen_ViaNobis\Wort_Bild_Marke\23-03-01_Alexianer_Region_AC_VN_Logo-Schriftzug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9194" y="1528763"/>
            <a:ext cx="2703519" cy="800098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003854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ieren 1"/>
          <p:cNvGrpSpPr/>
          <p:nvPr/>
        </p:nvGrpSpPr>
        <p:grpSpPr>
          <a:xfrm>
            <a:off x="-12699" y="1562100"/>
            <a:ext cx="12271373" cy="4261611"/>
            <a:chOff x="-12699" y="1562100"/>
            <a:chExt cx="12271373" cy="4261611"/>
          </a:xfrm>
        </p:grpSpPr>
        <p:pic>
          <p:nvPicPr>
            <p:cNvPr id="10" name="Grafik 9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69" t="16458" r="69" b="31800"/>
            <a:stretch/>
          </p:blipFill>
          <p:spPr>
            <a:xfrm>
              <a:off x="6081832" y="3677492"/>
              <a:ext cx="6176842" cy="2146219"/>
            </a:xfrm>
            <a:prstGeom prst="rect">
              <a:avLst/>
            </a:prstGeom>
          </p:spPr>
        </p:pic>
        <p:pic>
          <p:nvPicPr>
            <p:cNvPr id="14" name="Grafik 13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4" t="20096" r="1229" b="27071"/>
            <a:stretch/>
          </p:blipFill>
          <p:spPr>
            <a:xfrm>
              <a:off x="-1" y="3659204"/>
              <a:ext cx="6089905" cy="2164507"/>
            </a:xfrm>
            <a:prstGeom prst="rect">
              <a:avLst/>
            </a:prstGeom>
          </p:spPr>
        </p:pic>
        <p:pic>
          <p:nvPicPr>
            <p:cNvPr id="12" name="Grafik 11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20" t="20010" r="-620" b="28180"/>
            <a:stretch/>
          </p:blipFill>
          <p:spPr>
            <a:xfrm>
              <a:off x="-12699" y="1562100"/>
              <a:ext cx="6184899" cy="2136253"/>
            </a:xfrm>
            <a:prstGeom prst="rect">
              <a:avLst/>
            </a:prstGeom>
          </p:spPr>
        </p:pic>
        <p:pic>
          <p:nvPicPr>
            <p:cNvPr id="13" name="Grafik 12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742" b="36286"/>
            <a:stretch/>
          </p:blipFill>
          <p:spPr>
            <a:xfrm>
              <a:off x="6096000" y="1563623"/>
              <a:ext cx="6162674" cy="2134729"/>
            </a:xfrm>
            <a:prstGeom prst="rect">
              <a:avLst/>
            </a:prstGeom>
          </p:spPr>
        </p:pic>
      </p:grpSp>
      <p:sp>
        <p:nvSpPr>
          <p:cNvPr id="20" name="Rechteck 19"/>
          <p:cNvSpPr/>
          <p:nvPr/>
        </p:nvSpPr>
        <p:spPr>
          <a:xfrm>
            <a:off x="-12699" y="1562100"/>
            <a:ext cx="12271373" cy="4261611"/>
          </a:xfrm>
          <a:prstGeom prst="rect">
            <a:avLst/>
          </a:prstGeom>
          <a:solidFill>
            <a:srgbClr val="FFFF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itel 1"/>
          <p:cNvSpPr>
            <a:spLocks noGrp="1"/>
          </p:cNvSpPr>
          <p:nvPr>
            <p:ph type="ctrTitle"/>
          </p:nvPr>
        </p:nvSpPr>
        <p:spPr>
          <a:xfrm>
            <a:off x="3553596" y="2555994"/>
            <a:ext cx="8195491" cy="789697"/>
          </a:xfrm>
          <a:solidFill>
            <a:srgbClr val="F2F2F2">
              <a:alpha val="65882"/>
            </a:srgbClr>
          </a:solidFill>
        </p:spPr>
        <p:txBody>
          <a:bodyPr anchor="ctr"/>
          <a:lstStyle/>
          <a:p>
            <a:r>
              <a:rPr lang="de-DE" sz="3600" dirty="0" smtClean="0"/>
              <a:t>Präsentation </a:t>
            </a:r>
            <a:r>
              <a:rPr lang="de-DE" sz="3600" dirty="0"/>
              <a:t>Titelfolie</a:t>
            </a:r>
          </a:p>
        </p:txBody>
      </p:sp>
      <p:sp>
        <p:nvSpPr>
          <p:cNvPr id="8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3553596" y="3416419"/>
            <a:ext cx="8195492" cy="914400"/>
          </a:xfrm>
          <a:solidFill>
            <a:srgbClr val="F2F2F2">
              <a:alpha val="65098"/>
            </a:srgbClr>
          </a:solidFill>
        </p:spPr>
        <p:txBody>
          <a:bodyPr/>
          <a:lstStyle/>
          <a:p>
            <a:r>
              <a:rPr lang="de-DE" dirty="0" smtClean="0"/>
              <a:t>Beispiel alle Geschäftsfelder</a:t>
            </a:r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71149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481" b="19036"/>
          <a:stretch/>
        </p:blipFill>
        <p:spPr>
          <a:xfrm>
            <a:off x="0" y="1533526"/>
            <a:ext cx="12192000" cy="4267200"/>
          </a:xfrm>
          <a:prstGeom prst="rect">
            <a:avLst/>
          </a:prstGeom>
        </p:spPr>
      </p:pic>
      <p:sp>
        <p:nvSpPr>
          <p:cNvPr id="6" name="Rechteck 5"/>
          <p:cNvSpPr/>
          <p:nvPr/>
        </p:nvSpPr>
        <p:spPr>
          <a:xfrm>
            <a:off x="0" y="1533526"/>
            <a:ext cx="12192000" cy="4267200"/>
          </a:xfrm>
          <a:prstGeom prst="rect">
            <a:avLst/>
          </a:prstGeom>
          <a:solidFill>
            <a:srgbClr val="FFFF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itel 1"/>
          <p:cNvSpPr>
            <a:spLocks noGrp="1"/>
          </p:cNvSpPr>
          <p:nvPr>
            <p:ph type="ctrTitle"/>
          </p:nvPr>
        </p:nvSpPr>
        <p:spPr>
          <a:xfrm>
            <a:off x="3587456" y="1655120"/>
            <a:ext cx="8195491" cy="789697"/>
          </a:xfrm>
          <a:solidFill>
            <a:srgbClr val="F2F2F2">
              <a:alpha val="65882"/>
            </a:srgbClr>
          </a:solidFill>
        </p:spPr>
        <p:txBody>
          <a:bodyPr anchor="ctr"/>
          <a:lstStyle/>
          <a:p>
            <a:r>
              <a:rPr lang="de-DE" sz="3600" dirty="0" smtClean="0"/>
              <a:t>Strategische Präsentation Titelfolie</a:t>
            </a:r>
            <a:endParaRPr lang="de-DE" sz="3600" dirty="0"/>
          </a:p>
        </p:txBody>
      </p:sp>
      <p:sp>
        <p:nvSpPr>
          <p:cNvPr id="8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3587456" y="2515545"/>
            <a:ext cx="8195492" cy="914400"/>
          </a:xfrm>
          <a:solidFill>
            <a:srgbClr val="F2F2F2">
              <a:alpha val="65098"/>
            </a:srgbClr>
          </a:solidFill>
        </p:spPr>
        <p:txBody>
          <a:bodyPr/>
          <a:lstStyle/>
          <a:p>
            <a:r>
              <a:rPr lang="de-DE" dirty="0" smtClean="0"/>
              <a:t>Beispiel</a:t>
            </a:r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09178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" t="20010" r="-620" b="28180"/>
          <a:stretch/>
        </p:blipFill>
        <p:spPr>
          <a:xfrm>
            <a:off x="-12699" y="1562100"/>
            <a:ext cx="12280899" cy="4241800"/>
          </a:xfrm>
          <a:prstGeom prst="rect">
            <a:avLst/>
          </a:prstGeom>
        </p:spPr>
      </p:pic>
      <p:sp>
        <p:nvSpPr>
          <p:cNvPr id="6" name="Rechteck 5"/>
          <p:cNvSpPr/>
          <p:nvPr/>
        </p:nvSpPr>
        <p:spPr>
          <a:xfrm>
            <a:off x="-12699" y="1562100"/>
            <a:ext cx="12204699" cy="4241800"/>
          </a:xfrm>
          <a:prstGeom prst="rect">
            <a:avLst/>
          </a:prstGeom>
          <a:solidFill>
            <a:srgbClr val="FFFF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itel 1"/>
          <p:cNvSpPr>
            <a:spLocks noGrp="1"/>
          </p:cNvSpPr>
          <p:nvPr>
            <p:ph type="ctrTitle"/>
          </p:nvPr>
        </p:nvSpPr>
        <p:spPr>
          <a:xfrm>
            <a:off x="3587456" y="1705920"/>
            <a:ext cx="8195491" cy="775695"/>
          </a:xfrm>
          <a:solidFill>
            <a:srgbClr val="F2F2F2">
              <a:alpha val="65882"/>
            </a:srgbClr>
          </a:solidFill>
        </p:spPr>
        <p:txBody>
          <a:bodyPr/>
          <a:lstStyle/>
          <a:p>
            <a:r>
              <a:rPr lang="de-DE" dirty="0" smtClean="0"/>
              <a:t>Somatik Präsentation Titelfolie</a:t>
            </a:r>
            <a:endParaRPr lang="de-DE" dirty="0"/>
          </a:p>
        </p:txBody>
      </p:sp>
      <p:sp>
        <p:nvSpPr>
          <p:cNvPr id="8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3587456" y="2515545"/>
            <a:ext cx="8195492" cy="914400"/>
          </a:xfrm>
          <a:solidFill>
            <a:srgbClr val="F2F2F2">
              <a:alpha val="65098"/>
            </a:srgbClr>
          </a:solidFill>
        </p:spPr>
        <p:txBody>
          <a:bodyPr/>
          <a:lstStyle/>
          <a:p>
            <a:r>
              <a:rPr lang="de-DE" dirty="0" smtClean="0"/>
              <a:t>Beispiel</a:t>
            </a:r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066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88" b="36286"/>
          <a:stretch/>
        </p:blipFill>
        <p:spPr>
          <a:xfrm>
            <a:off x="-2" y="1444625"/>
            <a:ext cx="12258676" cy="4520386"/>
          </a:xfrm>
          <a:prstGeom prst="rect">
            <a:avLst/>
          </a:prstGeom>
        </p:spPr>
      </p:pic>
      <p:sp>
        <p:nvSpPr>
          <p:cNvPr id="6" name="Rechteck 5"/>
          <p:cNvSpPr/>
          <p:nvPr/>
        </p:nvSpPr>
        <p:spPr>
          <a:xfrm>
            <a:off x="-2" y="1444625"/>
            <a:ext cx="12258676" cy="4520386"/>
          </a:xfrm>
          <a:prstGeom prst="rect">
            <a:avLst/>
          </a:prstGeom>
          <a:solidFill>
            <a:srgbClr val="FFFF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itel 1"/>
          <p:cNvSpPr>
            <a:spLocks noGrp="1"/>
          </p:cNvSpPr>
          <p:nvPr>
            <p:ph type="ctrTitle"/>
          </p:nvPr>
        </p:nvSpPr>
        <p:spPr>
          <a:xfrm>
            <a:off x="3553596" y="3942064"/>
            <a:ext cx="8195491" cy="1120825"/>
          </a:xfrm>
          <a:solidFill>
            <a:srgbClr val="F2F2F2">
              <a:alpha val="65882"/>
            </a:srgbClr>
          </a:solidFill>
        </p:spPr>
        <p:txBody>
          <a:bodyPr/>
          <a:lstStyle/>
          <a:p>
            <a:r>
              <a:rPr lang="de-DE" sz="3600" dirty="0" smtClean="0"/>
              <a:t>Psychiatrie und Psychosomatik </a:t>
            </a:r>
            <a:r>
              <a:rPr lang="de-DE" sz="3600" dirty="0"/>
              <a:t>Präsentation Titelfolie</a:t>
            </a:r>
          </a:p>
        </p:txBody>
      </p:sp>
      <p:sp>
        <p:nvSpPr>
          <p:cNvPr id="8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3553596" y="5096819"/>
            <a:ext cx="8195492" cy="456256"/>
          </a:xfrm>
          <a:solidFill>
            <a:srgbClr val="F2F2F2">
              <a:alpha val="65098"/>
            </a:srgbClr>
          </a:solidFill>
        </p:spPr>
        <p:txBody>
          <a:bodyPr/>
          <a:lstStyle/>
          <a:p>
            <a:r>
              <a:rPr lang="de-DE" dirty="0" smtClean="0"/>
              <a:t>Beispiel</a:t>
            </a:r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02252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" t="20096" r="-104" b="27071"/>
          <a:stretch/>
        </p:blipFill>
        <p:spPr>
          <a:xfrm>
            <a:off x="-1" y="1543050"/>
            <a:ext cx="12258675" cy="4298950"/>
          </a:xfrm>
          <a:prstGeom prst="rect">
            <a:avLst/>
          </a:prstGeom>
        </p:spPr>
      </p:pic>
      <p:sp>
        <p:nvSpPr>
          <p:cNvPr id="6" name="Rechteck 5"/>
          <p:cNvSpPr/>
          <p:nvPr/>
        </p:nvSpPr>
        <p:spPr>
          <a:xfrm>
            <a:off x="0" y="1543050"/>
            <a:ext cx="12258674" cy="4298950"/>
          </a:xfrm>
          <a:prstGeom prst="rect">
            <a:avLst/>
          </a:prstGeom>
          <a:solidFill>
            <a:srgbClr val="FFFF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itel 1"/>
          <p:cNvSpPr>
            <a:spLocks noGrp="1"/>
          </p:cNvSpPr>
          <p:nvPr>
            <p:ph type="ctrTitle"/>
          </p:nvPr>
        </p:nvSpPr>
        <p:spPr>
          <a:xfrm>
            <a:off x="3587456" y="3166420"/>
            <a:ext cx="8195491" cy="775695"/>
          </a:xfrm>
          <a:solidFill>
            <a:srgbClr val="F2F2F2">
              <a:alpha val="65882"/>
            </a:srgbClr>
          </a:solidFill>
        </p:spPr>
        <p:txBody>
          <a:bodyPr/>
          <a:lstStyle/>
          <a:p>
            <a:r>
              <a:rPr lang="de-DE" sz="3600" dirty="0" smtClean="0"/>
              <a:t>Seniorenhilfe </a:t>
            </a:r>
            <a:r>
              <a:rPr lang="de-DE" sz="3600" dirty="0"/>
              <a:t>Präsentation Titelfolie</a:t>
            </a:r>
          </a:p>
        </p:txBody>
      </p:sp>
      <p:sp>
        <p:nvSpPr>
          <p:cNvPr id="8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3587456" y="3976045"/>
            <a:ext cx="8195492" cy="494355"/>
          </a:xfrm>
          <a:solidFill>
            <a:srgbClr val="F2F2F2">
              <a:alpha val="65098"/>
            </a:srgbClr>
          </a:solidFill>
        </p:spPr>
        <p:txBody>
          <a:bodyPr/>
          <a:lstStyle/>
          <a:p>
            <a:r>
              <a:rPr lang="de-DE" dirty="0" smtClean="0"/>
              <a:t>Beispiel</a:t>
            </a:r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75645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9" t="17197" r="69" b="29034"/>
          <a:stretch/>
        </p:blipFill>
        <p:spPr>
          <a:xfrm>
            <a:off x="-2" y="1701800"/>
            <a:ext cx="12258674" cy="4394200"/>
          </a:xfrm>
          <a:prstGeom prst="rect">
            <a:avLst/>
          </a:prstGeom>
        </p:spPr>
      </p:pic>
      <p:sp>
        <p:nvSpPr>
          <p:cNvPr id="6" name="Rechteck 5"/>
          <p:cNvSpPr/>
          <p:nvPr/>
        </p:nvSpPr>
        <p:spPr>
          <a:xfrm>
            <a:off x="-2" y="1701800"/>
            <a:ext cx="12258674" cy="4394200"/>
          </a:xfrm>
          <a:prstGeom prst="rect">
            <a:avLst/>
          </a:prstGeom>
          <a:solidFill>
            <a:srgbClr val="FFFF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itel 1"/>
          <p:cNvSpPr>
            <a:spLocks noGrp="1"/>
          </p:cNvSpPr>
          <p:nvPr>
            <p:ph type="ctrTitle"/>
          </p:nvPr>
        </p:nvSpPr>
        <p:spPr>
          <a:xfrm>
            <a:off x="3587456" y="3979222"/>
            <a:ext cx="8195491" cy="775695"/>
          </a:xfrm>
          <a:solidFill>
            <a:srgbClr val="F2F2F2">
              <a:alpha val="65882"/>
            </a:srgbClr>
          </a:solidFill>
        </p:spPr>
        <p:txBody>
          <a:bodyPr/>
          <a:lstStyle/>
          <a:p>
            <a:r>
              <a:rPr lang="de-DE" sz="3600" dirty="0" smtClean="0"/>
              <a:t>Eingliederungshilfe Titelfolie</a:t>
            </a:r>
            <a:endParaRPr lang="de-DE" sz="3600" dirty="0"/>
          </a:p>
        </p:txBody>
      </p:sp>
      <p:sp>
        <p:nvSpPr>
          <p:cNvPr id="8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3587456" y="4788847"/>
            <a:ext cx="8195492" cy="450810"/>
          </a:xfrm>
          <a:solidFill>
            <a:srgbClr val="F2F2F2">
              <a:alpha val="65098"/>
            </a:srgbClr>
          </a:solidFill>
        </p:spPr>
        <p:txBody>
          <a:bodyPr/>
          <a:lstStyle/>
          <a:p>
            <a:r>
              <a:rPr lang="de-DE" dirty="0" smtClean="0"/>
              <a:t>Beispiel</a:t>
            </a:r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8704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www.vianobis-jugendhilfe.de/fileadmin/user_upload/KH_ViaNobis_Jugendhilfe/slider/slider_karriere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32"/>
          <a:stretch/>
        </p:blipFill>
        <p:spPr bwMode="auto">
          <a:xfrm>
            <a:off x="-122110" y="2046514"/>
            <a:ext cx="12314110" cy="3350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-122110" y="2046514"/>
            <a:ext cx="12314110" cy="3350132"/>
          </a:xfrm>
          <a:prstGeom prst="rect">
            <a:avLst/>
          </a:prstGeom>
          <a:solidFill>
            <a:srgbClr val="FFFFFF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FF0000"/>
              </a:solidFill>
            </a:endParaRPr>
          </a:p>
        </p:txBody>
      </p:sp>
      <p:sp>
        <p:nvSpPr>
          <p:cNvPr id="7" name="Titel 1"/>
          <p:cNvSpPr>
            <a:spLocks noGrp="1"/>
          </p:cNvSpPr>
          <p:nvPr>
            <p:ph type="ctrTitle"/>
          </p:nvPr>
        </p:nvSpPr>
        <p:spPr>
          <a:xfrm>
            <a:off x="3587456" y="3746994"/>
            <a:ext cx="8195491" cy="775695"/>
          </a:xfrm>
          <a:solidFill>
            <a:srgbClr val="F2F2F2">
              <a:alpha val="65882"/>
            </a:srgbClr>
          </a:solidFill>
        </p:spPr>
        <p:txBody>
          <a:bodyPr/>
          <a:lstStyle/>
          <a:p>
            <a:r>
              <a:rPr lang="de-DE" sz="3600" dirty="0" smtClean="0"/>
              <a:t>Kinder- und Jugendhilfe Titelfolie</a:t>
            </a:r>
            <a:endParaRPr lang="de-DE" sz="3600" dirty="0"/>
          </a:p>
        </p:txBody>
      </p:sp>
      <p:sp>
        <p:nvSpPr>
          <p:cNvPr id="8" name="Textplatzhalter 3"/>
          <p:cNvSpPr>
            <a:spLocks noGrp="1"/>
          </p:cNvSpPr>
          <p:nvPr>
            <p:ph type="body" sz="quarter" idx="13"/>
          </p:nvPr>
        </p:nvSpPr>
        <p:spPr>
          <a:xfrm>
            <a:off x="3587456" y="4556619"/>
            <a:ext cx="8195492" cy="508867"/>
          </a:xfrm>
          <a:solidFill>
            <a:srgbClr val="F2F2F2">
              <a:alpha val="65098"/>
            </a:srgbClr>
          </a:solidFill>
        </p:spPr>
        <p:txBody>
          <a:bodyPr/>
          <a:lstStyle/>
          <a:p>
            <a:r>
              <a:rPr lang="de-DE" dirty="0" smtClean="0"/>
              <a:t>Beispiel</a:t>
            </a:r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63363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Vorlage </a:t>
            </a:r>
            <a:r>
              <a:rPr lang="de-DE" dirty="0" err="1"/>
              <a:t>Pentagenda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17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sp>
        <p:nvSpPr>
          <p:cNvPr id="15" name="Abgerundetes Rechteck 14"/>
          <p:cNvSpPr/>
          <p:nvPr/>
        </p:nvSpPr>
        <p:spPr>
          <a:xfrm>
            <a:off x="445496" y="1109029"/>
            <a:ext cx="11048114" cy="1076002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6764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701" tIns="60350" rIns="120701" bIns="60350" rtlCol="0" anchor="ctr"/>
          <a:lstStyle/>
          <a:p>
            <a:pPr algn="ctr"/>
            <a:endParaRPr lang="de-D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feld 19"/>
          <p:cNvSpPr txBox="1"/>
          <p:nvPr/>
        </p:nvSpPr>
        <p:spPr>
          <a:xfrm>
            <a:off x="604314" y="1212112"/>
            <a:ext cx="3001638" cy="406252"/>
          </a:xfrm>
          <a:prstGeom prst="rect">
            <a:avLst/>
          </a:prstGeom>
          <a:noFill/>
        </p:spPr>
        <p:txBody>
          <a:bodyPr wrap="square" lIns="120701" tIns="60350" rIns="120701" bIns="60350" rtlCol="0">
            <a:spAutoFit/>
          </a:bodyPr>
          <a:lstStyle/>
          <a:p>
            <a:r>
              <a:rPr lang="de-DE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SINN UND ZWECK</a:t>
            </a:r>
            <a:endParaRPr lang="de-DE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feld 33"/>
          <p:cNvSpPr txBox="1"/>
          <p:nvPr/>
        </p:nvSpPr>
        <p:spPr>
          <a:xfrm>
            <a:off x="604314" y="1484137"/>
            <a:ext cx="2465393" cy="337322"/>
          </a:xfrm>
          <a:prstGeom prst="rect">
            <a:avLst/>
          </a:prstGeom>
          <a:noFill/>
        </p:spPr>
        <p:txBody>
          <a:bodyPr wrap="none" lIns="120701" tIns="60350" rIns="120701" bIns="60350" rtlCol="0">
            <a:spAutoFit/>
          </a:bodyPr>
          <a:lstStyle/>
          <a:p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Wozu treffen wir uns heute?</a:t>
            </a:r>
            <a:endParaRPr lang="de-DE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4250412" y="1212112"/>
            <a:ext cx="6466271" cy="768209"/>
          </a:xfrm>
          <a:prstGeom prst="rect">
            <a:avLst/>
          </a:prstGeom>
          <a:noFill/>
        </p:spPr>
        <p:txBody>
          <a:bodyPr wrap="square" lIns="120701" tIns="60350" rIns="120701" bIns="60350" rtlCol="0">
            <a:spAutoFit/>
          </a:bodyPr>
          <a:lstStyle/>
          <a:p>
            <a:pPr marL="377190" indent="-37719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  <a:p>
            <a:pPr marL="377190" indent="-37719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  <a:p>
            <a:pPr marL="377190" indent="-37719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6" name="Abgerundetes Rechteck 15"/>
          <p:cNvSpPr/>
          <p:nvPr/>
        </p:nvSpPr>
        <p:spPr>
          <a:xfrm>
            <a:off x="445496" y="2313995"/>
            <a:ext cx="3684901" cy="251873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6764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701" tIns="60350" rIns="120701" bIns="60350" rtlCol="0" anchor="ctr"/>
          <a:lstStyle/>
          <a:p>
            <a:pPr algn="ctr"/>
            <a:endParaRPr lang="de-DE"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Abgerundetes Rechteck 17"/>
          <p:cNvSpPr/>
          <p:nvPr/>
        </p:nvSpPr>
        <p:spPr>
          <a:xfrm>
            <a:off x="4154756" y="2313995"/>
            <a:ext cx="3684901" cy="25187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6764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701" tIns="60350" rIns="120701" bIns="60350" rtlCol="0" anchor="ctr"/>
          <a:lstStyle/>
          <a:p>
            <a:pPr algn="ctr"/>
            <a:endParaRPr lang="de-DE"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Abgerundetes Rechteck 18"/>
          <p:cNvSpPr/>
          <p:nvPr/>
        </p:nvSpPr>
        <p:spPr>
          <a:xfrm>
            <a:off x="7864015" y="2313995"/>
            <a:ext cx="3629596" cy="251873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16764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701" tIns="60350" rIns="120701" bIns="60350" rtlCol="0" anchor="ctr"/>
          <a:lstStyle/>
          <a:p>
            <a:pPr algn="ctr"/>
            <a:endParaRPr lang="de-DE"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feld 20"/>
          <p:cNvSpPr txBox="1"/>
          <p:nvPr/>
        </p:nvSpPr>
        <p:spPr>
          <a:xfrm>
            <a:off x="651881" y="2397591"/>
            <a:ext cx="3900644" cy="690624"/>
          </a:xfrm>
          <a:prstGeom prst="rect">
            <a:avLst/>
          </a:prstGeom>
          <a:noFill/>
        </p:spPr>
        <p:txBody>
          <a:bodyPr wrap="square" lIns="120701" tIns="60350" rIns="120701" bIns="60350" rtlCol="0">
            <a:spAutoFit/>
          </a:bodyPr>
          <a:lstStyle/>
          <a:p>
            <a:r>
              <a:rPr lang="de-DE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RELEVANTE</a:t>
            </a:r>
          </a:p>
          <a:p>
            <a:r>
              <a:rPr lang="de-DE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INFORMATIONEN</a:t>
            </a:r>
            <a:endParaRPr lang="de-DE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feld 21"/>
          <p:cNvSpPr txBox="1"/>
          <p:nvPr/>
        </p:nvSpPr>
        <p:spPr>
          <a:xfrm>
            <a:off x="4346140" y="2397591"/>
            <a:ext cx="3900644" cy="406252"/>
          </a:xfrm>
          <a:prstGeom prst="rect">
            <a:avLst/>
          </a:prstGeom>
          <a:noFill/>
        </p:spPr>
        <p:txBody>
          <a:bodyPr wrap="square" lIns="120701" tIns="60350" rIns="120701" bIns="60350" rtlCol="0">
            <a:spAutoFit/>
          </a:bodyPr>
          <a:lstStyle/>
          <a:p>
            <a:r>
              <a:rPr lang="de-DE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PROZESS</a:t>
            </a:r>
            <a:endParaRPr lang="de-DE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feld 22"/>
          <p:cNvSpPr txBox="1"/>
          <p:nvPr/>
        </p:nvSpPr>
        <p:spPr>
          <a:xfrm>
            <a:off x="8054290" y="2397591"/>
            <a:ext cx="3900644" cy="690624"/>
          </a:xfrm>
          <a:prstGeom prst="rect">
            <a:avLst/>
          </a:prstGeom>
          <a:noFill/>
        </p:spPr>
        <p:txBody>
          <a:bodyPr wrap="square" lIns="120701" tIns="60350" rIns="120701" bIns="60350" rtlCol="0">
            <a:spAutoFit/>
          </a:bodyPr>
          <a:lstStyle/>
          <a:p>
            <a:r>
              <a:rPr lang="de-DE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GEWÜNSCHTE</a:t>
            </a:r>
          </a:p>
          <a:p>
            <a:r>
              <a:rPr lang="de-DE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ERGEBNISSE</a:t>
            </a:r>
            <a:endParaRPr lang="de-DE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feld 34"/>
          <p:cNvSpPr txBox="1"/>
          <p:nvPr/>
        </p:nvSpPr>
        <p:spPr>
          <a:xfrm>
            <a:off x="651881" y="2964258"/>
            <a:ext cx="3435140" cy="337322"/>
          </a:xfrm>
          <a:prstGeom prst="rect">
            <a:avLst/>
          </a:prstGeom>
          <a:noFill/>
        </p:spPr>
        <p:txBody>
          <a:bodyPr wrap="square" lIns="120701" tIns="60350" rIns="120701" bIns="60350" rtlCol="0">
            <a:spAutoFit/>
          </a:bodyPr>
          <a:lstStyle/>
          <a:p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Welche Informationen brauchen wir?</a:t>
            </a:r>
            <a:endParaRPr lang="de-DE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feld 35"/>
          <p:cNvSpPr txBox="1"/>
          <p:nvPr/>
        </p:nvSpPr>
        <p:spPr>
          <a:xfrm>
            <a:off x="4324023" y="2716865"/>
            <a:ext cx="3115123" cy="337322"/>
          </a:xfrm>
          <a:prstGeom prst="rect">
            <a:avLst/>
          </a:prstGeom>
          <a:noFill/>
        </p:spPr>
        <p:txBody>
          <a:bodyPr wrap="square" lIns="120701" tIns="60350" rIns="120701" bIns="60350" rtlCol="0">
            <a:spAutoFit/>
          </a:bodyPr>
          <a:lstStyle/>
          <a:p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Wie gehen wir vor?</a:t>
            </a:r>
            <a:endParaRPr lang="de-DE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feld 36"/>
          <p:cNvSpPr txBox="1"/>
          <p:nvPr/>
        </p:nvSpPr>
        <p:spPr>
          <a:xfrm>
            <a:off x="8008925" y="2949660"/>
            <a:ext cx="3445712" cy="552766"/>
          </a:xfrm>
          <a:prstGeom prst="rect">
            <a:avLst/>
          </a:prstGeom>
          <a:noFill/>
        </p:spPr>
        <p:txBody>
          <a:bodyPr wrap="square" lIns="120701" tIns="60350" rIns="120701" bIns="60350" rtlCol="0">
            <a:spAutoFit/>
          </a:bodyPr>
          <a:lstStyle/>
          <a:p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Welche Ergebnisse wollen wir am Ende produziert haben?</a:t>
            </a:r>
            <a:endParaRPr lang="de-DE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hteck 10"/>
          <p:cNvSpPr/>
          <p:nvPr/>
        </p:nvSpPr>
        <p:spPr>
          <a:xfrm>
            <a:off x="8190621" y="3477352"/>
            <a:ext cx="3539992" cy="983653"/>
          </a:xfrm>
          <a:prstGeom prst="rect">
            <a:avLst/>
          </a:prstGeom>
        </p:spPr>
        <p:txBody>
          <a:bodyPr wrap="square" lIns="120701" tIns="60350" rIns="120701" bIns="60350">
            <a:spAutoFit/>
          </a:bodyPr>
          <a:lstStyle/>
          <a:p>
            <a:pPr marL="226314" indent="-226314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  <a:p>
            <a:pPr marL="226314" indent="-226314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  <a:p>
            <a:pPr marL="226314" indent="-226314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  <a:p>
            <a:pPr marL="226314" indent="-226314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2" name="Textfeld 11"/>
          <p:cNvSpPr txBox="1"/>
          <p:nvPr/>
        </p:nvSpPr>
        <p:spPr>
          <a:xfrm>
            <a:off x="833578" y="3477352"/>
            <a:ext cx="3322438" cy="983653"/>
          </a:xfrm>
          <a:prstGeom prst="rect">
            <a:avLst/>
          </a:prstGeom>
          <a:noFill/>
        </p:spPr>
        <p:txBody>
          <a:bodyPr wrap="square" lIns="120701" tIns="60350" rIns="120701" bIns="60350" rtlCol="0">
            <a:spAutoFit/>
          </a:bodyPr>
          <a:lstStyle/>
          <a:p>
            <a:pPr marL="226314" indent="-226314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  <a:p>
            <a:pPr marL="226314" indent="-226314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  <a:p>
            <a:pPr marL="226314" indent="-226314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  <a:p>
            <a:pPr marL="226314" indent="-226314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3" name="Rechteck 12"/>
          <p:cNvSpPr/>
          <p:nvPr/>
        </p:nvSpPr>
        <p:spPr>
          <a:xfrm>
            <a:off x="4409903" y="3477352"/>
            <a:ext cx="3729842" cy="983653"/>
          </a:xfrm>
          <a:prstGeom prst="rect">
            <a:avLst/>
          </a:prstGeom>
        </p:spPr>
        <p:txBody>
          <a:bodyPr wrap="square" lIns="120701" tIns="60350" rIns="120701" bIns="60350">
            <a:spAutoFit/>
          </a:bodyPr>
          <a:lstStyle/>
          <a:p>
            <a:pPr marL="226314" indent="-226314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  <a:p>
            <a:pPr marL="226314" indent="-226314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  <a:p>
            <a:pPr marL="226314" indent="-226314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  <a:p>
            <a:pPr marL="226314" indent="-226314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  <a:endParaRPr lang="de-DE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Abgerundetes Rechteck 16"/>
          <p:cNvSpPr/>
          <p:nvPr/>
        </p:nvSpPr>
        <p:spPr>
          <a:xfrm>
            <a:off x="445496" y="4954009"/>
            <a:ext cx="11009142" cy="1180382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16764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701" tIns="60350" rIns="120701" bIns="60350" rtlCol="0" anchor="ctr"/>
          <a:lstStyle/>
          <a:p>
            <a:pPr algn="ctr"/>
            <a:endParaRPr lang="de-DE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feld 23"/>
          <p:cNvSpPr txBox="1"/>
          <p:nvPr/>
        </p:nvSpPr>
        <p:spPr>
          <a:xfrm>
            <a:off x="653386" y="5007656"/>
            <a:ext cx="3929088" cy="266952"/>
          </a:xfrm>
          <a:prstGeom prst="rect">
            <a:avLst/>
          </a:prstGeom>
          <a:noFill/>
        </p:spPr>
        <p:txBody>
          <a:bodyPr wrap="square" lIns="120701" tIns="60350" rIns="120701" bIns="60350" rtlCol="0">
            <a:spAutoFit/>
          </a:bodyPr>
          <a:lstStyle/>
          <a:p>
            <a:r>
              <a:rPr lang="de-DE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RESSOURCEN</a:t>
            </a:r>
            <a:endParaRPr lang="de-DE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feld 37"/>
          <p:cNvSpPr txBox="1"/>
          <p:nvPr/>
        </p:nvSpPr>
        <p:spPr>
          <a:xfrm>
            <a:off x="686430" y="5385895"/>
            <a:ext cx="4968455" cy="221658"/>
          </a:xfrm>
          <a:prstGeom prst="rect">
            <a:avLst/>
          </a:prstGeom>
          <a:noFill/>
        </p:spPr>
        <p:txBody>
          <a:bodyPr wrap="square" lIns="120701" tIns="60350" rIns="120701" bIns="60350" rtlCol="0">
            <a:spAutoFit/>
          </a:bodyPr>
          <a:lstStyle/>
          <a:p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Wen / Was brauchen wir dafür?</a:t>
            </a:r>
            <a:endParaRPr lang="de-DE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hteck 13"/>
          <p:cNvSpPr/>
          <p:nvPr/>
        </p:nvSpPr>
        <p:spPr>
          <a:xfrm>
            <a:off x="4250412" y="5007656"/>
            <a:ext cx="5251875" cy="983653"/>
          </a:xfrm>
          <a:prstGeom prst="rect">
            <a:avLst/>
          </a:prstGeom>
        </p:spPr>
        <p:txBody>
          <a:bodyPr wrap="square" lIns="120701" tIns="60350" rIns="120701" bIns="60350">
            <a:spAutoFit/>
          </a:bodyPr>
          <a:lstStyle/>
          <a:p>
            <a:pPr marL="226314" indent="-226314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  <a:p>
            <a:pPr marL="226314" indent="-226314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  <a:p>
            <a:pPr marL="226314" indent="-226314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  <a:p>
            <a:pPr marL="226314" indent="-226314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46" name="Chevron 45"/>
          <p:cNvSpPr/>
          <p:nvPr/>
        </p:nvSpPr>
        <p:spPr>
          <a:xfrm>
            <a:off x="3454479" y="1306351"/>
            <a:ext cx="333893" cy="632608"/>
          </a:xfrm>
          <a:prstGeom prst="chevron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47" name="Chevron 46"/>
          <p:cNvSpPr/>
          <p:nvPr/>
        </p:nvSpPr>
        <p:spPr>
          <a:xfrm>
            <a:off x="3454479" y="5228267"/>
            <a:ext cx="333893" cy="632608"/>
          </a:xfrm>
          <a:prstGeom prst="chevron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grpSp>
        <p:nvGrpSpPr>
          <p:cNvPr id="75" name="Gruppieren 74"/>
          <p:cNvGrpSpPr/>
          <p:nvPr/>
        </p:nvGrpSpPr>
        <p:grpSpPr>
          <a:xfrm>
            <a:off x="10899312" y="2232636"/>
            <a:ext cx="712800" cy="712800"/>
            <a:chOff x="11136379" y="2232636"/>
            <a:chExt cx="712800" cy="712800"/>
          </a:xfrm>
        </p:grpSpPr>
        <p:sp>
          <p:nvSpPr>
            <p:cNvPr id="52" name="Ellipse 51"/>
            <p:cNvSpPr/>
            <p:nvPr/>
          </p:nvSpPr>
          <p:spPr>
            <a:xfrm>
              <a:off x="11136379" y="2232636"/>
              <a:ext cx="712800" cy="712800"/>
            </a:xfrm>
            <a:prstGeom prst="ellipse">
              <a:avLst/>
            </a:prstGeom>
            <a:solidFill>
              <a:schemeClr val="bg1"/>
            </a:solidFill>
            <a:ln w="16764">
              <a:solidFill>
                <a:srgbClr val="B5CBD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0701" tIns="60350" rIns="120701" bIns="60350" rtlCol="0" anchor="ctr"/>
            <a:lstStyle/>
            <a:p>
              <a:pPr algn="ctr"/>
              <a:endParaRPr lang="de-DE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1" name="Graphic 1">
              <a:extLst>
                <a:ext uri="{FF2B5EF4-FFF2-40B4-BE49-F238E27FC236}">
                  <a16:creationId xmlns:a16="http://schemas.microsoft.com/office/drawing/2014/main" id="{55652D85-85DC-48C7-9686-A71C0BEA1F5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230214" y="2379994"/>
              <a:ext cx="525131" cy="469899"/>
            </a:xfrm>
            <a:custGeom>
              <a:avLst/>
              <a:gdLst>
                <a:gd name="connsiteX0" fmla="*/ 1478887 w 1479069"/>
                <a:gd name="connsiteY0" fmla="*/ 269892 h 1323504"/>
                <a:gd name="connsiteX1" fmla="*/ 1468807 w 1479069"/>
                <a:gd name="connsiteY1" fmla="*/ 257695 h 1323504"/>
                <a:gd name="connsiteX2" fmla="*/ 1333635 w 1479069"/>
                <a:gd name="connsiteY2" fmla="*/ 210773 h 1323504"/>
                <a:gd name="connsiteX3" fmla="*/ 1380859 w 1479069"/>
                <a:gd name="connsiteY3" fmla="*/ 177761 h 1323504"/>
                <a:gd name="connsiteX4" fmla="*/ 1363572 w 1479069"/>
                <a:gd name="connsiteY4" fmla="*/ 152914 h 1323504"/>
                <a:gd name="connsiteX5" fmla="*/ 1316347 w 1479069"/>
                <a:gd name="connsiteY5" fmla="*/ 185926 h 1323504"/>
                <a:gd name="connsiteX6" fmla="*/ 1318766 w 1479069"/>
                <a:gd name="connsiteY6" fmla="*/ 42840 h 1323504"/>
                <a:gd name="connsiteX7" fmla="*/ 1303863 w 1479069"/>
                <a:gd name="connsiteY7" fmla="*/ 27508 h 1323504"/>
                <a:gd name="connsiteX8" fmla="*/ 1294978 w 1479069"/>
                <a:gd name="connsiteY8" fmla="*/ 30240 h 1323504"/>
                <a:gd name="connsiteX9" fmla="*/ 1100232 w 1479069"/>
                <a:gd name="connsiteY9" fmla="*/ 166320 h 1323504"/>
                <a:gd name="connsiteX10" fmla="*/ 661752 w 1479069"/>
                <a:gd name="connsiteY10" fmla="*/ 0 h 1323504"/>
                <a:gd name="connsiteX11" fmla="*/ 0 w 1479069"/>
                <a:gd name="connsiteY11" fmla="*/ 661752 h 1323504"/>
                <a:gd name="connsiteX12" fmla="*/ 661752 w 1479069"/>
                <a:gd name="connsiteY12" fmla="*/ 1323504 h 1323504"/>
                <a:gd name="connsiteX13" fmla="*/ 1323504 w 1479069"/>
                <a:gd name="connsiteY13" fmla="*/ 661752 h 1323504"/>
                <a:gd name="connsiteX14" fmla="*/ 1317910 w 1479069"/>
                <a:gd name="connsiteY14" fmla="*/ 575367 h 1323504"/>
                <a:gd name="connsiteX15" fmla="*/ 1287922 w 1479069"/>
                <a:gd name="connsiteY15" fmla="*/ 579298 h 1323504"/>
                <a:gd name="connsiteX16" fmla="*/ 1293264 w 1479069"/>
                <a:gd name="connsiteY16" fmla="*/ 661954 h 1323504"/>
                <a:gd name="connsiteX17" fmla="*/ 661747 w 1479069"/>
                <a:gd name="connsiteY17" fmla="*/ 1293662 h 1323504"/>
                <a:gd name="connsiteX18" fmla="*/ 30038 w 1479069"/>
                <a:gd name="connsiteY18" fmla="*/ 662140 h 1323504"/>
                <a:gd name="connsiteX19" fmla="*/ 661556 w 1479069"/>
                <a:gd name="connsiteY19" fmla="*/ 30437 h 1323504"/>
                <a:gd name="connsiteX20" fmla="*/ 1074931 w 1479069"/>
                <a:gd name="connsiteY20" fmla="*/ 184414 h 1323504"/>
                <a:gd name="connsiteX21" fmla="*/ 1070496 w 1479069"/>
                <a:gd name="connsiteY21" fmla="*/ 194746 h 1323504"/>
                <a:gd name="connsiteX22" fmla="*/ 1068228 w 1479069"/>
                <a:gd name="connsiteY22" fmla="*/ 332539 h 1323504"/>
                <a:gd name="connsiteX23" fmla="*/ 332333 w 1479069"/>
                <a:gd name="connsiteY23" fmla="*/ 255483 h 1323504"/>
                <a:gd name="connsiteX24" fmla="*/ 255276 w 1479069"/>
                <a:gd name="connsiteY24" fmla="*/ 991383 h 1323504"/>
                <a:gd name="connsiteX25" fmla="*/ 991171 w 1479069"/>
                <a:gd name="connsiteY25" fmla="*/ 1068435 h 1323504"/>
                <a:gd name="connsiteX26" fmla="*/ 1184955 w 1479069"/>
                <a:gd name="connsiteY26" fmla="*/ 661954 h 1323504"/>
                <a:gd name="connsiteX27" fmla="*/ 1127196 w 1479069"/>
                <a:gd name="connsiteY27" fmla="*/ 422806 h 1323504"/>
                <a:gd name="connsiteX28" fmla="*/ 1100333 w 1479069"/>
                <a:gd name="connsiteY28" fmla="*/ 436615 h 1323504"/>
                <a:gd name="connsiteX29" fmla="*/ 1154715 w 1479069"/>
                <a:gd name="connsiteY29" fmla="*/ 661954 h 1323504"/>
                <a:gd name="connsiteX30" fmla="*/ 661631 w 1479069"/>
                <a:gd name="connsiteY30" fmla="*/ 1154896 h 1323504"/>
                <a:gd name="connsiteX31" fmla="*/ 168689 w 1479069"/>
                <a:gd name="connsiteY31" fmla="*/ 661813 h 1323504"/>
                <a:gd name="connsiteX32" fmla="*/ 661772 w 1479069"/>
                <a:gd name="connsiteY32" fmla="*/ 168870 h 1323504"/>
                <a:gd name="connsiteX33" fmla="*/ 1057039 w 1479069"/>
                <a:gd name="connsiteY33" fmla="*/ 367315 h 1323504"/>
                <a:gd name="connsiteX34" fmla="*/ 963194 w 1479069"/>
                <a:gd name="connsiteY34" fmla="*/ 432835 h 1323504"/>
                <a:gd name="connsiteX35" fmla="*/ 437301 w 1479069"/>
                <a:gd name="connsiteY35" fmla="*/ 363001 h 1323504"/>
                <a:gd name="connsiteX36" fmla="*/ 367466 w 1479069"/>
                <a:gd name="connsiteY36" fmla="*/ 888895 h 1323504"/>
                <a:gd name="connsiteX37" fmla="*/ 893360 w 1479069"/>
                <a:gd name="connsiteY37" fmla="*/ 958729 h 1323504"/>
                <a:gd name="connsiteX38" fmla="*/ 988646 w 1479069"/>
                <a:gd name="connsiteY38" fmla="*/ 470635 h 1323504"/>
                <a:gd name="connsiteX39" fmla="*/ 980582 w 1479069"/>
                <a:gd name="connsiteY39" fmla="*/ 457582 h 1323504"/>
                <a:gd name="connsiteX40" fmla="*/ 1085062 w 1479069"/>
                <a:gd name="connsiteY40" fmla="*/ 384754 h 1323504"/>
                <a:gd name="connsiteX41" fmla="*/ 1240949 w 1479069"/>
                <a:gd name="connsiteY41" fmla="*/ 438883 h 1323504"/>
                <a:gd name="connsiteX42" fmla="*/ 1245989 w 1479069"/>
                <a:gd name="connsiteY42" fmla="*/ 439690 h 1323504"/>
                <a:gd name="connsiteX43" fmla="*/ 1254607 w 1479069"/>
                <a:gd name="connsiteY43" fmla="*/ 436968 h 1323504"/>
                <a:gd name="connsiteX44" fmla="*/ 1472638 w 1479069"/>
                <a:gd name="connsiteY44" fmla="*/ 284609 h 1323504"/>
                <a:gd name="connsiteX45" fmla="*/ 1478887 w 1479069"/>
                <a:gd name="connsiteY45" fmla="*/ 269892 h 1323504"/>
                <a:gd name="connsiteX46" fmla="*/ 962489 w 1479069"/>
                <a:gd name="connsiteY46" fmla="*/ 486007 h 1323504"/>
                <a:gd name="connsiteX47" fmla="*/ 838636 w 1479069"/>
                <a:gd name="connsiteY47" fmla="*/ 965866 h 1323504"/>
                <a:gd name="connsiteX48" fmla="*/ 358777 w 1479069"/>
                <a:gd name="connsiteY48" fmla="*/ 842013 h 1323504"/>
                <a:gd name="connsiteX49" fmla="*/ 482630 w 1479069"/>
                <a:gd name="connsiteY49" fmla="*/ 362154 h 1323504"/>
                <a:gd name="connsiteX50" fmla="*/ 938297 w 1479069"/>
                <a:gd name="connsiteY50" fmla="*/ 450223 h 1323504"/>
                <a:gd name="connsiteX51" fmla="*/ 855439 w 1479069"/>
                <a:gd name="connsiteY51" fmla="*/ 508234 h 1323504"/>
                <a:gd name="connsiteX52" fmla="*/ 510859 w 1479069"/>
                <a:gd name="connsiteY52" fmla="*/ 470071 h 1323504"/>
                <a:gd name="connsiteX53" fmla="*/ 472697 w 1479069"/>
                <a:gd name="connsiteY53" fmla="*/ 814656 h 1323504"/>
                <a:gd name="connsiteX54" fmla="*/ 817276 w 1479069"/>
                <a:gd name="connsiteY54" fmla="*/ 852813 h 1323504"/>
                <a:gd name="connsiteX55" fmla="*/ 872827 w 1479069"/>
                <a:gd name="connsiteY55" fmla="*/ 532930 h 1323504"/>
                <a:gd name="connsiteX56" fmla="*/ 955786 w 1479069"/>
                <a:gd name="connsiteY56" fmla="*/ 474970 h 1323504"/>
                <a:gd name="connsiteX57" fmla="*/ 962489 w 1479069"/>
                <a:gd name="connsiteY57" fmla="*/ 486007 h 1323504"/>
                <a:gd name="connsiteX58" fmla="*/ 670169 w 1479069"/>
                <a:gd name="connsiteY58" fmla="*/ 674352 h 1323504"/>
                <a:gd name="connsiteX59" fmla="*/ 847627 w 1479069"/>
                <a:gd name="connsiteY59" fmla="*/ 550318 h 1323504"/>
                <a:gd name="connsiteX60" fmla="*/ 773570 w 1479069"/>
                <a:gd name="connsiteY60" fmla="*/ 850072 h 1323504"/>
                <a:gd name="connsiteX61" fmla="*/ 473810 w 1479069"/>
                <a:gd name="connsiteY61" fmla="*/ 776014 h 1323504"/>
                <a:gd name="connsiteX62" fmla="*/ 547873 w 1479069"/>
                <a:gd name="connsiteY62" fmla="*/ 476260 h 1323504"/>
                <a:gd name="connsiteX63" fmla="*/ 830239 w 1479069"/>
                <a:gd name="connsiteY63" fmla="*/ 525571 h 1323504"/>
                <a:gd name="connsiteX64" fmla="*/ 652831 w 1479069"/>
                <a:gd name="connsiteY64" fmla="*/ 649555 h 1323504"/>
                <a:gd name="connsiteX65" fmla="*/ 1285755 w 1479069"/>
                <a:gd name="connsiteY65" fmla="*/ 207346 h 1323504"/>
                <a:gd name="connsiteX66" fmla="*/ 1098367 w 1479069"/>
                <a:gd name="connsiteY66" fmla="*/ 338386 h 1323504"/>
                <a:gd name="connsiteX67" fmla="*/ 1100635 w 1479069"/>
                <a:gd name="connsiteY67" fmla="*/ 203011 h 1323504"/>
                <a:gd name="connsiteX68" fmla="*/ 1288022 w 1479069"/>
                <a:gd name="connsiteY68" fmla="*/ 71971 h 1323504"/>
                <a:gd name="connsiteX69" fmla="*/ 1243519 w 1479069"/>
                <a:gd name="connsiteY69" fmla="*/ 407535 h 1323504"/>
                <a:gd name="connsiteX70" fmla="*/ 1115655 w 1479069"/>
                <a:gd name="connsiteY70" fmla="*/ 363132 h 1323504"/>
                <a:gd name="connsiteX71" fmla="*/ 1127599 w 1479069"/>
                <a:gd name="connsiteY71" fmla="*/ 354766 h 1323504"/>
                <a:gd name="connsiteX72" fmla="*/ 1303042 w 1479069"/>
                <a:gd name="connsiteY72" fmla="*/ 232143 h 1323504"/>
                <a:gd name="connsiteX73" fmla="*/ 1430906 w 1479069"/>
                <a:gd name="connsiteY73" fmla="*/ 276545 h 1323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</a:cxnLst>
              <a:rect l="l" t="t" r="r" b="b"/>
              <a:pathLst>
                <a:path w="1479069" h="1323504">
                  <a:moveTo>
                    <a:pt x="1478887" y="269892"/>
                  </a:moveTo>
                  <a:cubicBezTo>
                    <a:pt x="1478091" y="264252"/>
                    <a:pt x="1474195" y="259540"/>
                    <a:pt x="1468807" y="257695"/>
                  </a:cubicBezTo>
                  <a:lnTo>
                    <a:pt x="1333635" y="210773"/>
                  </a:lnTo>
                  <a:lnTo>
                    <a:pt x="1380859" y="177761"/>
                  </a:lnTo>
                  <a:lnTo>
                    <a:pt x="1363572" y="152914"/>
                  </a:lnTo>
                  <a:lnTo>
                    <a:pt x="1316347" y="185926"/>
                  </a:lnTo>
                  <a:lnTo>
                    <a:pt x="1318766" y="42840"/>
                  </a:lnTo>
                  <a:cubicBezTo>
                    <a:pt x="1318882" y="34489"/>
                    <a:pt x="1312209" y="27624"/>
                    <a:pt x="1303863" y="27508"/>
                  </a:cubicBezTo>
                  <a:cubicBezTo>
                    <a:pt x="1300688" y="27463"/>
                    <a:pt x="1297578" y="28421"/>
                    <a:pt x="1294978" y="30240"/>
                  </a:cubicBezTo>
                  <a:lnTo>
                    <a:pt x="1100232" y="166320"/>
                  </a:lnTo>
                  <a:cubicBezTo>
                    <a:pt x="979363" y="59069"/>
                    <a:pt x="823344" y="-111"/>
                    <a:pt x="661752" y="0"/>
                  </a:cubicBezTo>
                  <a:cubicBezTo>
                    <a:pt x="296856" y="0"/>
                    <a:pt x="0" y="296856"/>
                    <a:pt x="0" y="661752"/>
                  </a:cubicBezTo>
                  <a:cubicBezTo>
                    <a:pt x="0" y="1026648"/>
                    <a:pt x="296856" y="1323504"/>
                    <a:pt x="661752" y="1323504"/>
                  </a:cubicBezTo>
                  <a:cubicBezTo>
                    <a:pt x="1026648" y="1323504"/>
                    <a:pt x="1323504" y="1026648"/>
                    <a:pt x="1323504" y="661752"/>
                  </a:cubicBezTo>
                  <a:cubicBezTo>
                    <a:pt x="1323484" y="632868"/>
                    <a:pt x="1321619" y="604014"/>
                    <a:pt x="1317910" y="575367"/>
                  </a:cubicBezTo>
                  <a:lnTo>
                    <a:pt x="1287922" y="579298"/>
                  </a:lnTo>
                  <a:cubicBezTo>
                    <a:pt x="1291480" y="606705"/>
                    <a:pt x="1293264" y="634314"/>
                    <a:pt x="1293264" y="661954"/>
                  </a:cubicBezTo>
                  <a:cubicBezTo>
                    <a:pt x="1293315" y="1010782"/>
                    <a:pt x="1010576" y="1293607"/>
                    <a:pt x="661747" y="1293662"/>
                  </a:cubicBezTo>
                  <a:cubicBezTo>
                    <a:pt x="312913" y="1293713"/>
                    <a:pt x="30089" y="1010974"/>
                    <a:pt x="30038" y="662140"/>
                  </a:cubicBezTo>
                  <a:cubicBezTo>
                    <a:pt x="29988" y="313312"/>
                    <a:pt x="312727" y="30487"/>
                    <a:pt x="661556" y="30437"/>
                  </a:cubicBezTo>
                  <a:cubicBezTo>
                    <a:pt x="813375" y="30411"/>
                    <a:pt x="960125" y="85075"/>
                    <a:pt x="1074931" y="184414"/>
                  </a:cubicBezTo>
                  <a:cubicBezTo>
                    <a:pt x="1072179" y="187161"/>
                    <a:pt x="1070592" y="190860"/>
                    <a:pt x="1070496" y="194746"/>
                  </a:cubicBezTo>
                  <a:lnTo>
                    <a:pt x="1068228" y="332539"/>
                  </a:lnTo>
                  <a:cubicBezTo>
                    <a:pt x="886294" y="108048"/>
                    <a:pt x="556824" y="73549"/>
                    <a:pt x="332333" y="255483"/>
                  </a:cubicBezTo>
                  <a:cubicBezTo>
                    <a:pt x="107841" y="437417"/>
                    <a:pt x="73342" y="766892"/>
                    <a:pt x="255276" y="991383"/>
                  </a:cubicBezTo>
                  <a:cubicBezTo>
                    <a:pt x="437210" y="1215870"/>
                    <a:pt x="766680" y="1250369"/>
                    <a:pt x="991171" y="1068435"/>
                  </a:cubicBezTo>
                  <a:cubicBezTo>
                    <a:pt x="1113754" y="969091"/>
                    <a:pt x="1184955" y="819736"/>
                    <a:pt x="1184955" y="661954"/>
                  </a:cubicBezTo>
                  <a:cubicBezTo>
                    <a:pt x="1185206" y="578753"/>
                    <a:pt x="1165394" y="496717"/>
                    <a:pt x="1127196" y="422806"/>
                  </a:cubicBezTo>
                  <a:lnTo>
                    <a:pt x="1100333" y="436615"/>
                  </a:lnTo>
                  <a:cubicBezTo>
                    <a:pt x="1136308" y="506263"/>
                    <a:pt x="1154966" y="583562"/>
                    <a:pt x="1154715" y="661954"/>
                  </a:cubicBezTo>
                  <a:cubicBezTo>
                    <a:pt x="1154674" y="934240"/>
                    <a:pt x="933912" y="1154936"/>
                    <a:pt x="661631" y="1154896"/>
                  </a:cubicBezTo>
                  <a:cubicBezTo>
                    <a:pt x="389345" y="1154856"/>
                    <a:pt x="168648" y="934094"/>
                    <a:pt x="168689" y="661813"/>
                  </a:cubicBezTo>
                  <a:cubicBezTo>
                    <a:pt x="168729" y="389527"/>
                    <a:pt x="389491" y="168830"/>
                    <a:pt x="661772" y="168870"/>
                  </a:cubicBezTo>
                  <a:cubicBezTo>
                    <a:pt x="817473" y="168891"/>
                    <a:pt x="964011" y="242464"/>
                    <a:pt x="1057039" y="367315"/>
                  </a:cubicBezTo>
                  <a:lnTo>
                    <a:pt x="963194" y="432835"/>
                  </a:lnTo>
                  <a:cubicBezTo>
                    <a:pt x="837255" y="268330"/>
                    <a:pt x="601806" y="237067"/>
                    <a:pt x="437301" y="363001"/>
                  </a:cubicBezTo>
                  <a:cubicBezTo>
                    <a:pt x="272795" y="488941"/>
                    <a:pt x="241532" y="724389"/>
                    <a:pt x="367466" y="888895"/>
                  </a:cubicBezTo>
                  <a:cubicBezTo>
                    <a:pt x="493406" y="1053401"/>
                    <a:pt x="728855" y="1084669"/>
                    <a:pt x="893360" y="958729"/>
                  </a:cubicBezTo>
                  <a:cubicBezTo>
                    <a:pt x="1043900" y="843485"/>
                    <a:pt x="1084790" y="634037"/>
                    <a:pt x="988646" y="470635"/>
                  </a:cubicBezTo>
                  <a:cubicBezTo>
                    <a:pt x="986076" y="466251"/>
                    <a:pt x="983354" y="461866"/>
                    <a:pt x="980582" y="457582"/>
                  </a:cubicBezTo>
                  <a:lnTo>
                    <a:pt x="1085062" y="384754"/>
                  </a:lnTo>
                  <a:lnTo>
                    <a:pt x="1240949" y="438883"/>
                  </a:lnTo>
                  <a:cubicBezTo>
                    <a:pt x="1242572" y="439438"/>
                    <a:pt x="1244275" y="439710"/>
                    <a:pt x="1245989" y="439690"/>
                  </a:cubicBezTo>
                  <a:cubicBezTo>
                    <a:pt x="1249073" y="439685"/>
                    <a:pt x="1252077" y="438732"/>
                    <a:pt x="1254607" y="436968"/>
                  </a:cubicBezTo>
                  <a:lnTo>
                    <a:pt x="1472638" y="284609"/>
                  </a:lnTo>
                  <a:cubicBezTo>
                    <a:pt x="1477355" y="281298"/>
                    <a:pt x="1479779" y="275587"/>
                    <a:pt x="1478887" y="269892"/>
                  </a:cubicBezTo>
                  <a:close/>
                  <a:moveTo>
                    <a:pt x="962489" y="486007"/>
                  </a:moveTo>
                  <a:cubicBezTo>
                    <a:pt x="1060799" y="652715"/>
                    <a:pt x="1005344" y="867556"/>
                    <a:pt x="838636" y="965866"/>
                  </a:cubicBezTo>
                  <a:cubicBezTo>
                    <a:pt x="671923" y="1064176"/>
                    <a:pt x="457083" y="1008721"/>
                    <a:pt x="358777" y="842013"/>
                  </a:cubicBezTo>
                  <a:cubicBezTo>
                    <a:pt x="260467" y="675300"/>
                    <a:pt x="315917" y="460460"/>
                    <a:pt x="482630" y="362154"/>
                  </a:cubicBezTo>
                  <a:cubicBezTo>
                    <a:pt x="634980" y="272311"/>
                    <a:pt x="830396" y="310081"/>
                    <a:pt x="938297" y="450223"/>
                  </a:cubicBezTo>
                  <a:lnTo>
                    <a:pt x="855439" y="508234"/>
                  </a:lnTo>
                  <a:cubicBezTo>
                    <a:pt x="770823" y="402540"/>
                    <a:pt x="616548" y="385459"/>
                    <a:pt x="510859" y="470071"/>
                  </a:cubicBezTo>
                  <a:cubicBezTo>
                    <a:pt x="405166" y="554687"/>
                    <a:pt x="388080" y="708962"/>
                    <a:pt x="472697" y="814656"/>
                  </a:cubicBezTo>
                  <a:cubicBezTo>
                    <a:pt x="557313" y="920345"/>
                    <a:pt x="711588" y="937430"/>
                    <a:pt x="817276" y="852813"/>
                  </a:cubicBezTo>
                  <a:cubicBezTo>
                    <a:pt x="913868" y="775485"/>
                    <a:pt x="937692" y="638296"/>
                    <a:pt x="872827" y="532930"/>
                  </a:cubicBezTo>
                  <a:lnTo>
                    <a:pt x="955786" y="474970"/>
                  </a:lnTo>
                  <a:cubicBezTo>
                    <a:pt x="958039" y="478664"/>
                    <a:pt x="960271" y="482343"/>
                    <a:pt x="962489" y="486007"/>
                  </a:cubicBezTo>
                  <a:close/>
                  <a:moveTo>
                    <a:pt x="670169" y="674352"/>
                  </a:moveTo>
                  <a:lnTo>
                    <a:pt x="847627" y="550318"/>
                  </a:lnTo>
                  <a:cubicBezTo>
                    <a:pt x="909952" y="653542"/>
                    <a:pt x="876794" y="787747"/>
                    <a:pt x="773570" y="850072"/>
                  </a:cubicBezTo>
                  <a:cubicBezTo>
                    <a:pt x="670340" y="912396"/>
                    <a:pt x="536135" y="879238"/>
                    <a:pt x="473810" y="776014"/>
                  </a:cubicBezTo>
                  <a:cubicBezTo>
                    <a:pt x="411486" y="672790"/>
                    <a:pt x="444644" y="538585"/>
                    <a:pt x="547873" y="476260"/>
                  </a:cubicBezTo>
                  <a:cubicBezTo>
                    <a:pt x="641118" y="419958"/>
                    <a:pt x="761594" y="441000"/>
                    <a:pt x="830239" y="525571"/>
                  </a:cubicBezTo>
                  <a:lnTo>
                    <a:pt x="652831" y="649555"/>
                  </a:lnTo>
                  <a:close/>
                  <a:moveTo>
                    <a:pt x="1285755" y="207346"/>
                  </a:moveTo>
                  <a:lnTo>
                    <a:pt x="1098367" y="338386"/>
                  </a:lnTo>
                  <a:lnTo>
                    <a:pt x="1100635" y="203011"/>
                  </a:lnTo>
                  <a:lnTo>
                    <a:pt x="1288022" y="71971"/>
                  </a:lnTo>
                  <a:close/>
                  <a:moveTo>
                    <a:pt x="1243519" y="407535"/>
                  </a:moveTo>
                  <a:lnTo>
                    <a:pt x="1115655" y="363132"/>
                  </a:lnTo>
                  <a:lnTo>
                    <a:pt x="1127599" y="354766"/>
                  </a:lnTo>
                  <a:lnTo>
                    <a:pt x="1303042" y="232143"/>
                  </a:lnTo>
                  <a:lnTo>
                    <a:pt x="1430906" y="276545"/>
                  </a:lnTo>
                  <a:close/>
                </a:path>
              </a:pathLst>
            </a:custGeom>
            <a:solidFill>
              <a:srgbClr val="CDCDCD"/>
            </a:solidFill>
            <a:ln w="50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dirty="0"/>
            </a:p>
          </p:txBody>
        </p:sp>
      </p:grpSp>
      <p:grpSp>
        <p:nvGrpSpPr>
          <p:cNvPr id="77" name="Gruppieren 76"/>
          <p:cNvGrpSpPr/>
          <p:nvPr/>
        </p:nvGrpSpPr>
        <p:grpSpPr>
          <a:xfrm>
            <a:off x="10939628" y="973637"/>
            <a:ext cx="712800" cy="712800"/>
            <a:chOff x="11136379" y="979533"/>
            <a:chExt cx="712800" cy="712800"/>
          </a:xfrm>
        </p:grpSpPr>
        <p:sp>
          <p:nvSpPr>
            <p:cNvPr id="49" name="Ellipse 48"/>
            <p:cNvSpPr/>
            <p:nvPr/>
          </p:nvSpPr>
          <p:spPr>
            <a:xfrm>
              <a:off x="11136379" y="979533"/>
              <a:ext cx="712800" cy="712800"/>
            </a:xfrm>
            <a:prstGeom prst="ellipse">
              <a:avLst/>
            </a:prstGeom>
            <a:solidFill>
              <a:schemeClr val="bg1"/>
            </a:solidFill>
            <a:ln w="16764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0701" tIns="60350" rIns="120701" bIns="60350" rtlCol="0" anchor="ctr"/>
            <a:lstStyle/>
            <a:p>
              <a:pPr algn="ctr"/>
              <a:endParaRPr lang="de-DE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6" name="Graphic 1">
              <a:extLst>
                <a:ext uri="{FF2B5EF4-FFF2-40B4-BE49-F238E27FC236}">
                  <a16:creationId xmlns:a16="http://schemas.microsoft.com/office/drawing/2014/main" id="{B1C0D5D6-4AAE-41F3-B74F-C98769403A9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209313" y="1056166"/>
              <a:ext cx="564822" cy="564822"/>
            </a:xfrm>
            <a:custGeom>
              <a:avLst/>
              <a:gdLst>
                <a:gd name="connsiteX0" fmla="*/ 1497888 w 1497888"/>
                <a:gd name="connsiteY0" fmla="*/ 748944 h 1497888"/>
                <a:gd name="connsiteX1" fmla="*/ 1306368 w 1497888"/>
                <a:gd name="connsiteY1" fmla="*/ 1249063 h 1497888"/>
                <a:gd name="connsiteX2" fmla="*/ 1283890 w 1497888"/>
                <a:gd name="connsiteY2" fmla="*/ 1228903 h 1497888"/>
                <a:gd name="connsiteX3" fmla="*/ 1467648 w 1497888"/>
                <a:gd name="connsiteY3" fmla="*/ 748944 h 1497888"/>
                <a:gd name="connsiteX4" fmla="*/ 748944 w 1497888"/>
                <a:gd name="connsiteY4" fmla="*/ 30240 h 1497888"/>
                <a:gd name="connsiteX5" fmla="*/ 30240 w 1497888"/>
                <a:gd name="connsiteY5" fmla="*/ 748944 h 1497888"/>
                <a:gd name="connsiteX6" fmla="*/ 748944 w 1497888"/>
                <a:gd name="connsiteY6" fmla="*/ 1467648 h 1497888"/>
                <a:gd name="connsiteX7" fmla="*/ 1087935 w 1497888"/>
                <a:gd name="connsiteY7" fmla="*/ 1382875 h 1497888"/>
                <a:gd name="connsiteX8" fmla="*/ 1102198 w 1497888"/>
                <a:gd name="connsiteY8" fmla="*/ 1409537 h 1497888"/>
                <a:gd name="connsiteX9" fmla="*/ 748944 w 1497888"/>
                <a:gd name="connsiteY9" fmla="*/ 1497888 h 1497888"/>
                <a:gd name="connsiteX10" fmla="*/ 0 w 1497888"/>
                <a:gd name="connsiteY10" fmla="*/ 748944 h 1497888"/>
                <a:gd name="connsiteX11" fmla="*/ 748944 w 1497888"/>
                <a:gd name="connsiteY11" fmla="*/ 0 h 1497888"/>
                <a:gd name="connsiteX12" fmla="*/ 1497888 w 1497888"/>
                <a:gd name="connsiteY12" fmla="*/ 748944 h 1497888"/>
                <a:gd name="connsiteX13" fmla="*/ 851508 w 1497888"/>
                <a:gd name="connsiteY13" fmla="*/ 952459 h 1497888"/>
                <a:gd name="connsiteX14" fmla="*/ 836388 w 1497888"/>
                <a:gd name="connsiteY14" fmla="*/ 966118 h 1497888"/>
                <a:gd name="connsiteX15" fmla="*/ 588874 w 1497888"/>
                <a:gd name="connsiteY15" fmla="*/ 966118 h 1497888"/>
                <a:gd name="connsiteX16" fmla="*/ 573754 w 1497888"/>
                <a:gd name="connsiteY16" fmla="*/ 950998 h 1497888"/>
                <a:gd name="connsiteX17" fmla="*/ 726415 w 1497888"/>
                <a:gd name="connsiteY17" fmla="*/ 689875 h 1497888"/>
                <a:gd name="connsiteX18" fmla="*/ 818496 w 1497888"/>
                <a:gd name="connsiteY18" fmla="*/ 544320 h 1497888"/>
                <a:gd name="connsiteX19" fmla="*/ 751061 w 1497888"/>
                <a:gd name="connsiteY19" fmla="*/ 471240 h 1497888"/>
                <a:gd name="connsiteX20" fmla="*/ 669413 w 1497888"/>
                <a:gd name="connsiteY20" fmla="*/ 563674 h 1497888"/>
                <a:gd name="connsiteX21" fmla="*/ 669413 w 1497888"/>
                <a:gd name="connsiteY21" fmla="*/ 564934 h 1497888"/>
                <a:gd name="connsiteX22" fmla="*/ 668304 w 1497888"/>
                <a:gd name="connsiteY22" fmla="*/ 592704 h 1497888"/>
                <a:gd name="connsiteX23" fmla="*/ 653184 w 1497888"/>
                <a:gd name="connsiteY23" fmla="*/ 607824 h 1497888"/>
                <a:gd name="connsiteX24" fmla="*/ 392566 w 1497888"/>
                <a:gd name="connsiteY24" fmla="*/ 607824 h 1497888"/>
                <a:gd name="connsiteX25" fmla="*/ 377446 w 1497888"/>
                <a:gd name="connsiteY25" fmla="*/ 594367 h 1497888"/>
                <a:gd name="connsiteX26" fmla="*/ 375934 w 1497888"/>
                <a:gd name="connsiteY26" fmla="*/ 567101 h 1497888"/>
                <a:gd name="connsiteX27" fmla="*/ 765274 w 1497888"/>
                <a:gd name="connsiteY27" fmla="*/ 197719 h 1497888"/>
                <a:gd name="connsiteX28" fmla="*/ 1121854 w 1497888"/>
                <a:gd name="connsiteY28" fmla="*/ 514433 h 1497888"/>
                <a:gd name="connsiteX29" fmla="*/ 957802 w 1497888"/>
                <a:gd name="connsiteY29" fmla="*/ 802973 h 1497888"/>
                <a:gd name="connsiteX30" fmla="*/ 956239 w 1497888"/>
                <a:gd name="connsiteY30" fmla="*/ 804384 h 1497888"/>
                <a:gd name="connsiteX31" fmla="*/ 851508 w 1497888"/>
                <a:gd name="connsiteY31" fmla="*/ 952459 h 1497888"/>
                <a:gd name="connsiteX32" fmla="*/ 935726 w 1497888"/>
                <a:gd name="connsiteY32" fmla="*/ 781956 h 1497888"/>
                <a:gd name="connsiteX33" fmla="*/ 937289 w 1497888"/>
                <a:gd name="connsiteY33" fmla="*/ 780494 h 1497888"/>
                <a:gd name="connsiteX34" fmla="*/ 1091664 w 1497888"/>
                <a:gd name="connsiteY34" fmla="*/ 514181 h 1497888"/>
                <a:gd name="connsiteX35" fmla="*/ 765324 w 1497888"/>
                <a:gd name="connsiteY35" fmla="*/ 227707 h 1497888"/>
                <a:gd name="connsiteX36" fmla="*/ 406224 w 1497888"/>
                <a:gd name="connsiteY36" fmla="*/ 566849 h 1497888"/>
                <a:gd name="connsiteX37" fmla="*/ 406224 w 1497888"/>
                <a:gd name="connsiteY37" fmla="*/ 577332 h 1497888"/>
                <a:gd name="connsiteX38" fmla="*/ 638064 w 1497888"/>
                <a:gd name="connsiteY38" fmla="*/ 577332 h 1497888"/>
                <a:gd name="connsiteX39" fmla="*/ 639374 w 1497888"/>
                <a:gd name="connsiteY39" fmla="*/ 561053 h 1497888"/>
                <a:gd name="connsiteX40" fmla="*/ 751162 w 1497888"/>
                <a:gd name="connsiteY40" fmla="*/ 440748 h 1497888"/>
                <a:gd name="connsiteX41" fmla="*/ 848837 w 1497888"/>
                <a:gd name="connsiteY41" fmla="*/ 544068 h 1497888"/>
                <a:gd name="connsiteX42" fmla="*/ 747533 w 1497888"/>
                <a:gd name="connsiteY42" fmla="*/ 711346 h 1497888"/>
                <a:gd name="connsiteX43" fmla="*/ 604750 w 1497888"/>
                <a:gd name="connsiteY43" fmla="*/ 935878 h 1497888"/>
                <a:gd name="connsiteX44" fmla="*/ 823234 w 1497888"/>
                <a:gd name="connsiteY44" fmla="*/ 935878 h 1497888"/>
                <a:gd name="connsiteX45" fmla="*/ 935726 w 1497888"/>
                <a:gd name="connsiteY45" fmla="*/ 781956 h 1497888"/>
                <a:gd name="connsiteX46" fmla="*/ 851558 w 1497888"/>
                <a:gd name="connsiteY46" fmla="*/ 1043482 h 1497888"/>
                <a:gd name="connsiteX47" fmla="*/ 851558 w 1497888"/>
                <a:gd name="connsiteY47" fmla="*/ 1285402 h 1497888"/>
                <a:gd name="connsiteX48" fmla="*/ 836438 w 1497888"/>
                <a:gd name="connsiteY48" fmla="*/ 1300522 h 1497888"/>
                <a:gd name="connsiteX49" fmla="*/ 588874 w 1497888"/>
                <a:gd name="connsiteY49" fmla="*/ 1300522 h 1497888"/>
                <a:gd name="connsiteX50" fmla="*/ 573754 w 1497888"/>
                <a:gd name="connsiteY50" fmla="*/ 1285402 h 1497888"/>
                <a:gd name="connsiteX51" fmla="*/ 573754 w 1497888"/>
                <a:gd name="connsiteY51" fmla="*/ 1043482 h 1497888"/>
                <a:gd name="connsiteX52" fmla="*/ 588874 w 1497888"/>
                <a:gd name="connsiteY52" fmla="*/ 1028362 h 1497888"/>
                <a:gd name="connsiteX53" fmla="*/ 836438 w 1497888"/>
                <a:gd name="connsiteY53" fmla="*/ 1028362 h 1497888"/>
                <a:gd name="connsiteX54" fmla="*/ 851558 w 1497888"/>
                <a:gd name="connsiteY54" fmla="*/ 1043482 h 1497888"/>
                <a:gd name="connsiteX55" fmla="*/ 821318 w 1497888"/>
                <a:gd name="connsiteY55" fmla="*/ 1058602 h 1497888"/>
                <a:gd name="connsiteX56" fmla="*/ 603994 w 1497888"/>
                <a:gd name="connsiteY56" fmla="*/ 1058602 h 1497888"/>
                <a:gd name="connsiteX57" fmla="*/ 603994 w 1497888"/>
                <a:gd name="connsiteY57" fmla="*/ 1270282 h 1497888"/>
                <a:gd name="connsiteX58" fmla="*/ 821318 w 1497888"/>
                <a:gd name="connsiteY58" fmla="*/ 1270282 h 1497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1497888" h="1497888">
                  <a:moveTo>
                    <a:pt x="1497888" y="748944"/>
                  </a:moveTo>
                  <a:cubicBezTo>
                    <a:pt x="1498014" y="933584"/>
                    <a:pt x="1429788" y="1111733"/>
                    <a:pt x="1306368" y="1249063"/>
                  </a:cubicBezTo>
                  <a:lnTo>
                    <a:pt x="1283890" y="1228903"/>
                  </a:lnTo>
                  <a:cubicBezTo>
                    <a:pt x="1402320" y="1097102"/>
                    <a:pt x="1467774" y="926135"/>
                    <a:pt x="1467648" y="748944"/>
                  </a:cubicBezTo>
                  <a:cubicBezTo>
                    <a:pt x="1467648" y="352649"/>
                    <a:pt x="1145088" y="30240"/>
                    <a:pt x="748944" y="30240"/>
                  </a:cubicBezTo>
                  <a:cubicBezTo>
                    <a:pt x="352800" y="30240"/>
                    <a:pt x="30240" y="352800"/>
                    <a:pt x="30240" y="748944"/>
                  </a:cubicBezTo>
                  <a:cubicBezTo>
                    <a:pt x="30240" y="1145088"/>
                    <a:pt x="352800" y="1467648"/>
                    <a:pt x="748944" y="1467648"/>
                  </a:cubicBezTo>
                  <a:cubicBezTo>
                    <a:pt x="867187" y="1467663"/>
                    <a:pt x="983617" y="1438547"/>
                    <a:pt x="1087935" y="1382875"/>
                  </a:cubicBezTo>
                  <a:lnTo>
                    <a:pt x="1102198" y="1409537"/>
                  </a:lnTo>
                  <a:cubicBezTo>
                    <a:pt x="993490" y="1467547"/>
                    <a:pt x="872162" y="1497893"/>
                    <a:pt x="748944" y="1497888"/>
                  </a:cubicBezTo>
                  <a:cubicBezTo>
                    <a:pt x="335966" y="1497888"/>
                    <a:pt x="0" y="1161922"/>
                    <a:pt x="0" y="748944"/>
                  </a:cubicBezTo>
                  <a:cubicBezTo>
                    <a:pt x="0" y="335966"/>
                    <a:pt x="335966" y="0"/>
                    <a:pt x="748944" y="0"/>
                  </a:cubicBezTo>
                  <a:cubicBezTo>
                    <a:pt x="1161922" y="0"/>
                    <a:pt x="1497888" y="335966"/>
                    <a:pt x="1497888" y="748944"/>
                  </a:cubicBezTo>
                  <a:close/>
                  <a:moveTo>
                    <a:pt x="851508" y="952459"/>
                  </a:moveTo>
                  <a:cubicBezTo>
                    <a:pt x="850752" y="960236"/>
                    <a:pt x="844200" y="966153"/>
                    <a:pt x="836388" y="966118"/>
                  </a:cubicBezTo>
                  <a:lnTo>
                    <a:pt x="588874" y="966118"/>
                  </a:lnTo>
                  <a:cubicBezTo>
                    <a:pt x="580522" y="966118"/>
                    <a:pt x="573754" y="959349"/>
                    <a:pt x="573754" y="950998"/>
                  </a:cubicBezTo>
                  <a:cubicBezTo>
                    <a:pt x="575316" y="842134"/>
                    <a:pt x="635191" y="776916"/>
                    <a:pt x="726415" y="689875"/>
                  </a:cubicBezTo>
                  <a:cubicBezTo>
                    <a:pt x="792641" y="625010"/>
                    <a:pt x="818496" y="584035"/>
                    <a:pt x="818496" y="544320"/>
                  </a:cubicBezTo>
                  <a:cubicBezTo>
                    <a:pt x="818496" y="495835"/>
                    <a:pt x="795816" y="471240"/>
                    <a:pt x="751061" y="471240"/>
                  </a:cubicBezTo>
                  <a:cubicBezTo>
                    <a:pt x="697536" y="471240"/>
                    <a:pt x="673142" y="498859"/>
                    <a:pt x="669413" y="563674"/>
                  </a:cubicBezTo>
                  <a:cubicBezTo>
                    <a:pt x="669438" y="564092"/>
                    <a:pt x="669438" y="564515"/>
                    <a:pt x="669413" y="564934"/>
                  </a:cubicBezTo>
                  <a:cubicBezTo>
                    <a:pt x="668400" y="574152"/>
                    <a:pt x="668027" y="583430"/>
                    <a:pt x="668304" y="592704"/>
                  </a:cubicBezTo>
                  <a:cubicBezTo>
                    <a:pt x="668304" y="601055"/>
                    <a:pt x="661535" y="607824"/>
                    <a:pt x="653184" y="607824"/>
                  </a:cubicBezTo>
                  <a:lnTo>
                    <a:pt x="392566" y="607824"/>
                  </a:lnTo>
                  <a:cubicBezTo>
                    <a:pt x="384824" y="607869"/>
                    <a:pt x="378297" y="602063"/>
                    <a:pt x="377446" y="594367"/>
                  </a:cubicBezTo>
                  <a:cubicBezTo>
                    <a:pt x="376347" y="585320"/>
                    <a:pt x="375838" y="576213"/>
                    <a:pt x="375934" y="567101"/>
                  </a:cubicBezTo>
                  <a:cubicBezTo>
                    <a:pt x="375934" y="353052"/>
                    <a:pt x="539683" y="197719"/>
                    <a:pt x="765274" y="197719"/>
                  </a:cubicBezTo>
                  <a:cubicBezTo>
                    <a:pt x="988445" y="197719"/>
                    <a:pt x="1121854" y="358747"/>
                    <a:pt x="1121854" y="514433"/>
                  </a:cubicBezTo>
                  <a:cubicBezTo>
                    <a:pt x="1121854" y="651067"/>
                    <a:pt x="1034662" y="731758"/>
                    <a:pt x="957802" y="802973"/>
                  </a:cubicBezTo>
                  <a:lnTo>
                    <a:pt x="956239" y="804384"/>
                  </a:lnTo>
                  <a:cubicBezTo>
                    <a:pt x="866376" y="887141"/>
                    <a:pt x="855288" y="913046"/>
                    <a:pt x="851508" y="952459"/>
                  </a:cubicBezTo>
                  <a:close/>
                  <a:moveTo>
                    <a:pt x="935726" y="781956"/>
                  </a:moveTo>
                  <a:lnTo>
                    <a:pt x="937289" y="780494"/>
                  </a:lnTo>
                  <a:cubicBezTo>
                    <a:pt x="1013191" y="710237"/>
                    <a:pt x="1091664" y="637610"/>
                    <a:pt x="1091664" y="514181"/>
                  </a:cubicBezTo>
                  <a:cubicBezTo>
                    <a:pt x="1091664" y="373363"/>
                    <a:pt x="969595" y="227707"/>
                    <a:pt x="765324" y="227707"/>
                  </a:cubicBezTo>
                  <a:cubicBezTo>
                    <a:pt x="557222" y="227707"/>
                    <a:pt x="406224" y="370339"/>
                    <a:pt x="406224" y="566849"/>
                  </a:cubicBezTo>
                  <a:cubicBezTo>
                    <a:pt x="406224" y="570427"/>
                    <a:pt x="406224" y="573502"/>
                    <a:pt x="406224" y="577332"/>
                  </a:cubicBezTo>
                  <a:lnTo>
                    <a:pt x="638064" y="577332"/>
                  </a:lnTo>
                  <a:cubicBezTo>
                    <a:pt x="638064" y="571990"/>
                    <a:pt x="638618" y="566597"/>
                    <a:pt x="639374" y="561053"/>
                  </a:cubicBezTo>
                  <a:cubicBezTo>
                    <a:pt x="644112" y="481219"/>
                    <a:pt x="681710" y="440748"/>
                    <a:pt x="751162" y="440748"/>
                  </a:cubicBezTo>
                  <a:cubicBezTo>
                    <a:pt x="813254" y="440748"/>
                    <a:pt x="848837" y="478397"/>
                    <a:pt x="848837" y="544068"/>
                  </a:cubicBezTo>
                  <a:cubicBezTo>
                    <a:pt x="848837" y="593662"/>
                    <a:pt x="821369" y="639022"/>
                    <a:pt x="747533" y="711346"/>
                  </a:cubicBezTo>
                  <a:cubicBezTo>
                    <a:pt x="655099" y="799646"/>
                    <a:pt x="610697" y="855137"/>
                    <a:pt x="604750" y="935878"/>
                  </a:cubicBezTo>
                  <a:lnTo>
                    <a:pt x="823234" y="935878"/>
                  </a:lnTo>
                  <a:cubicBezTo>
                    <a:pt x="830138" y="892181"/>
                    <a:pt x="852062" y="859219"/>
                    <a:pt x="935726" y="781956"/>
                  </a:cubicBezTo>
                  <a:close/>
                  <a:moveTo>
                    <a:pt x="851558" y="1043482"/>
                  </a:moveTo>
                  <a:lnTo>
                    <a:pt x="851558" y="1285402"/>
                  </a:lnTo>
                  <a:cubicBezTo>
                    <a:pt x="851558" y="1293753"/>
                    <a:pt x="844790" y="1300522"/>
                    <a:pt x="836438" y="1300522"/>
                  </a:cubicBezTo>
                  <a:lnTo>
                    <a:pt x="588874" y="1300522"/>
                  </a:lnTo>
                  <a:cubicBezTo>
                    <a:pt x="580522" y="1300522"/>
                    <a:pt x="573754" y="1293753"/>
                    <a:pt x="573754" y="1285402"/>
                  </a:cubicBezTo>
                  <a:lnTo>
                    <a:pt x="573754" y="1043482"/>
                  </a:lnTo>
                  <a:cubicBezTo>
                    <a:pt x="573754" y="1035130"/>
                    <a:pt x="580522" y="1028362"/>
                    <a:pt x="588874" y="1028362"/>
                  </a:cubicBezTo>
                  <a:lnTo>
                    <a:pt x="836438" y="1028362"/>
                  </a:lnTo>
                  <a:cubicBezTo>
                    <a:pt x="844790" y="1028362"/>
                    <a:pt x="851558" y="1035130"/>
                    <a:pt x="851558" y="1043482"/>
                  </a:cubicBezTo>
                  <a:close/>
                  <a:moveTo>
                    <a:pt x="821318" y="1058602"/>
                  </a:moveTo>
                  <a:lnTo>
                    <a:pt x="603994" y="1058602"/>
                  </a:lnTo>
                  <a:lnTo>
                    <a:pt x="603994" y="1270282"/>
                  </a:lnTo>
                  <a:lnTo>
                    <a:pt x="821318" y="1270282"/>
                  </a:lnTo>
                  <a:close/>
                </a:path>
              </a:pathLst>
            </a:custGeom>
            <a:solidFill>
              <a:srgbClr val="CDCDCD"/>
            </a:solidFill>
            <a:ln w="50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dirty="0"/>
            </a:p>
          </p:txBody>
        </p:sp>
      </p:grpSp>
      <p:grpSp>
        <p:nvGrpSpPr>
          <p:cNvPr id="79" name="Gruppieren 78"/>
          <p:cNvGrpSpPr/>
          <p:nvPr/>
        </p:nvGrpSpPr>
        <p:grpSpPr>
          <a:xfrm>
            <a:off x="7190052" y="2232636"/>
            <a:ext cx="712800" cy="712800"/>
            <a:chOff x="7427119" y="2232636"/>
            <a:chExt cx="712800" cy="712800"/>
          </a:xfrm>
        </p:grpSpPr>
        <p:sp>
          <p:nvSpPr>
            <p:cNvPr id="62" name="Ellipse 61"/>
            <p:cNvSpPr/>
            <p:nvPr/>
          </p:nvSpPr>
          <p:spPr>
            <a:xfrm>
              <a:off x="7427119" y="2232636"/>
              <a:ext cx="712800" cy="712800"/>
            </a:xfrm>
            <a:prstGeom prst="ellipse">
              <a:avLst/>
            </a:prstGeom>
            <a:solidFill>
              <a:schemeClr val="bg1"/>
            </a:solidFill>
            <a:ln w="16764">
              <a:solidFill>
                <a:srgbClr val="C4D7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0701" tIns="60350" rIns="120701" bIns="60350" rtlCol="0" anchor="ctr"/>
            <a:lstStyle/>
            <a:p>
              <a:pPr algn="ctr"/>
              <a:endParaRPr lang="de-DE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8" name="Graphic 1">
              <a:extLst>
                <a:ext uri="{FF2B5EF4-FFF2-40B4-BE49-F238E27FC236}">
                  <a16:creationId xmlns:a16="http://schemas.microsoft.com/office/drawing/2014/main" id="{D2B16165-BA10-453F-87ED-4D942B3C27C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475781" y="2471048"/>
              <a:ext cx="615476" cy="286776"/>
            </a:xfrm>
            <a:custGeom>
              <a:avLst/>
              <a:gdLst>
                <a:gd name="connsiteX0" fmla="*/ 649001 w 1514804"/>
                <a:gd name="connsiteY0" fmla="*/ 608227 h 705811"/>
                <a:gd name="connsiteX1" fmla="*/ 679594 w 1514804"/>
                <a:gd name="connsiteY1" fmla="*/ 577635 h 705811"/>
                <a:gd name="connsiteX2" fmla="*/ 649001 w 1514804"/>
                <a:gd name="connsiteY2" fmla="*/ 546991 h 705811"/>
                <a:gd name="connsiteX3" fmla="*/ 670371 w 1514804"/>
                <a:gd name="connsiteY3" fmla="*/ 525622 h 705811"/>
                <a:gd name="connsiteX4" fmla="*/ 700963 w 1514804"/>
                <a:gd name="connsiteY4" fmla="*/ 556215 h 705811"/>
                <a:gd name="connsiteX5" fmla="*/ 731556 w 1514804"/>
                <a:gd name="connsiteY5" fmla="*/ 525622 h 705811"/>
                <a:gd name="connsiteX6" fmla="*/ 752976 w 1514804"/>
                <a:gd name="connsiteY6" fmla="*/ 546991 h 705811"/>
                <a:gd name="connsiteX7" fmla="*/ 722182 w 1514804"/>
                <a:gd name="connsiteY7" fmla="*/ 577635 h 705811"/>
                <a:gd name="connsiteX8" fmla="*/ 752825 w 1514804"/>
                <a:gd name="connsiteY8" fmla="*/ 608227 h 705811"/>
                <a:gd name="connsiteX9" fmla="*/ 731405 w 1514804"/>
                <a:gd name="connsiteY9" fmla="*/ 629597 h 705811"/>
                <a:gd name="connsiteX10" fmla="*/ 700812 w 1514804"/>
                <a:gd name="connsiteY10" fmla="*/ 599004 h 705811"/>
                <a:gd name="connsiteX11" fmla="*/ 670220 w 1514804"/>
                <a:gd name="connsiteY11" fmla="*/ 629597 h 705811"/>
                <a:gd name="connsiteX12" fmla="*/ 1160158 w 1514804"/>
                <a:gd name="connsiteY12" fmla="*/ 628841 h 705811"/>
                <a:gd name="connsiteX13" fmla="*/ 1171599 w 1514804"/>
                <a:gd name="connsiteY13" fmla="*/ 623801 h 705811"/>
                <a:gd name="connsiteX14" fmla="*/ 1233843 w 1514804"/>
                <a:gd name="connsiteY14" fmla="*/ 551578 h 705811"/>
                <a:gd name="connsiteX15" fmla="*/ 1211062 w 1514804"/>
                <a:gd name="connsiteY15" fmla="*/ 531670 h 705811"/>
                <a:gd name="connsiteX16" fmla="*/ 1158696 w 1514804"/>
                <a:gd name="connsiteY16" fmla="*/ 592402 h 705811"/>
                <a:gd name="connsiteX17" fmla="*/ 1127801 w 1514804"/>
                <a:gd name="connsiteY17" fmla="*/ 565841 h 705811"/>
                <a:gd name="connsiteX18" fmla="*/ 1108095 w 1514804"/>
                <a:gd name="connsiteY18" fmla="*/ 588773 h 705811"/>
                <a:gd name="connsiteX19" fmla="*/ 1150582 w 1514804"/>
                <a:gd name="connsiteY19" fmla="*/ 624960 h 705811"/>
                <a:gd name="connsiteX20" fmla="*/ 1160158 w 1514804"/>
                <a:gd name="connsiteY20" fmla="*/ 628841 h 705811"/>
                <a:gd name="connsiteX21" fmla="*/ 240862 w 1514804"/>
                <a:gd name="connsiteY21" fmla="*/ 592402 h 705811"/>
                <a:gd name="connsiteX22" fmla="*/ 210017 w 1514804"/>
                <a:gd name="connsiteY22" fmla="*/ 565841 h 705811"/>
                <a:gd name="connsiteX23" fmla="*/ 190260 w 1514804"/>
                <a:gd name="connsiteY23" fmla="*/ 588773 h 705811"/>
                <a:gd name="connsiteX24" fmla="*/ 232596 w 1514804"/>
                <a:gd name="connsiteY24" fmla="*/ 625162 h 705811"/>
                <a:gd name="connsiteX25" fmla="*/ 253915 w 1514804"/>
                <a:gd name="connsiteY25" fmla="*/ 623600 h 705811"/>
                <a:gd name="connsiteX26" fmla="*/ 316159 w 1514804"/>
                <a:gd name="connsiteY26" fmla="*/ 551376 h 705811"/>
                <a:gd name="connsiteX27" fmla="*/ 293227 w 1514804"/>
                <a:gd name="connsiteY27" fmla="*/ 531670 h 705811"/>
                <a:gd name="connsiteX28" fmla="*/ 1513462 w 1514804"/>
                <a:gd name="connsiteY28" fmla="*/ 281887 h 705811"/>
                <a:gd name="connsiteX29" fmla="*/ 1395526 w 1514804"/>
                <a:gd name="connsiteY29" fmla="*/ 542556 h 705811"/>
                <a:gd name="connsiteX30" fmla="*/ 1367957 w 1514804"/>
                <a:gd name="connsiteY30" fmla="*/ 530107 h 705811"/>
                <a:gd name="connsiteX31" fmla="*/ 1483222 w 1514804"/>
                <a:gd name="connsiteY31" fmla="*/ 275688 h 705811"/>
                <a:gd name="connsiteX32" fmla="*/ 1372342 w 1514804"/>
                <a:gd name="connsiteY32" fmla="*/ 30240 h 705811"/>
                <a:gd name="connsiteX33" fmla="*/ 950141 w 1514804"/>
                <a:gd name="connsiteY33" fmla="*/ 30240 h 705811"/>
                <a:gd name="connsiteX34" fmla="*/ 1058451 w 1514804"/>
                <a:gd name="connsiteY34" fmla="*/ 269539 h 705811"/>
                <a:gd name="connsiteX35" fmla="*/ 1058451 w 1514804"/>
                <a:gd name="connsiteY35" fmla="*/ 281988 h 705811"/>
                <a:gd name="connsiteX36" fmla="*/ 998878 w 1514804"/>
                <a:gd name="connsiteY36" fmla="*/ 413280 h 705811"/>
                <a:gd name="connsiteX37" fmla="*/ 971360 w 1514804"/>
                <a:gd name="connsiteY37" fmla="*/ 400831 h 705811"/>
                <a:gd name="connsiteX38" fmla="*/ 1028060 w 1514804"/>
                <a:gd name="connsiteY38" fmla="*/ 275537 h 705811"/>
                <a:gd name="connsiteX39" fmla="*/ 916928 w 1514804"/>
                <a:gd name="connsiteY39" fmla="*/ 30240 h 705811"/>
                <a:gd name="connsiteX40" fmla="*/ 492660 w 1514804"/>
                <a:gd name="connsiteY40" fmla="*/ 30240 h 705811"/>
                <a:gd name="connsiteX41" fmla="*/ 601222 w 1514804"/>
                <a:gd name="connsiteY41" fmla="*/ 269439 h 705811"/>
                <a:gd name="connsiteX42" fmla="*/ 601222 w 1514804"/>
                <a:gd name="connsiteY42" fmla="*/ 281887 h 705811"/>
                <a:gd name="connsiteX43" fmla="*/ 492912 w 1514804"/>
                <a:gd name="connsiteY43" fmla="*/ 521187 h 705811"/>
                <a:gd name="connsiteX44" fmla="*/ 588219 w 1514804"/>
                <a:gd name="connsiteY44" fmla="*/ 521187 h 705811"/>
                <a:gd name="connsiteX45" fmla="*/ 759589 w 1514804"/>
                <a:gd name="connsiteY45" fmla="*/ 462582 h 705811"/>
                <a:gd name="connsiteX46" fmla="*/ 818194 w 1514804"/>
                <a:gd name="connsiteY46" fmla="*/ 521187 h 705811"/>
                <a:gd name="connsiteX47" fmla="*/ 1050286 w 1514804"/>
                <a:gd name="connsiteY47" fmla="*/ 521187 h 705811"/>
                <a:gd name="connsiteX48" fmla="*/ 1221424 w 1514804"/>
                <a:gd name="connsiteY48" fmla="*/ 463005 h 705811"/>
                <a:gd name="connsiteX49" fmla="*/ 1279606 w 1514804"/>
                <a:gd name="connsiteY49" fmla="*/ 634143 h 705811"/>
                <a:gd name="connsiteX50" fmla="*/ 1108468 w 1514804"/>
                <a:gd name="connsiteY50" fmla="*/ 692325 h 705811"/>
                <a:gd name="connsiteX51" fmla="*/ 1039853 w 1514804"/>
                <a:gd name="connsiteY51" fmla="*/ 551427 h 705811"/>
                <a:gd name="connsiteX52" fmla="*/ 828375 w 1514804"/>
                <a:gd name="connsiteY52" fmla="*/ 551427 h 705811"/>
                <a:gd name="connsiteX53" fmla="*/ 831046 w 1514804"/>
                <a:gd name="connsiteY53" fmla="*/ 577635 h 705811"/>
                <a:gd name="connsiteX54" fmla="*/ 702990 w 1514804"/>
                <a:gd name="connsiteY54" fmla="*/ 705812 h 705811"/>
                <a:gd name="connsiteX55" fmla="*/ 574812 w 1514804"/>
                <a:gd name="connsiteY55" fmla="*/ 577751 h 705811"/>
                <a:gd name="connsiteX56" fmla="*/ 577534 w 1514804"/>
                <a:gd name="connsiteY56" fmla="*/ 551427 h 705811"/>
                <a:gd name="connsiteX57" fmla="*/ 372658 w 1514804"/>
                <a:gd name="connsiteY57" fmla="*/ 551427 h 705811"/>
                <a:gd name="connsiteX58" fmla="*/ 273284 w 1514804"/>
                <a:gd name="connsiteY58" fmla="*/ 702843 h 705811"/>
                <a:gd name="connsiteX59" fmla="*/ 121867 w 1514804"/>
                <a:gd name="connsiteY59" fmla="*/ 603465 h 705811"/>
                <a:gd name="connsiteX60" fmla="*/ 121867 w 1514804"/>
                <a:gd name="connsiteY60" fmla="*/ 551427 h 705811"/>
                <a:gd name="connsiteX61" fmla="*/ 15120 w 1514804"/>
                <a:gd name="connsiteY61" fmla="*/ 551427 h 705811"/>
                <a:gd name="connsiteX62" fmla="*/ 0 w 1514804"/>
                <a:gd name="connsiteY62" fmla="*/ 536307 h 705811"/>
                <a:gd name="connsiteX63" fmla="*/ 0 w 1514804"/>
                <a:gd name="connsiteY63" fmla="*/ 15120 h 705811"/>
                <a:gd name="connsiteX64" fmla="*/ 15120 w 1514804"/>
                <a:gd name="connsiteY64" fmla="*/ 0 h 705811"/>
                <a:gd name="connsiteX65" fmla="*/ 1381868 w 1514804"/>
                <a:gd name="connsiteY65" fmla="*/ 0 h 705811"/>
                <a:gd name="connsiteX66" fmla="*/ 1395627 w 1514804"/>
                <a:gd name="connsiteY66" fmla="*/ 8870 h 705811"/>
                <a:gd name="connsiteX67" fmla="*/ 1513462 w 1514804"/>
                <a:gd name="connsiteY67" fmla="*/ 269439 h 705811"/>
                <a:gd name="connsiteX68" fmla="*/ 1513462 w 1514804"/>
                <a:gd name="connsiteY68" fmla="*/ 281887 h 705811"/>
                <a:gd name="connsiteX69" fmla="*/ 1067019 w 1514804"/>
                <a:gd name="connsiteY69" fmla="*/ 577635 h 705811"/>
                <a:gd name="connsiteX70" fmla="*/ 1164896 w 1514804"/>
                <a:gd name="connsiteY70" fmla="*/ 675511 h 705811"/>
                <a:gd name="connsiteX71" fmla="*/ 1262773 w 1514804"/>
                <a:gd name="connsiteY71" fmla="*/ 577635 h 705811"/>
                <a:gd name="connsiteX72" fmla="*/ 1164896 w 1514804"/>
                <a:gd name="connsiteY72" fmla="*/ 479758 h 705811"/>
                <a:gd name="connsiteX73" fmla="*/ 1067120 w 1514804"/>
                <a:gd name="connsiteY73" fmla="*/ 577635 h 705811"/>
                <a:gd name="connsiteX74" fmla="*/ 605002 w 1514804"/>
                <a:gd name="connsiteY74" fmla="*/ 577635 h 705811"/>
                <a:gd name="connsiteX75" fmla="*/ 702879 w 1514804"/>
                <a:gd name="connsiteY75" fmla="*/ 675511 h 705811"/>
                <a:gd name="connsiteX76" fmla="*/ 800756 w 1514804"/>
                <a:gd name="connsiteY76" fmla="*/ 577635 h 705811"/>
                <a:gd name="connsiteX77" fmla="*/ 702879 w 1514804"/>
                <a:gd name="connsiteY77" fmla="*/ 479758 h 705811"/>
                <a:gd name="connsiteX78" fmla="*/ 702828 w 1514804"/>
                <a:gd name="connsiteY78" fmla="*/ 479758 h 705811"/>
                <a:gd name="connsiteX79" fmla="*/ 605103 w 1514804"/>
                <a:gd name="connsiteY79" fmla="*/ 577635 h 705811"/>
                <a:gd name="connsiteX80" fmla="*/ 345039 w 1514804"/>
                <a:gd name="connsiteY80" fmla="*/ 577635 h 705811"/>
                <a:gd name="connsiteX81" fmla="*/ 247313 w 1514804"/>
                <a:gd name="connsiteY81" fmla="*/ 479607 h 705811"/>
                <a:gd name="connsiteX82" fmla="*/ 149285 w 1514804"/>
                <a:gd name="connsiteY82" fmla="*/ 577332 h 705811"/>
                <a:gd name="connsiteX83" fmla="*/ 247011 w 1514804"/>
                <a:gd name="connsiteY83" fmla="*/ 675360 h 705811"/>
                <a:gd name="connsiteX84" fmla="*/ 247263 w 1514804"/>
                <a:gd name="connsiteY84" fmla="*/ 675360 h 705811"/>
                <a:gd name="connsiteX85" fmla="*/ 345139 w 1514804"/>
                <a:gd name="connsiteY85" fmla="*/ 577635 h 705811"/>
                <a:gd name="connsiteX86" fmla="*/ 459497 w 1514804"/>
                <a:gd name="connsiteY86" fmla="*/ 30240 h 705811"/>
                <a:gd name="connsiteX87" fmla="*/ 30240 w 1514804"/>
                <a:gd name="connsiteY87" fmla="*/ 30240 h 705811"/>
                <a:gd name="connsiteX88" fmla="*/ 30240 w 1514804"/>
                <a:gd name="connsiteY88" fmla="*/ 521287 h 705811"/>
                <a:gd name="connsiteX89" fmla="*/ 132502 w 1514804"/>
                <a:gd name="connsiteY89" fmla="*/ 521287 h 705811"/>
                <a:gd name="connsiteX90" fmla="*/ 303781 w 1514804"/>
                <a:gd name="connsiteY90" fmla="*/ 462642 h 705811"/>
                <a:gd name="connsiteX91" fmla="*/ 362427 w 1514804"/>
                <a:gd name="connsiteY91" fmla="*/ 521287 h 705811"/>
                <a:gd name="connsiteX92" fmla="*/ 459699 w 1514804"/>
                <a:gd name="connsiteY92" fmla="*/ 521287 h 705811"/>
                <a:gd name="connsiteX93" fmla="*/ 570579 w 1514804"/>
                <a:gd name="connsiteY93" fmla="*/ 275789 h 7058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1514804" h="705811">
                  <a:moveTo>
                    <a:pt x="649001" y="608227"/>
                  </a:moveTo>
                  <a:lnTo>
                    <a:pt x="679594" y="577635"/>
                  </a:lnTo>
                  <a:lnTo>
                    <a:pt x="649001" y="546991"/>
                  </a:lnTo>
                  <a:lnTo>
                    <a:pt x="670371" y="525622"/>
                  </a:lnTo>
                  <a:lnTo>
                    <a:pt x="700963" y="556215"/>
                  </a:lnTo>
                  <a:lnTo>
                    <a:pt x="731556" y="525622"/>
                  </a:lnTo>
                  <a:lnTo>
                    <a:pt x="752976" y="546991"/>
                  </a:lnTo>
                  <a:lnTo>
                    <a:pt x="722182" y="577635"/>
                  </a:lnTo>
                  <a:lnTo>
                    <a:pt x="752825" y="608227"/>
                  </a:lnTo>
                  <a:lnTo>
                    <a:pt x="731405" y="629597"/>
                  </a:lnTo>
                  <a:lnTo>
                    <a:pt x="700812" y="599004"/>
                  </a:lnTo>
                  <a:lnTo>
                    <a:pt x="670220" y="629597"/>
                  </a:lnTo>
                  <a:close/>
                  <a:moveTo>
                    <a:pt x="1160158" y="628841"/>
                  </a:moveTo>
                  <a:cubicBezTo>
                    <a:pt x="1164523" y="628891"/>
                    <a:pt x="1168691" y="627052"/>
                    <a:pt x="1171599" y="623801"/>
                  </a:cubicBezTo>
                  <a:lnTo>
                    <a:pt x="1233843" y="551578"/>
                  </a:lnTo>
                  <a:lnTo>
                    <a:pt x="1211062" y="531670"/>
                  </a:lnTo>
                  <a:lnTo>
                    <a:pt x="1158696" y="592402"/>
                  </a:lnTo>
                  <a:lnTo>
                    <a:pt x="1127801" y="565841"/>
                  </a:lnTo>
                  <a:lnTo>
                    <a:pt x="1108095" y="588773"/>
                  </a:lnTo>
                  <a:lnTo>
                    <a:pt x="1150582" y="624960"/>
                  </a:lnTo>
                  <a:cubicBezTo>
                    <a:pt x="1153218" y="627339"/>
                    <a:pt x="1156610" y="628710"/>
                    <a:pt x="1160158" y="628841"/>
                  </a:cubicBezTo>
                  <a:close/>
                  <a:moveTo>
                    <a:pt x="240862" y="592402"/>
                  </a:moveTo>
                  <a:lnTo>
                    <a:pt x="210017" y="565841"/>
                  </a:lnTo>
                  <a:lnTo>
                    <a:pt x="190260" y="588773"/>
                  </a:lnTo>
                  <a:lnTo>
                    <a:pt x="232596" y="625162"/>
                  </a:lnTo>
                  <a:cubicBezTo>
                    <a:pt x="238916" y="630615"/>
                    <a:pt x="248457" y="629915"/>
                    <a:pt x="253915" y="623600"/>
                  </a:cubicBezTo>
                  <a:lnTo>
                    <a:pt x="316159" y="551376"/>
                  </a:lnTo>
                  <a:lnTo>
                    <a:pt x="293227" y="531670"/>
                  </a:lnTo>
                  <a:close/>
                  <a:moveTo>
                    <a:pt x="1513462" y="281887"/>
                  </a:moveTo>
                  <a:lnTo>
                    <a:pt x="1395526" y="542556"/>
                  </a:lnTo>
                  <a:lnTo>
                    <a:pt x="1367957" y="530107"/>
                  </a:lnTo>
                  <a:lnTo>
                    <a:pt x="1483222" y="275688"/>
                  </a:lnTo>
                  <a:lnTo>
                    <a:pt x="1372342" y="30240"/>
                  </a:lnTo>
                  <a:lnTo>
                    <a:pt x="950141" y="30240"/>
                  </a:lnTo>
                  <a:lnTo>
                    <a:pt x="1058451" y="269539"/>
                  </a:lnTo>
                  <a:cubicBezTo>
                    <a:pt x="1060240" y="273496"/>
                    <a:pt x="1060240" y="278032"/>
                    <a:pt x="1058451" y="281988"/>
                  </a:cubicBezTo>
                  <a:lnTo>
                    <a:pt x="998878" y="413280"/>
                  </a:lnTo>
                  <a:lnTo>
                    <a:pt x="971360" y="400831"/>
                  </a:lnTo>
                  <a:lnTo>
                    <a:pt x="1028060" y="275537"/>
                  </a:lnTo>
                  <a:lnTo>
                    <a:pt x="916928" y="30240"/>
                  </a:lnTo>
                  <a:lnTo>
                    <a:pt x="492660" y="30240"/>
                  </a:lnTo>
                  <a:lnTo>
                    <a:pt x="601222" y="269439"/>
                  </a:lnTo>
                  <a:cubicBezTo>
                    <a:pt x="603011" y="273395"/>
                    <a:pt x="603011" y="277931"/>
                    <a:pt x="601222" y="281887"/>
                  </a:cubicBezTo>
                  <a:lnTo>
                    <a:pt x="492912" y="521187"/>
                  </a:lnTo>
                  <a:lnTo>
                    <a:pt x="588219" y="521187"/>
                  </a:lnTo>
                  <a:cubicBezTo>
                    <a:pt x="619356" y="457683"/>
                    <a:pt x="696080" y="431439"/>
                    <a:pt x="759589" y="462582"/>
                  </a:cubicBezTo>
                  <a:cubicBezTo>
                    <a:pt x="785081" y="475081"/>
                    <a:pt x="805695" y="495694"/>
                    <a:pt x="818194" y="521187"/>
                  </a:cubicBezTo>
                  <a:lnTo>
                    <a:pt x="1050286" y="521187"/>
                  </a:lnTo>
                  <a:cubicBezTo>
                    <a:pt x="1081479" y="457864"/>
                    <a:pt x="1158097" y="431812"/>
                    <a:pt x="1221424" y="463005"/>
                  </a:cubicBezTo>
                  <a:cubicBezTo>
                    <a:pt x="1284747" y="494197"/>
                    <a:pt x="1310799" y="570815"/>
                    <a:pt x="1279606" y="634143"/>
                  </a:cubicBezTo>
                  <a:cubicBezTo>
                    <a:pt x="1248414" y="697466"/>
                    <a:pt x="1171796" y="723517"/>
                    <a:pt x="1108468" y="692325"/>
                  </a:cubicBezTo>
                  <a:cubicBezTo>
                    <a:pt x="1056107" y="666535"/>
                    <a:pt x="1027873" y="608550"/>
                    <a:pt x="1039853" y="551427"/>
                  </a:cubicBezTo>
                  <a:lnTo>
                    <a:pt x="828375" y="551427"/>
                  </a:lnTo>
                  <a:cubicBezTo>
                    <a:pt x="830139" y="560050"/>
                    <a:pt x="831031" y="568830"/>
                    <a:pt x="831046" y="577635"/>
                  </a:cubicBezTo>
                  <a:cubicBezTo>
                    <a:pt x="831076" y="648391"/>
                    <a:pt x="773746" y="705777"/>
                    <a:pt x="702990" y="705812"/>
                  </a:cubicBezTo>
                  <a:cubicBezTo>
                    <a:pt x="632233" y="705842"/>
                    <a:pt x="574843" y="648512"/>
                    <a:pt x="574812" y="577751"/>
                  </a:cubicBezTo>
                  <a:cubicBezTo>
                    <a:pt x="574807" y="568905"/>
                    <a:pt x="575719" y="560085"/>
                    <a:pt x="577534" y="551427"/>
                  </a:cubicBezTo>
                  <a:lnTo>
                    <a:pt x="372658" y="551427"/>
                  </a:lnTo>
                  <a:cubicBezTo>
                    <a:pt x="387027" y="620681"/>
                    <a:pt x="342539" y="688469"/>
                    <a:pt x="273284" y="702843"/>
                  </a:cubicBezTo>
                  <a:cubicBezTo>
                    <a:pt x="204029" y="717212"/>
                    <a:pt x="136236" y="672719"/>
                    <a:pt x="121867" y="603465"/>
                  </a:cubicBezTo>
                  <a:cubicBezTo>
                    <a:pt x="118304" y="586303"/>
                    <a:pt x="118304" y="568593"/>
                    <a:pt x="121867" y="551427"/>
                  </a:cubicBezTo>
                  <a:lnTo>
                    <a:pt x="15120" y="551427"/>
                  </a:lnTo>
                  <a:cubicBezTo>
                    <a:pt x="6769" y="551427"/>
                    <a:pt x="0" y="544658"/>
                    <a:pt x="0" y="536307"/>
                  </a:cubicBezTo>
                  <a:lnTo>
                    <a:pt x="0" y="15120"/>
                  </a:lnTo>
                  <a:cubicBezTo>
                    <a:pt x="0" y="6769"/>
                    <a:pt x="6769" y="0"/>
                    <a:pt x="15120" y="0"/>
                  </a:cubicBezTo>
                  <a:lnTo>
                    <a:pt x="1381868" y="0"/>
                  </a:lnTo>
                  <a:cubicBezTo>
                    <a:pt x="1387795" y="5"/>
                    <a:pt x="1393178" y="3473"/>
                    <a:pt x="1395627" y="8870"/>
                  </a:cubicBezTo>
                  <a:lnTo>
                    <a:pt x="1513462" y="269439"/>
                  </a:lnTo>
                  <a:cubicBezTo>
                    <a:pt x="1515252" y="273395"/>
                    <a:pt x="1515252" y="277931"/>
                    <a:pt x="1513462" y="281887"/>
                  </a:cubicBezTo>
                  <a:close/>
                  <a:moveTo>
                    <a:pt x="1067019" y="577635"/>
                  </a:moveTo>
                  <a:cubicBezTo>
                    <a:pt x="1067019" y="631689"/>
                    <a:pt x="1110842" y="675511"/>
                    <a:pt x="1164896" y="675511"/>
                  </a:cubicBezTo>
                  <a:cubicBezTo>
                    <a:pt x="1218950" y="675511"/>
                    <a:pt x="1262773" y="631689"/>
                    <a:pt x="1262773" y="577635"/>
                  </a:cubicBezTo>
                  <a:cubicBezTo>
                    <a:pt x="1262773" y="523581"/>
                    <a:pt x="1218950" y="479758"/>
                    <a:pt x="1164896" y="479758"/>
                  </a:cubicBezTo>
                  <a:cubicBezTo>
                    <a:pt x="1110902" y="479869"/>
                    <a:pt x="1067175" y="523641"/>
                    <a:pt x="1067120" y="577635"/>
                  </a:cubicBezTo>
                  <a:close/>
                  <a:moveTo>
                    <a:pt x="605002" y="577635"/>
                  </a:moveTo>
                  <a:cubicBezTo>
                    <a:pt x="605002" y="631689"/>
                    <a:pt x="648825" y="675511"/>
                    <a:pt x="702879" y="675511"/>
                  </a:cubicBezTo>
                  <a:cubicBezTo>
                    <a:pt x="756933" y="675511"/>
                    <a:pt x="800756" y="631689"/>
                    <a:pt x="800756" y="577635"/>
                  </a:cubicBezTo>
                  <a:cubicBezTo>
                    <a:pt x="800756" y="523581"/>
                    <a:pt x="756933" y="479758"/>
                    <a:pt x="702879" y="479758"/>
                  </a:cubicBezTo>
                  <a:cubicBezTo>
                    <a:pt x="702864" y="479758"/>
                    <a:pt x="702843" y="479758"/>
                    <a:pt x="702828" y="479758"/>
                  </a:cubicBezTo>
                  <a:cubicBezTo>
                    <a:pt x="648855" y="479894"/>
                    <a:pt x="605158" y="523661"/>
                    <a:pt x="605103" y="577635"/>
                  </a:cubicBezTo>
                  <a:close/>
                  <a:moveTo>
                    <a:pt x="345039" y="577635"/>
                  </a:moveTo>
                  <a:cubicBezTo>
                    <a:pt x="345124" y="523581"/>
                    <a:pt x="301367" y="479692"/>
                    <a:pt x="247313" y="479607"/>
                  </a:cubicBezTo>
                  <a:cubicBezTo>
                    <a:pt x="193259" y="479521"/>
                    <a:pt x="149371" y="523278"/>
                    <a:pt x="149285" y="577332"/>
                  </a:cubicBezTo>
                  <a:cubicBezTo>
                    <a:pt x="149199" y="631386"/>
                    <a:pt x="192956" y="675275"/>
                    <a:pt x="247011" y="675360"/>
                  </a:cubicBezTo>
                  <a:cubicBezTo>
                    <a:pt x="247096" y="675360"/>
                    <a:pt x="247177" y="675360"/>
                    <a:pt x="247263" y="675360"/>
                  </a:cubicBezTo>
                  <a:cubicBezTo>
                    <a:pt x="301236" y="675305"/>
                    <a:pt x="344998" y="631608"/>
                    <a:pt x="345139" y="577635"/>
                  </a:cubicBezTo>
                  <a:close/>
                  <a:moveTo>
                    <a:pt x="459497" y="30240"/>
                  </a:moveTo>
                  <a:lnTo>
                    <a:pt x="30240" y="30240"/>
                  </a:lnTo>
                  <a:lnTo>
                    <a:pt x="30240" y="521287"/>
                  </a:lnTo>
                  <a:lnTo>
                    <a:pt x="132502" y="521287"/>
                  </a:lnTo>
                  <a:cubicBezTo>
                    <a:pt x="163604" y="457793"/>
                    <a:pt x="240292" y="431540"/>
                    <a:pt x="303781" y="462642"/>
                  </a:cubicBezTo>
                  <a:cubicBezTo>
                    <a:pt x="329299" y="475141"/>
                    <a:pt x="349927" y="495775"/>
                    <a:pt x="362427" y="521287"/>
                  </a:cubicBezTo>
                  <a:lnTo>
                    <a:pt x="459699" y="521287"/>
                  </a:lnTo>
                  <a:lnTo>
                    <a:pt x="570579" y="275789"/>
                  </a:lnTo>
                  <a:close/>
                </a:path>
              </a:pathLst>
            </a:custGeom>
            <a:solidFill>
              <a:srgbClr val="CDCDCD"/>
            </a:solidFill>
            <a:ln w="50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dirty="0"/>
            </a:p>
          </p:txBody>
        </p:sp>
      </p:grpSp>
      <p:grpSp>
        <p:nvGrpSpPr>
          <p:cNvPr id="84" name="Gruppieren 83"/>
          <p:cNvGrpSpPr/>
          <p:nvPr/>
        </p:nvGrpSpPr>
        <p:grpSpPr>
          <a:xfrm>
            <a:off x="3480792" y="2232636"/>
            <a:ext cx="712800" cy="712800"/>
            <a:chOff x="3717859" y="2232636"/>
            <a:chExt cx="712800" cy="712800"/>
          </a:xfrm>
        </p:grpSpPr>
        <p:sp>
          <p:nvSpPr>
            <p:cNvPr id="69" name="Ellipse 68"/>
            <p:cNvSpPr/>
            <p:nvPr/>
          </p:nvSpPr>
          <p:spPr>
            <a:xfrm>
              <a:off x="3717859" y="2232636"/>
              <a:ext cx="712800" cy="712800"/>
            </a:xfrm>
            <a:prstGeom prst="ellipse">
              <a:avLst/>
            </a:prstGeom>
            <a:solidFill>
              <a:schemeClr val="bg1"/>
            </a:solidFill>
            <a:ln w="16764">
              <a:solidFill>
                <a:srgbClr val="E6EFF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0701" tIns="60350" rIns="120701" bIns="60350" rtlCol="0" anchor="ctr"/>
            <a:lstStyle/>
            <a:p>
              <a:pPr algn="ctr"/>
              <a:endParaRPr lang="de-DE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0" name="Graphic 1">
              <a:extLst>
                <a:ext uri="{FF2B5EF4-FFF2-40B4-BE49-F238E27FC236}">
                  <a16:creationId xmlns:a16="http://schemas.microsoft.com/office/drawing/2014/main" id="{A6EC0C71-0258-4192-A454-0869721EA92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808" y="2325585"/>
              <a:ext cx="526902" cy="526902"/>
            </a:xfrm>
            <a:custGeom>
              <a:avLst/>
              <a:gdLst>
                <a:gd name="connsiteX0" fmla="*/ 748944 w 1497888"/>
                <a:gd name="connsiteY0" fmla="*/ 1497888 h 1497888"/>
                <a:gd name="connsiteX1" fmla="*/ 0 w 1497888"/>
                <a:gd name="connsiteY1" fmla="*/ 748944 h 1497888"/>
                <a:gd name="connsiteX2" fmla="*/ 748944 w 1497888"/>
                <a:gd name="connsiteY2" fmla="*/ 0 h 1497888"/>
                <a:gd name="connsiteX3" fmla="*/ 1497888 w 1497888"/>
                <a:gd name="connsiteY3" fmla="*/ 748944 h 1497888"/>
                <a:gd name="connsiteX4" fmla="*/ 1306368 w 1497888"/>
                <a:gd name="connsiteY4" fmla="*/ 1249063 h 1497888"/>
                <a:gd name="connsiteX5" fmla="*/ 1283890 w 1497888"/>
                <a:gd name="connsiteY5" fmla="*/ 1228903 h 1497888"/>
                <a:gd name="connsiteX6" fmla="*/ 1467648 w 1497888"/>
                <a:gd name="connsiteY6" fmla="*/ 748944 h 1497888"/>
                <a:gd name="connsiteX7" fmla="*/ 748944 w 1497888"/>
                <a:gd name="connsiteY7" fmla="*/ 30240 h 1497888"/>
                <a:gd name="connsiteX8" fmla="*/ 30240 w 1497888"/>
                <a:gd name="connsiteY8" fmla="*/ 748944 h 1497888"/>
                <a:gd name="connsiteX9" fmla="*/ 748944 w 1497888"/>
                <a:gd name="connsiteY9" fmla="*/ 1467648 h 1497888"/>
                <a:gd name="connsiteX10" fmla="*/ 1087935 w 1497888"/>
                <a:gd name="connsiteY10" fmla="*/ 1382875 h 1497888"/>
                <a:gd name="connsiteX11" fmla="*/ 1102198 w 1497888"/>
                <a:gd name="connsiteY11" fmla="*/ 1409537 h 1497888"/>
                <a:gd name="connsiteX12" fmla="*/ 748944 w 1497888"/>
                <a:gd name="connsiteY12" fmla="*/ 1497888 h 1497888"/>
                <a:gd name="connsiteX13" fmla="*/ 943891 w 1497888"/>
                <a:gd name="connsiteY13" fmla="*/ 1245888 h 1497888"/>
                <a:gd name="connsiteX14" fmla="*/ 943891 w 1497888"/>
                <a:gd name="connsiteY14" fmla="*/ 1062583 h 1497888"/>
                <a:gd name="connsiteX15" fmla="*/ 928771 w 1497888"/>
                <a:gd name="connsiteY15" fmla="*/ 1047463 h 1497888"/>
                <a:gd name="connsiteX16" fmla="*/ 863806 w 1497888"/>
                <a:gd name="connsiteY16" fmla="*/ 1047463 h 1497888"/>
                <a:gd name="connsiteX17" fmla="*/ 863806 w 1497888"/>
                <a:gd name="connsiteY17" fmla="*/ 535298 h 1497888"/>
                <a:gd name="connsiteX18" fmla="*/ 848686 w 1497888"/>
                <a:gd name="connsiteY18" fmla="*/ 520178 h 1497888"/>
                <a:gd name="connsiteX19" fmla="*/ 569117 w 1497888"/>
                <a:gd name="connsiteY19" fmla="*/ 520178 h 1497888"/>
                <a:gd name="connsiteX20" fmla="*/ 553997 w 1497888"/>
                <a:gd name="connsiteY20" fmla="*/ 535298 h 1497888"/>
                <a:gd name="connsiteX21" fmla="*/ 553997 w 1497888"/>
                <a:gd name="connsiteY21" fmla="*/ 718704 h 1497888"/>
                <a:gd name="connsiteX22" fmla="*/ 569117 w 1497888"/>
                <a:gd name="connsiteY22" fmla="*/ 733824 h 1497888"/>
                <a:gd name="connsiteX23" fmla="*/ 650261 w 1497888"/>
                <a:gd name="connsiteY23" fmla="*/ 733824 h 1497888"/>
                <a:gd name="connsiteX24" fmla="*/ 650261 w 1497888"/>
                <a:gd name="connsiteY24" fmla="*/ 1047564 h 1497888"/>
                <a:gd name="connsiteX25" fmla="*/ 585295 w 1497888"/>
                <a:gd name="connsiteY25" fmla="*/ 1047564 h 1497888"/>
                <a:gd name="connsiteX26" fmla="*/ 570175 w 1497888"/>
                <a:gd name="connsiteY26" fmla="*/ 1062684 h 1497888"/>
                <a:gd name="connsiteX27" fmla="*/ 570175 w 1497888"/>
                <a:gd name="connsiteY27" fmla="*/ 1245888 h 1497888"/>
                <a:gd name="connsiteX28" fmla="*/ 585295 w 1497888"/>
                <a:gd name="connsiteY28" fmla="*/ 1261008 h 1497888"/>
                <a:gd name="connsiteX29" fmla="*/ 928771 w 1497888"/>
                <a:gd name="connsiteY29" fmla="*/ 1261008 h 1497888"/>
                <a:gd name="connsiteX30" fmla="*/ 943891 w 1497888"/>
                <a:gd name="connsiteY30" fmla="*/ 1245888 h 1497888"/>
                <a:gd name="connsiteX31" fmla="*/ 600415 w 1497888"/>
                <a:gd name="connsiteY31" fmla="*/ 1077703 h 1497888"/>
                <a:gd name="connsiteX32" fmla="*/ 665381 w 1497888"/>
                <a:gd name="connsiteY32" fmla="*/ 1077703 h 1497888"/>
                <a:gd name="connsiteX33" fmla="*/ 680501 w 1497888"/>
                <a:gd name="connsiteY33" fmla="*/ 1062583 h 1497888"/>
                <a:gd name="connsiteX34" fmla="*/ 680501 w 1497888"/>
                <a:gd name="connsiteY34" fmla="*/ 718704 h 1497888"/>
                <a:gd name="connsiteX35" fmla="*/ 665381 w 1497888"/>
                <a:gd name="connsiteY35" fmla="*/ 703584 h 1497888"/>
                <a:gd name="connsiteX36" fmla="*/ 584237 w 1497888"/>
                <a:gd name="connsiteY36" fmla="*/ 703584 h 1497888"/>
                <a:gd name="connsiteX37" fmla="*/ 584237 w 1497888"/>
                <a:gd name="connsiteY37" fmla="*/ 550418 h 1497888"/>
                <a:gd name="connsiteX38" fmla="*/ 833566 w 1497888"/>
                <a:gd name="connsiteY38" fmla="*/ 550418 h 1497888"/>
                <a:gd name="connsiteX39" fmla="*/ 833566 w 1497888"/>
                <a:gd name="connsiteY39" fmla="*/ 1062583 h 1497888"/>
                <a:gd name="connsiteX40" fmla="*/ 848686 w 1497888"/>
                <a:gd name="connsiteY40" fmla="*/ 1077703 h 1497888"/>
                <a:gd name="connsiteX41" fmla="*/ 913651 w 1497888"/>
                <a:gd name="connsiteY41" fmla="*/ 1077703 h 1497888"/>
                <a:gd name="connsiteX42" fmla="*/ 913651 w 1497888"/>
                <a:gd name="connsiteY42" fmla="*/ 1230768 h 1497888"/>
                <a:gd name="connsiteX43" fmla="*/ 600415 w 1497888"/>
                <a:gd name="connsiteY43" fmla="*/ 1230768 h 1497888"/>
                <a:gd name="connsiteX44" fmla="*/ 855742 w 1497888"/>
                <a:gd name="connsiteY44" fmla="*/ 435305 h 1497888"/>
                <a:gd name="connsiteX45" fmla="*/ 855742 w 1497888"/>
                <a:gd name="connsiteY45" fmla="*/ 252000 h 1497888"/>
                <a:gd name="connsiteX46" fmla="*/ 840622 w 1497888"/>
                <a:gd name="connsiteY46" fmla="*/ 236880 h 1497888"/>
                <a:gd name="connsiteX47" fmla="*/ 657266 w 1497888"/>
                <a:gd name="connsiteY47" fmla="*/ 236880 h 1497888"/>
                <a:gd name="connsiteX48" fmla="*/ 642146 w 1497888"/>
                <a:gd name="connsiteY48" fmla="*/ 252000 h 1497888"/>
                <a:gd name="connsiteX49" fmla="*/ 642146 w 1497888"/>
                <a:gd name="connsiteY49" fmla="*/ 435305 h 1497888"/>
                <a:gd name="connsiteX50" fmla="*/ 657266 w 1497888"/>
                <a:gd name="connsiteY50" fmla="*/ 450425 h 1497888"/>
                <a:gd name="connsiteX51" fmla="*/ 840622 w 1497888"/>
                <a:gd name="connsiteY51" fmla="*/ 450425 h 1497888"/>
                <a:gd name="connsiteX52" fmla="*/ 855742 w 1497888"/>
                <a:gd name="connsiteY52" fmla="*/ 435305 h 1497888"/>
                <a:gd name="connsiteX53" fmla="*/ 672386 w 1497888"/>
                <a:gd name="connsiteY53" fmla="*/ 267120 h 1497888"/>
                <a:gd name="connsiteX54" fmla="*/ 825502 w 1497888"/>
                <a:gd name="connsiteY54" fmla="*/ 267120 h 1497888"/>
                <a:gd name="connsiteX55" fmla="*/ 825502 w 1497888"/>
                <a:gd name="connsiteY55" fmla="*/ 420185 h 1497888"/>
                <a:gd name="connsiteX56" fmla="*/ 672386 w 1497888"/>
                <a:gd name="connsiteY56" fmla="*/ 420185 h 1497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1497888" h="1497888">
                  <a:moveTo>
                    <a:pt x="748944" y="1497888"/>
                  </a:moveTo>
                  <a:cubicBezTo>
                    <a:pt x="335966" y="1497888"/>
                    <a:pt x="0" y="1161922"/>
                    <a:pt x="0" y="748944"/>
                  </a:cubicBezTo>
                  <a:cubicBezTo>
                    <a:pt x="0" y="335966"/>
                    <a:pt x="335966" y="0"/>
                    <a:pt x="748944" y="0"/>
                  </a:cubicBezTo>
                  <a:cubicBezTo>
                    <a:pt x="1161922" y="0"/>
                    <a:pt x="1497888" y="335966"/>
                    <a:pt x="1497888" y="748944"/>
                  </a:cubicBezTo>
                  <a:cubicBezTo>
                    <a:pt x="1498014" y="933584"/>
                    <a:pt x="1429788" y="1111733"/>
                    <a:pt x="1306368" y="1249063"/>
                  </a:cubicBezTo>
                  <a:lnTo>
                    <a:pt x="1283890" y="1228903"/>
                  </a:lnTo>
                  <a:cubicBezTo>
                    <a:pt x="1402320" y="1097102"/>
                    <a:pt x="1467774" y="926135"/>
                    <a:pt x="1467648" y="748944"/>
                  </a:cubicBezTo>
                  <a:cubicBezTo>
                    <a:pt x="1467648" y="352649"/>
                    <a:pt x="1145088" y="30240"/>
                    <a:pt x="748944" y="30240"/>
                  </a:cubicBezTo>
                  <a:cubicBezTo>
                    <a:pt x="352800" y="30240"/>
                    <a:pt x="30240" y="352800"/>
                    <a:pt x="30240" y="748944"/>
                  </a:cubicBezTo>
                  <a:cubicBezTo>
                    <a:pt x="30240" y="1145088"/>
                    <a:pt x="352800" y="1467648"/>
                    <a:pt x="748944" y="1467648"/>
                  </a:cubicBezTo>
                  <a:cubicBezTo>
                    <a:pt x="867187" y="1467663"/>
                    <a:pt x="983617" y="1438547"/>
                    <a:pt x="1087935" y="1382875"/>
                  </a:cubicBezTo>
                  <a:lnTo>
                    <a:pt x="1102198" y="1409537"/>
                  </a:lnTo>
                  <a:cubicBezTo>
                    <a:pt x="993490" y="1467547"/>
                    <a:pt x="872162" y="1497893"/>
                    <a:pt x="748944" y="1497888"/>
                  </a:cubicBezTo>
                  <a:close/>
                  <a:moveTo>
                    <a:pt x="943891" y="1245888"/>
                  </a:moveTo>
                  <a:lnTo>
                    <a:pt x="943891" y="1062583"/>
                  </a:lnTo>
                  <a:cubicBezTo>
                    <a:pt x="943891" y="1054232"/>
                    <a:pt x="937123" y="1047463"/>
                    <a:pt x="928771" y="1047463"/>
                  </a:cubicBezTo>
                  <a:lnTo>
                    <a:pt x="863806" y="1047463"/>
                  </a:lnTo>
                  <a:lnTo>
                    <a:pt x="863806" y="535298"/>
                  </a:lnTo>
                  <a:cubicBezTo>
                    <a:pt x="863806" y="526947"/>
                    <a:pt x="857037" y="520178"/>
                    <a:pt x="848686" y="520178"/>
                  </a:cubicBezTo>
                  <a:lnTo>
                    <a:pt x="569117" y="520178"/>
                  </a:lnTo>
                  <a:cubicBezTo>
                    <a:pt x="560766" y="520178"/>
                    <a:pt x="553997" y="526947"/>
                    <a:pt x="553997" y="535298"/>
                  </a:cubicBezTo>
                  <a:lnTo>
                    <a:pt x="553997" y="718704"/>
                  </a:lnTo>
                  <a:cubicBezTo>
                    <a:pt x="553997" y="727055"/>
                    <a:pt x="560766" y="733824"/>
                    <a:pt x="569117" y="733824"/>
                  </a:cubicBezTo>
                  <a:lnTo>
                    <a:pt x="650261" y="733824"/>
                  </a:lnTo>
                  <a:lnTo>
                    <a:pt x="650261" y="1047564"/>
                  </a:lnTo>
                  <a:lnTo>
                    <a:pt x="585295" y="1047564"/>
                  </a:lnTo>
                  <a:cubicBezTo>
                    <a:pt x="576944" y="1047564"/>
                    <a:pt x="570175" y="1054333"/>
                    <a:pt x="570175" y="1062684"/>
                  </a:cubicBezTo>
                  <a:lnTo>
                    <a:pt x="570175" y="1245888"/>
                  </a:lnTo>
                  <a:cubicBezTo>
                    <a:pt x="570175" y="1254239"/>
                    <a:pt x="576944" y="1261008"/>
                    <a:pt x="585295" y="1261008"/>
                  </a:cubicBezTo>
                  <a:lnTo>
                    <a:pt x="928771" y="1261008"/>
                  </a:lnTo>
                  <a:cubicBezTo>
                    <a:pt x="937123" y="1261008"/>
                    <a:pt x="943891" y="1254239"/>
                    <a:pt x="943891" y="1245888"/>
                  </a:cubicBezTo>
                  <a:close/>
                  <a:moveTo>
                    <a:pt x="600415" y="1077703"/>
                  </a:moveTo>
                  <a:lnTo>
                    <a:pt x="665381" y="1077703"/>
                  </a:lnTo>
                  <a:cubicBezTo>
                    <a:pt x="673732" y="1077703"/>
                    <a:pt x="680501" y="1070935"/>
                    <a:pt x="680501" y="1062583"/>
                  </a:cubicBezTo>
                  <a:lnTo>
                    <a:pt x="680501" y="718704"/>
                  </a:lnTo>
                  <a:cubicBezTo>
                    <a:pt x="680501" y="710353"/>
                    <a:pt x="673732" y="703584"/>
                    <a:pt x="665381" y="703584"/>
                  </a:cubicBezTo>
                  <a:lnTo>
                    <a:pt x="584237" y="703584"/>
                  </a:lnTo>
                  <a:lnTo>
                    <a:pt x="584237" y="550418"/>
                  </a:lnTo>
                  <a:lnTo>
                    <a:pt x="833566" y="550418"/>
                  </a:lnTo>
                  <a:lnTo>
                    <a:pt x="833566" y="1062583"/>
                  </a:lnTo>
                  <a:cubicBezTo>
                    <a:pt x="833566" y="1070935"/>
                    <a:pt x="840334" y="1077703"/>
                    <a:pt x="848686" y="1077703"/>
                  </a:cubicBezTo>
                  <a:lnTo>
                    <a:pt x="913651" y="1077703"/>
                  </a:lnTo>
                  <a:lnTo>
                    <a:pt x="913651" y="1230768"/>
                  </a:lnTo>
                  <a:lnTo>
                    <a:pt x="600415" y="1230768"/>
                  </a:lnTo>
                  <a:close/>
                  <a:moveTo>
                    <a:pt x="855742" y="435305"/>
                  </a:moveTo>
                  <a:lnTo>
                    <a:pt x="855742" y="252000"/>
                  </a:lnTo>
                  <a:cubicBezTo>
                    <a:pt x="855742" y="243649"/>
                    <a:pt x="848973" y="236880"/>
                    <a:pt x="840622" y="236880"/>
                  </a:cubicBezTo>
                  <a:lnTo>
                    <a:pt x="657266" y="236880"/>
                  </a:lnTo>
                  <a:cubicBezTo>
                    <a:pt x="648915" y="236880"/>
                    <a:pt x="642146" y="243649"/>
                    <a:pt x="642146" y="252000"/>
                  </a:cubicBezTo>
                  <a:lnTo>
                    <a:pt x="642146" y="435305"/>
                  </a:lnTo>
                  <a:cubicBezTo>
                    <a:pt x="642146" y="443656"/>
                    <a:pt x="648915" y="450425"/>
                    <a:pt x="657266" y="450425"/>
                  </a:cubicBezTo>
                  <a:lnTo>
                    <a:pt x="840622" y="450425"/>
                  </a:lnTo>
                  <a:cubicBezTo>
                    <a:pt x="848973" y="450425"/>
                    <a:pt x="855742" y="443656"/>
                    <a:pt x="855742" y="435305"/>
                  </a:cubicBezTo>
                  <a:close/>
                  <a:moveTo>
                    <a:pt x="672386" y="267120"/>
                  </a:moveTo>
                  <a:lnTo>
                    <a:pt x="825502" y="267120"/>
                  </a:lnTo>
                  <a:lnTo>
                    <a:pt x="825502" y="420185"/>
                  </a:lnTo>
                  <a:lnTo>
                    <a:pt x="672386" y="420185"/>
                  </a:lnTo>
                  <a:close/>
                </a:path>
              </a:pathLst>
            </a:custGeom>
            <a:solidFill>
              <a:srgbClr val="CDCDCD"/>
            </a:solidFill>
            <a:ln w="50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dirty="0"/>
            </a:p>
          </p:txBody>
        </p:sp>
      </p:grpSp>
      <p:grpSp>
        <p:nvGrpSpPr>
          <p:cNvPr id="83" name="Gruppieren 82"/>
          <p:cNvGrpSpPr/>
          <p:nvPr/>
        </p:nvGrpSpPr>
        <p:grpSpPr>
          <a:xfrm>
            <a:off x="10899312" y="4871858"/>
            <a:ext cx="712800" cy="712800"/>
            <a:chOff x="11136379" y="4871858"/>
            <a:chExt cx="712800" cy="712800"/>
          </a:xfrm>
        </p:grpSpPr>
        <p:sp>
          <p:nvSpPr>
            <p:cNvPr id="72" name="Ellipse 71"/>
            <p:cNvSpPr/>
            <p:nvPr/>
          </p:nvSpPr>
          <p:spPr>
            <a:xfrm>
              <a:off x="11136379" y="4871858"/>
              <a:ext cx="712800" cy="712800"/>
            </a:xfrm>
            <a:prstGeom prst="ellipse">
              <a:avLst/>
            </a:prstGeom>
            <a:solidFill>
              <a:schemeClr val="bg1"/>
            </a:solidFill>
            <a:ln w="16764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0701" tIns="60350" rIns="120701" bIns="60350" rtlCol="0" anchor="ctr"/>
            <a:lstStyle/>
            <a:p>
              <a:pPr algn="ctr"/>
              <a:endParaRPr lang="de-DE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2" name="Graphic 1">
              <a:extLst>
                <a:ext uri="{FF2B5EF4-FFF2-40B4-BE49-F238E27FC236}">
                  <a16:creationId xmlns:a16="http://schemas.microsoft.com/office/drawing/2014/main" id="{3B8696B7-8AEA-4DD5-AE8D-ACC4F2713D9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262920" y="4960379"/>
              <a:ext cx="459717" cy="535757"/>
            </a:xfrm>
            <a:custGeom>
              <a:avLst/>
              <a:gdLst>
                <a:gd name="connsiteX0" fmla="*/ 250096 w 1424829"/>
                <a:gd name="connsiteY0" fmla="*/ 1204825 h 1660504"/>
                <a:gd name="connsiteX1" fmla="*/ 247223 w 1424829"/>
                <a:gd name="connsiteY1" fmla="*/ 1205330 h 1660504"/>
                <a:gd name="connsiteX2" fmla="*/ 115296 w 1424829"/>
                <a:gd name="connsiteY2" fmla="*/ 1364457 h 1660504"/>
                <a:gd name="connsiteX3" fmla="*/ 174596 w 1424829"/>
                <a:gd name="connsiteY3" fmla="*/ 1468871 h 1660504"/>
                <a:gd name="connsiteX4" fmla="*/ 174596 w 1424829"/>
                <a:gd name="connsiteY4" fmla="*/ 1552334 h 1660504"/>
                <a:gd name="connsiteX5" fmla="*/ 187045 w 1424829"/>
                <a:gd name="connsiteY5" fmla="*/ 1567454 h 1660504"/>
                <a:gd name="connsiteX6" fmla="*/ 314154 w 1424829"/>
                <a:gd name="connsiteY6" fmla="*/ 1590083 h 1660504"/>
                <a:gd name="connsiteX7" fmla="*/ 316825 w 1424829"/>
                <a:gd name="connsiteY7" fmla="*/ 1590335 h 1660504"/>
                <a:gd name="connsiteX8" fmla="*/ 331945 w 1424829"/>
                <a:gd name="connsiteY8" fmla="*/ 1575215 h 1660504"/>
                <a:gd name="connsiteX9" fmla="*/ 331945 w 1424829"/>
                <a:gd name="connsiteY9" fmla="*/ 1521892 h 1660504"/>
                <a:gd name="connsiteX10" fmla="*/ 365260 w 1424829"/>
                <a:gd name="connsiteY10" fmla="*/ 1524714 h 1660504"/>
                <a:gd name="connsiteX11" fmla="*/ 405751 w 1424829"/>
                <a:gd name="connsiteY11" fmla="*/ 1490473 h 1660504"/>
                <a:gd name="connsiteX12" fmla="*/ 405882 w 1424829"/>
                <a:gd name="connsiteY12" fmla="*/ 1487368 h 1660504"/>
                <a:gd name="connsiteX13" fmla="*/ 405882 w 1424829"/>
                <a:gd name="connsiteY13" fmla="*/ 1434851 h 1660504"/>
                <a:gd name="connsiteX14" fmla="*/ 433098 w 1424829"/>
                <a:gd name="connsiteY14" fmla="*/ 1425830 h 1660504"/>
                <a:gd name="connsiteX15" fmla="*/ 442694 w 1424829"/>
                <a:gd name="connsiteY15" fmla="*/ 1406723 h 1660504"/>
                <a:gd name="connsiteX16" fmla="*/ 440759 w 1424829"/>
                <a:gd name="connsiteY16" fmla="*/ 1402847 h 1660504"/>
                <a:gd name="connsiteX17" fmla="*/ 409158 w 1424829"/>
                <a:gd name="connsiteY17" fmla="*/ 1357134 h 1660504"/>
                <a:gd name="connsiteX18" fmla="*/ 407243 w 1424829"/>
                <a:gd name="connsiteY18" fmla="*/ 1352094 h 1660504"/>
                <a:gd name="connsiteX19" fmla="*/ 405529 w 1424829"/>
                <a:gd name="connsiteY19" fmla="*/ 1332993 h 1660504"/>
                <a:gd name="connsiteX20" fmla="*/ 405529 w 1424829"/>
                <a:gd name="connsiteY20" fmla="*/ 1332237 h 1660504"/>
                <a:gd name="connsiteX21" fmla="*/ 395449 w 1424829"/>
                <a:gd name="connsiteY21" fmla="*/ 1292572 h 1660504"/>
                <a:gd name="connsiteX22" fmla="*/ 425689 w 1424829"/>
                <a:gd name="connsiteY22" fmla="*/ 1234410 h 1660504"/>
                <a:gd name="connsiteX23" fmla="*/ 418331 w 1424829"/>
                <a:gd name="connsiteY23" fmla="*/ 1217678 h 1660504"/>
                <a:gd name="connsiteX24" fmla="*/ 400993 w 1424829"/>
                <a:gd name="connsiteY24" fmla="*/ 1219895 h 1660504"/>
                <a:gd name="connsiteX25" fmla="*/ 359564 w 1424829"/>
                <a:gd name="connsiteY25" fmla="*/ 1217476 h 1660504"/>
                <a:gd name="connsiteX26" fmla="*/ 250096 w 1424829"/>
                <a:gd name="connsiteY26" fmla="*/ 1204825 h 1660504"/>
                <a:gd name="connsiteX27" fmla="*/ 347418 w 1424829"/>
                <a:gd name="connsiteY27" fmla="*/ 1245145 h 1660504"/>
                <a:gd name="connsiteX28" fmla="*/ 386579 w 1424829"/>
                <a:gd name="connsiteY28" fmla="*/ 1253865 h 1660504"/>
                <a:gd name="connsiteX29" fmla="*/ 368636 w 1424829"/>
                <a:gd name="connsiteY29" fmla="*/ 1275436 h 1660504"/>
                <a:gd name="connsiteX30" fmla="*/ 363596 w 1424829"/>
                <a:gd name="connsiteY30" fmla="*/ 1295596 h 1660504"/>
                <a:gd name="connsiteX31" fmla="*/ 375642 w 1424829"/>
                <a:gd name="connsiteY31" fmla="*/ 1335210 h 1660504"/>
                <a:gd name="connsiteX32" fmla="*/ 375642 w 1424829"/>
                <a:gd name="connsiteY32" fmla="*/ 1336420 h 1660504"/>
                <a:gd name="connsiteX33" fmla="*/ 377305 w 1424829"/>
                <a:gd name="connsiteY33" fmla="*/ 1354514 h 1660504"/>
                <a:gd name="connsiteX34" fmla="*/ 384412 w 1424829"/>
                <a:gd name="connsiteY34" fmla="*/ 1374220 h 1660504"/>
                <a:gd name="connsiteX35" fmla="*/ 404572 w 1424829"/>
                <a:gd name="connsiteY35" fmla="*/ 1403402 h 1660504"/>
                <a:gd name="connsiteX36" fmla="*/ 386176 w 1424829"/>
                <a:gd name="connsiteY36" fmla="*/ 1409651 h 1660504"/>
                <a:gd name="connsiteX37" fmla="*/ 375793 w 1424829"/>
                <a:gd name="connsiteY37" fmla="*/ 1424015 h 1660504"/>
                <a:gd name="connsiteX38" fmla="*/ 375793 w 1424829"/>
                <a:gd name="connsiteY38" fmla="*/ 1487217 h 1660504"/>
                <a:gd name="connsiteX39" fmla="*/ 368722 w 1424829"/>
                <a:gd name="connsiteY39" fmla="*/ 1494459 h 1660504"/>
                <a:gd name="connsiteX40" fmla="*/ 367931 w 1424829"/>
                <a:gd name="connsiteY40" fmla="*/ 1494424 h 1660504"/>
                <a:gd name="connsiteX41" fmla="*/ 318236 w 1424829"/>
                <a:gd name="connsiteY41" fmla="*/ 1490241 h 1660504"/>
                <a:gd name="connsiteX42" fmla="*/ 306745 w 1424829"/>
                <a:gd name="connsiteY42" fmla="*/ 1494172 h 1660504"/>
                <a:gd name="connsiteX43" fmla="*/ 301705 w 1424829"/>
                <a:gd name="connsiteY43" fmla="*/ 1505310 h 1660504"/>
                <a:gd name="connsiteX44" fmla="*/ 301705 w 1424829"/>
                <a:gd name="connsiteY44" fmla="*/ 1556970 h 1660504"/>
                <a:gd name="connsiteX45" fmla="*/ 204685 w 1424829"/>
                <a:gd name="connsiteY45" fmla="*/ 1539532 h 1660504"/>
                <a:gd name="connsiteX46" fmla="*/ 204685 w 1424829"/>
                <a:gd name="connsiteY46" fmla="*/ 1460858 h 1660504"/>
                <a:gd name="connsiteX47" fmla="*/ 197730 w 1424829"/>
                <a:gd name="connsiteY47" fmla="*/ 1448157 h 1660504"/>
                <a:gd name="connsiteX48" fmla="*/ 163508 w 1424829"/>
                <a:gd name="connsiteY48" fmla="*/ 1287834 h 1660504"/>
                <a:gd name="connsiteX49" fmla="*/ 252414 w 1424829"/>
                <a:gd name="connsiteY49" fmla="*/ 1235267 h 1660504"/>
                <a:gd name="connsiteX50" fmla="*/ 255337 w 1424829"/>
                <a:gd name="connsiteY50" fmla="*/ 1234763 h 1660504"/>
                <a:gd name="connsiteX51" fmla="*/ 347418 w 1424829"/>
                <a:gd name="connsiteY51" fmla="*/ 1245246 h 1660504"/>
                <a:gd name="connsiteX52" fmla="*/ 712314 w 1424829"/>
                <a:gd name="connsiteY52" fmla="*/ 731721 h 1660504"/>
                <a:gd name="connsiteX53" fmla="*/ 613984 w 1424829"/>
                <a:gd name="connsiteY53" fmla="*/ 830051 h 1660504"/>
                <a:gd name="connsiteX54" fmla="*/ 712314 w 1424829"/>
                <a:gd name="connsiteY54" fmla="*/ 928382 h 1660504"/>
                <a:gd name="connsiteX55" fmla="*/ 810645 w 1424829"/>
                <a:gd name="connsiteY55" fmla="*/ 830051 h 1660504"/>
                <a:gd name="connsiteX56" fmla="*/ 712314 w 1424829"/>
                <a:gd name="connsiteY56" fmla="*/ 731721 h 1660504"/>
                <a:gd name="connsiteX57" fmla="*/ 712314 w 1424829"/>
                <a:gd name="connsiteY57" fmla="*/ 898041 h 1660504"/>
                <a:gd name="connsiteX58" fmla="*/ 644224 w 1424829"/>
                <a:gd name="connsiteY58" fmla="*/ 829950 h 1660504"/>
                <a:gd name="connsiteX59" fmla="*/ 712314 w 1424829"/>
                <a:gd name="connsiteY59" fmla="*/ 761860 h 1660504"/>
                <a:gd name="connsiteX60" fmla="*/ 780405 w 1424829"/>
                <a:gd name="connsiteY60" fmla="*/ 829950 h 1660504"/>
                <a:gd name="connsiteX61" fmla="*/ 780405 w 1424829"/>
                <a:gd name="connsiteY61" fmla="*/ 830051 h 1660504"/>
                <a:gd name="connsiteX62" fmla="*/ 712314 w 1424829"/>
                <a:gd name="connsiteY62" fmla="*/ 898142 h 1660504"/>
                <a:gd name="connsiteX63" fmla="*/ 1146611 w 1424829"/>
                <a:gd name="connsiteY63" fmla="*/ 1106394 h 1660504"/>
                <a:gd name="connsiteX64" fmla="*/ 1005491 w 1424829"/>
                <a:gd name="connsiteY64" fmla="*/ 1145253 h 1660504"/>
                <a:gd name="connsiteX65" fmla="*/ 856912 w 1424829"/>
                <a:gd name="connsiteY65" fmla="*/ 973893 h 1660504"/>
                <a:gd name="connsiteX66" fmla="*/ 856912 w 1424829"/>
                <a:gd name="connsiteY66" fmla="*/ 686613 h 1660504"/>
                <a:gd name="connsiteX67" fmla="*/ 1005491 w 1424829"/>
                <a:gd name="connsiteY67" fmla="*/ 515253 h 1660504"/>
                <a:gd name="connsiteX68" fmla="*/ 1385598 w 1424829"/>
                <a:gd name="connsiteY68" fmla="*/ 419336 h 1660504"/>
                <a:gd name="connsiteX69" fmla="*/ 1289681 w 1424829"/>
                <a:gd name="connsiteY69" fmla="*/ 39232 h 1660504"/>
                <a:gd name="connsiteX70" fmla="*/ 909575 w 1424829"/>
                <a:gd name="connsiteY70" fmla="*/ 135146 h 1660504"/>
                <a:gd name="connsiteX71" fmla="*/ 980291 w 1424829"/>
                <a:gd name="connsiteY71" fmla="*/ 498268 h 1660504"/>
                <a:gd name="connsiteX72" fmla="*/ 834131 w 1424829"/>
                <a:gd name="connsiteY72" fmla="*/ 666957 h 1660504"/>
                <a:gd name="connsiteX73" fmla="*/ 590699 w 1424829"/>
                <a:gd name="connsiteY73" fmla="*/ 666957 h 1660504"/>
                <a:gd name="connsiteX74" fmla="*/ 444539 w 1424829"/>
                <a:gd name="connsiteY74" fmla="*/ 498268 h 1660504"/>
                <a:gd name="connsiteX75" fmla="*/ 498190 w 1424829"/>
                <a:gd name="connsiteY75" fmla="*/ 110369 h 1660504"/>
                <a:gd name="connsiteX76" fmla="*/ 110286 w 1424829"/>
                <a:gd name="connsiteY76" fmla="*/ 56720 h 1660504"/>
                <a:gd name="connsiteX77" fmla="*/ 56640 w 1424829"/>
                <a:gd name="connsiteY77" fmla="*/ 444617 h 1660504"/>
                <a:gd name="connsiteX78" fmla="*/ 419339 w 1424829"/>
                <a:gd name="connsiteY78" fmla="*/ 515253 h 1660504"/>
                <a:gd name="connsiteX79" fmla="*/ 567918 w 1424829"/>
                <a:gd name="connsiteY79" fmla="*/ 686613 h 1660504"/>
                <a:gd name="connsiteX80" fmla="*/ 567918 w 1424829"/>
                <a:gd name="connsiteY80" fmla="*/ 973893 h 1660504"/>
                <a:gd name="connsiteX81" fmla="*/ 419339 w 1424829"/>
                <a:gd name="connsiteY81" fmla="*/ 1145253 h 1660504"/>
                <a:gd name="connsiteX82" fmla="*/ 39232 w 1424829"/>
                <a:gd name="connsiteY82" fmla="*/ 1241169 h 1660504"/>
                <a:gd name="connsiteX83" fmla="*/ 135148 w 1424829"/>
                <a:gd name="connsiteY83" fmla="*/ 1621271 h 1660504"/>
                <a:gd name="connsiteX84" fmla="*/ 515255 w 1424829"/>
                <a:gd name="connsiteY84" fmla="*/ 1525360 h 1660504"/>
                <a:gd name="connsiteX85" fmla="*/ 444539 w 1424829"/>
                <a:gd name="connsiteY85" fmla="*/ 1162238 h 1660504"/>
                <a:gd name="connsiteX86" fmla="*/ 590699 w 1424829"/>
                <a:gd name="connsiteY86" fmla="*/ 993549 h 1660504"/>
                <a:gd name="connsiteX87" fmla="*/ 834131 w 1424829"/>
                <a:gd name="connsiteY87" fmla="*/ 993549 h 1660504"/>
                <a:gd name="connsiteX88" fmla="*/ 980291 w 1424829"/>
                <a:gd name="connsiteY88" fmla="*/ 1162238 h 1660504"/>
                <a:gd name="connsiteX89" fmla="*/ 925622 w 1424829"/>
                <a:gd name="connsiteY89" fmla="*/ 1549778 h 1660504"/>
                <a:gd name="connsiteX90" fmla="*/ 1146611 w 1424829"/>
                <a:gd name="connsiteY90" fmla="*/ 1660089 h 1660504"/>
                <a:gd name="connsiteX91" fmla="*/ 1146611 w 1424829"/>
                <a:gd name="connsiteY91" fmla="*/ 1629849 h 1660504"/>
                <a:gd name="connsiteX92" fmla="*/ 900316 w 1424829"/>
                <a:gd name="connsiteY92" fmla="*/ 1383231 h 1660504"/>
                <a:gd name="connsiteX93" fmla="*/ 1146934 w 1424829"/>
                <a:gd name="connsiteY93" fmla="*/ 1136937 h 1660504"/>
                <a:gd name="connsiteX94" fmla="*/ 1393228 w 1424829"/>
                <a:gd name="connsiteY94" fmla="*/ 1383554 h 1660504"/>
                <a:gd name="connsiteX95" fmla="*/ 1249276 w 1424829"/>
                <a:gd name="connsiteY95" fmla="*/ 1607522 h 1660504"/>
                <a:gd name="connsiteX96" fmla="*/ 1261876 w 1424829"/>
                <a:gd name="connsiteY96" fmla="*/ 1634990 h 1660504"/>
                <a:gd name="connsiteX97" fmla="*/ 1398440 w 1424829"/>
                <a:gd name="connsiteY97" fmla="*/ 1268057 h 1660504"/>
                <a:gd name="connsiteX98" fmla="*/ 1146611 w 1424829"/>
                <a:gd name="connsiteY98" fmla="*/ 1106394 h 1660504"/>
                <a:gd name="connsiteX99" fmla="*/ 900054 w 1424829"/>
                <a:gd name="connsiteY99" fmla="*/ 276760 h 1660504"/>
                <a:gd name="connsiteX100" fmla="*/ 1146661 w 1424829"/>
                <a:gd name="connsiteY100" fmla="*/ 30153 h 1660504"/>
                <a:gd name="connsiteX101" fmla="*/ 1393268 w 1424829"/>
                <a:gd name="connsiteY101" fmla="*/ 276760 h 1660504"/>
                <a:gd name="connsiteX102" fmla="*/ 1146661 w 1424829"/>
                <a:gd name="connsiteY102" fmla="*/ 523367 h 1660504"/>
                <a:gd name="connsiteX103" fmla="*/ 1146611 w 1424829"/>
                <a:gd name="connsiteY103" fmla="*/ 523367 h 1660504"/>
                <a:gd name="connsiteX104" fmla="*/ 900054 w 1424829"/>
                <a:gd name="connsiteY104" fmla="*/ 276760 h 1660504"/>
                <a:gd name="connsiteX105" fmla="*/ 31410 w 1424829"/>
                <a:gd name="connsiteY105" fmla="*/ 276760 h 1660504"/>
                <a:gd name="connsiteX106" fmla="*/ 278017 w 1424829"/>
                <a:gd name="connsiteY106" fmla="*/ 30153 h 1660504"/>
                <a:gd name="connsiteX107" fmla="*/ 524624 w 1424829"/>
                <a:gd name="connsiteY107" fmla="*/ 276760 h 1660504"/>
                <a:gd name="connsiteX108" fmla="*/ 278017 w 1424829"/>
                <a:gd name="connsiteY108" fmla="*/ 523367 h 1660504"/>
                <a:gd name="connsiteX109" fmla="*/ 31410 w 1424829"/>
                <a:gd name="connsiteY109" fmla="*/ 276760 h 1660504"/>
                <a:gd name="connsiteX110" fmla="*/ 524574 w 1424829"/>
                <a:gd name="connsiteY110" fmla="*/ 1383342 h 1660504"/>
                <a:gd name="connsiteX111" fmla="*/ 277967 w 1424829"/>
                <a:gd name="connsiteY111" fmla="*/ 1629950 h 1660504"/>
                <a:gd name="connsiteX112" fmla="*/ 31360 w 1424829"/>
                <a:gd name="connsiteY112" fmla="*/ 1383342 h 1660504"/>
                <a:gd name="connsiteX113" fmla="*/ 277967 w 1424829"/>
                <a:gd name="connsiteY113" fmla="*/ 1136735 h 1660504"/>
                <a:gd name="connsiteX114" fmla="*/ 278017 w 1424829"/>
                <a:gd name="connsiteY114" fmla="*/ 1136735 h 1660504"/>
                <a:gd name="connsiteX115" fmla="*/ 524574 w 1424829"/>
                <a:gd name="connsiteY115" fmla="*/ 1383342 h 1660504"/>
                <a:gd name="connsiteX116" fmla="*/ 538585 w 1424829"/>
                <a:gd name="connsiteY116" fmla="*/ 830051 h 1660504"/>
                <a:gd name="connsiteX117" fmla="*/ 712314 w 1424829"/>
                <a:gd name="connsiteY117" fmla="*/ 656322 h 1660504"/>
                <a:gd name="connsiteX118" fmla="*/ 886043 w 1424829"/>
                <a:gd name="connsiteY118" fmla="*/ 830051 h 1660504"/>
                <a:gd name="connsiteX119" fmla="*/ 712314 w 1424829"/>
                <a:gd name="connsiteY119" fmla="*/ 1003780 h 1660504"/>
                <a:gd name="connsiteX120" fmla="*/ 538585 w 1424829"/>
                <a:gd name="connsiteY120" fmla="*/ 830051 h 1660504"/>
                <a:gd name="connsiteX121" fmla="*/ 1273468 w 1424829"/>
                <a:gd name="connsiteY121" fmla="*/ 1539381 h 1660504"/>
                <a:gd name="connsiteX122" fmla="*/ 1266765 w 1424829"/>
                <a:gd name="connsiteY122" fmla="*/ 1519221 h 1660504"/>
                <a:gd name="connsiteX123" fmla="*/ 1291511 w 1424829"/>
                <a:gd name="connsiteY123" fmla="*/ 1492358 h 1660504"/>
                <a:gd name="connsiteX124" fmla="*/ 1312326 w 1424829"/>
                <a:gd name="connsiteY124" fmla="*/ 1497398 h 1660504"/>
                <a:gd name="connsiteX125" fmla="*/ 1330117 w 1424829"/>
                <a:gd name="connsiteY125" fmla="*/ 1487922 h 1660504"/>
                <a:gd name="connsiteX126" fmla="*/ 1354057 w 1424829"/>
                <a:gd name="connsiteY126" fmla="*/ 1422805 h 1660504"/>
                <a:gd name="connsiteX127" fmla="*/ 1346648 w 1424829"/>
                <a:gd name="connsiteY127" fmla="*/ 1404057 h 1660504"/>
                <a:gd name="connsiteX128" fmla="*/ 1327547 w 1424829"/>
                <a:gd name="connsiteY128" fmla="*/ 1394481 h 1660504"/>
                <a:gd name="connsiteX129" fmla="*/ 1326085 w 1424829"/>
                <a:gd name="connsiteY129" fmla="*/ 1357941 h 1660504"/>
                <a:gd name="connsiteX130" fmla="*/ 1344381 w 1424829"/>
                <a:gd name="connsiteY130" fmla="*/ 1346853 h 1660504"/>
                <a:gd name="connsiteX131" fmla="*/ 1350277 w 1424829"/>
                <a:gd name="connsiteY131" fmla="*/ 1327600 h 1660504"/>
                <a:gd name="connsiteX132" fmla="*/ 1321146 w 1424829"/>
                <a:gd name="connsiteY132" fmla="*/ 1264600 h 1660504"/>
                <a:gd name="connsiteX133" fmla="*/ 1302700 w 1424829"/>
                <a:gd name="connsiteY133" fmla="*/ 1256586 h 1660504"/>
                <a:gd name="connsiteX134" fmla="*/ 1282540 w 1424829"/>
                <a:gd name="connsiteY134" fmla="*/ 1263340 h 1660504"/>
                <a:gd name="connsiteX135" fmla="*/ 1255677 w 1424829"/>
                <a:gd name="connsiteY135" fmla="*/ 1238543 h 1660504"/>
                <a:gd name="connsiteX136" fmla="*/ 1260717 w 1424829"/>
                <a:gd name="connsiteY136" fmla="*/ 1217728 h 1660504"/>
                <a:gd name="connsiteX137" fmla="*/ 1251241 w 1424829"/>
                <a:gd name="connsiteY137" fmla="*/ 1199937 h 1660504"/>
                <a:gd name="connsiteX138" fmla="*/ 1186074 w 1424829"/>
                <a:gd name="connsiteY138" fmla="*/ 1175896 h 1660504"/>
                <a:gd name="connsiteX139" fmla="*/ 1167325 w 1424829"/>
                <a:gd name="connsiteY139" fmla="*/ 1183305 h 1660504"/>
                <a:gd name="connsiteX140" fmla="*/ 1157699 w 1424829"/>
                <a:gd name="connsiteY140" fmla="*/ 1202457 h 1660504"/>
                <a:gd name="connsiteX141" fmla="*/ 1121209 w 1424829"/>
                <a:gd name="connsiteY141" fmla="*/ 1203918 h 1660504"/>
                <a:gd name="connsiteX142" fmla="*/ 1110121 w 1424829"/>
                <a:gd name="connsiteY142" fmla="*/ 1185573 h 1660504"/>
                <a:gd name="connsiteX143" fmla="*/ 1090818 w 1424829"/>
                <a:gd name="connsiteY143" fmla="*/ 1179726 h 1660504"/>
                <a:gd name="connsiteX144" fmla="*/ 1027818 w 1424829"/>
                <a:gd name="connsiteY144" fmla="*/ 1208807 h 1660504"/>
                <a:gd name="connsiteX145" fmla="*/ 1019805 w 1424829"/>
                <a:gd name="connsiteY145" fmla="*/ 1227304 h 1660504"/>
                <a:gd name="connsiteX146" fmla="*/ 1026558 w 1424829"/>
                <a:gd name="connsiteY146" fmla="*/ 1247464 h 1660504"/>
                <a:gd name="connsiteX147" fmla="*/ 1001812 w 1424829"/>
                <a:gd name="connsiteY147" fmla="*/ 1274327 h 1660504"/>
                <a:gd name="connsiteX148" fmla="*/ 980996 w 1424829"/>
                <a:gd name="connsiteY148" fmla="*/ 1269287 h 1660504"/>
                <a:gd name="connsiteX149" fmla="*/ 963205 w 1424829"/>
                <a:gd name="connsiteY149" fmla="*/ 1278712 h 1660504"/>
                <a:gd name="connsiteX150" fmla="*/ 939114 w 1424829"/>
                <a:gd name="connsiteY150" fmla="*/ 1344131 h 1660504"/>
                <a:gd name="connsiteX151" fmla="*/ 946523 w 1424829"/>
                <a:gd name="connsiteY151" fmla="*/ 1362830 h 1660504"/>
                <a:gd name="connsiteX152" fmla="*/ 965675 w 1424829"/>
                <a:gd name="connsiteY152" fmla="*/ 1372456 h 1660504"/>
                <a:gd name="connsiteX153" fmla="*/ 967136 w 1424829"/>
                <a:gd name="connsiteY153" fmla="*/ 1408945 h 1660504"/>
                <a:gd name="connsiteX154" fmla="*/ 948892 w 1424829"/>
                <a:gd name="connsiteY154" fmla="*/ 1419731 h 1660504"/>
                <a:gd name="connsiteX155" fmla="*/ 942995 w 1424829"/>
                <a:gd name="connsiteY155" fmla="*/ 1438984 h 1660504"/>
                <a:gd name="connsiteX156" fmla="*/ 972076 w 1424829"/>
                <a:gd name="connsiteY156" fmla="*/ 1501984 h 1660504"/>
                <a:gd name="connsiteX157" fmla="*/ 990572 w 1424829"/>
                <a:gd name="connsiteY157" fmla="*/ 1509998 h 1660504"/>
                <a:gd name="connsiteX158" fmla="*/ 1010732 w 1424829"/>
                <a:gd name="connsiteY158" fmla="*/ 1503244 h 1660504"/>
                <a:gd name="connsiteX159" fmla="*/ 1037596 w 1424829"/>
                <a:gd name="connsiteY159" fmla="*/ 1528041 h 1660504"/>
                <a:gd name="connsiteX160" fmla="*/ 1032556 w 1424829"/>
                <a:gd name="connsiteY160" fmla="*/ 1548805 h 1660504"/>
                <a:gd name="connsiteX161" fmla="*/ 1042031 w 1424829"/>
                <a:gd name="connsiteY161" fmla="*/ 1566597 h 1660504"/>
                <a:gd name="connsiteX162" fmla="*/ 1107148 w 1424829"/>
                <a:gd name="connsiteY162" fmla="*/ 1590587 h 1660504"/>
                <a:gd name="connsiteX163" fmla="*/ 1112188 w 1424829"/>
                <a:gd name="connsiteY163" fmla="*/ 1591494 h 1660504"/>
                <a:gd name="connsiteX164" fmla="*/ 1125695 w 1424829"/>
                <a:gd name="connsiteY164" fmla="*/ 1583178 h 1660504"/>
                <a:gd name="connsiteX165" fmla="*/ 1135271 w 1424829"/>
                <a:gd name="connsiteY165" fmla="*/ 1564026 h 1660504"/>
                <a:gd name="connsiteX166" fmla="*/ 1171811 w 1424829"/>
                <a:gd name="connsiteY166" fmla="*/ 1562565 h 1660504"/>
                <a:gd name="connsiteX167" fmla="*/ 1182899 w 1424829"/>
                <a:gd name="connsiteY167" fmla="*/ 1580860 h 1660504"/>
                <a:gd name="connsiteX168" fmla="*/ 1202152 w 1424829"/>
                <a:gd name="connsiteY168" fmla="*/ 1586757 h 1660504"/>
                <a:gd name="connsiteX169" fmla="*/ 1265152 w 1424829"/>
                <a:gd name="connsiteY169" fmla="*/ 1557676 h 1660504"/>
                <a:gd name="connsiteX170" fmla="*/ 1273468 w 1424829"/>
                <a:gd name="connsiteY170" fmla="*/ 1539381 h 1660504"/>
                <a:gd name="connsiteX171" fmla="*/ 1234811 w 1424829"/>
                <a:gd name="connsiteY171" fmla="*/ 1518818 h 1660504"/>
                <a:gd name="connsiteX172" fmla="*/ 1240506 w 1424829"/>
                <a:gd name="connsiteY172" fmla="*/ 1536054 h 1660504"/>
                <a:gd name="connsiteX173" fmla="*/ 1202051 w 1424829"/>
                <a:gd name="connsiteY173" fmla="*/ 1553845 h 1660504"/>
                <a:gd name="connsiteX174" fmla="*/ 1192626 w 1424829"/>
                <a:gd name="connsiteY174" fmla="*/ 1538272 h 1660504"/>
                <a:gd name="connsiteX175" fmla="*/ 1176649 w 1424829"/>
                <a:gd name="connsiteY175" fmla="*/ 1531317 h 1660504"/>
                <a:gd name="connsiteX176" fmla="*/ 1128517 w 1424829"/>
                <a:gd name="connsiteY176" fmla="*/ 1533232 h 1660504"/>
                <a:gd name="connsiteX177" fmla="*/ 1113397 w 1424829"/>
                <a:gd name="connsiteY177" fmla="*/ 1541447 h 1660504"/>
                <a:gd name="connsiteX178" fmla="*/ 1105232 w 1424829"/>
                <a:gd name="connsiteY178" fmla="*/ 1557726 h 1660504"/>
                <a:gd name="connsiteX179" fmla="*/ 1065467 w 1424829"/>
                <a:gd name="connsiteY179" fmla="*/ 1543110 h 1660504"/>
                <a:gd name="connsiteX180" fmla="*/ 1069801 w 1424829"/>
                <a:gd name="connsiteY180" fmla="*/ 1525420 h 1660504"/>
                <a:gd name="connsiteX181" fmla="*/ 1063451 w 1424829"/>
                <a:gd name="connsiteY181" fmla="*/ 1509191 h 1660504"/>
                <a:gd name="connsiteX182" fmla="*/ 1028171 w 1424829"/>
                <a:gd name="connsiteY182" fmla="*/ 1476532 h 1660504"/>
                <a:gd name="connsiteX183" fmla="*/ 1011539 w 1424829"/>
                <a:gd name="connsiteY183" fmla="*/ 1471492 h 1660504"/>
                <a:gd name="connsiteX184" fmla="*/ 994252 w 1424829"/>
                <a:gd name="connsiteY184" fmla="*/ 1477238 h 1660504"/>
                <a:gd name="connsiteX185" fmla="*/ 976461 w 1424829"/>
                <a:gd name="connsiteY185" fmla="*/ 1438782 h 1660504"/>
                <a:gd name="connsiteX186" fmla="*/ 992034 w 1424829"/>
                <a:gd name="connsiteY186" fmla="*/ 1429307 h 1660504"/>
                <a:gd name="connsiteX187" fmla="*/ 998989 w 1424829"/>
                <a:gd name="connsiteY187" fmla="*/ 1413381 h 1660504"/>
                <a:gd name="connsiteX188" fmla="*/ 997074 w 1424829"/>
                <a:gd name="connsiteY188" fmla="*/ 1365249 h 1660504"/>
                <a:gd name="connsiteX189" fmla="*/ 988859 w 1424829"/>
                <a:gd name="connsiteY189" fmla="*/ 1349877 h 1660504"/>
                <a:gd name="connsiteX190" fmla="*/ 972580 w 1424829"/>
                <a:gd name="connsiteY190" fmla="*/ 1341712 h 1660504"/>
                <a:gd name="connsiteX191" fmla="*/ 987196 w 1424829"/>
                <a:gd name="connsiteY191" fmla="*/ 1301946 h 1660504"/>
                <a:gd name="connsiteX192" fmla="*/ 1004886 w 1424829"/>
                <a:gd name="connsiteY192" fmla="*/ 1306281 h 1660504"/>
                <a:gd name="connsiteX193" fmla="*/ 1021115 w 1424829"/>
                <a:gd name="connsiteY193" fmla="*/ 1299930 h 1660504"/>
                <a:gd name="connsiteX194" fmla="*/ 1053774 w 1424829"/>
                <a:gd name="connsiteY194" fmla="*/ 1264650 h 1660504"/>
                <a:gd name="connsiteX195" fmla="*/ 1058814 w 1424829"/>
                <a:gd name="connsiteY195" fmla="*/ 1247968 h 1660504"/>
                <a:gd name="connsiteX196" fmla="*/ 1053068 w 1424829"/>
                <a:gd name="connsiteY196" fmla="*/ 1230681 h 1660504"/>
                <a:gd name="connsiteX197" fmla="*/ 1091574 w 1424829"/>
                <a:gd name="connsiteY197" fmla="*/ 1212940 h 1660504"/>
                <a:gd name="connsiteX198" fmla="*/ 1100999 w 1424829"/>
                <a:gd name="connsiteY198" fmla="*/ 1228514 h 1660504"/>
                <a:gd name="connsiteX199" fmla="*/ 1116925 w 1424829"/>
                <a:gd name="connsiteY199" fmla="*/ 1235469 h 1660504"/>
                <a:gd name="connsiteX200" fmla="*/ 1165108 w 1424829"/>
                <a:gd name="connsiteY200" fmla="*/ 1233554 h 1660504"/>
                <a:gd name="connsiteX201" fmla="*/ 1180228 w 1424829"/>
                <a:gd name="connsiteY201" fmla="*/ 1225338 h 1660504"/>
                <a:gd name="connsiteX202" fmla="*/ 1188392 w 1424829"/>
                <a:gd name="connsiteY202" fmla="*/ 1209059 h 1660504"/>
                <a:gd name="connsiteX203" fmla="*/ 1228158 w 1424829"/>
                <a:gd name="connsiteY203" fmla="*/ 1223675 h 1660504"/>
                <a:gd name="connsiteX204" fmla="*/ 1223824 w 1424829"/>
                <a:gd name="connsiteY204" fmla="*/ 1241365 h 1660504"/>
                <a:gd name="connsiteX205" fmla="*/ 1230174 w 1424829"/>
                <a:gd name="connsiteY205" fmla="*/ 1257594 h 1660504"/>
                <a:gd name="connsiteX206" fmla="*/ 1265454 w 1424829"/>
                <a:gd name="connsiteY206" fmla="*/ 1290254 h 1660504"/>
                <a:gd name="connsiteX207" fmla="*/ 1282086 w 1424829"/>
                <a:gd name="connsiteY207" fmla="*/ 1295294 h 1660504"/>
                <a:gd name="connsiteX208" fmla="*/ 1299373 w 1424829"/>
                <a:gd name="connsiteY208" fmla="*/ 1289548 h 1660504"/>
                <a:gd name="connsiteX209" fmla="*/ 1317165 w 1424829"/>
                <a:gd name="connsiteY209" fmla="*/ 1328003 h 1660504"/>
                <a:gd name="connsiteX210" fmla="*/ 1301591 w 1424829"/>
                <a:gd name="connsiteY210" fmla="*/ 1337428 h 1660504"/>
                <a:gd name="connsiteX211" fmla="*/ 1294585 w 1424829"/>
                <a:gd name="connsiteY211" fmla="*/ 1353405 h 1660504"/>
                <a:gd name="connsiteX212" fmla="*/ 1296551 w 1424829"/>
                <a:gd name="connsiteY212" fmla="*/ 1401537 h 1660504"/>
                <a:gd name="connsiteX213" fmla="*/ 1304766 w 1424829"/>
                <a:gd name="connsiteY213" fmla="*/ 1416657 h 1660504"/>
                <a:gd name="connsiteX214" fmla="*/ 1321045 w 1424829"/>
                <a:gd name="connsiteY214" fmla="*/ 1424872 h 1660504"/>
                <a:gd name="connsiteX215" fmla="*/ 1306379 w 1424829"/>
                <a:gd name="connsiteY215" fmla="*/ 1464587 h 1660504"/>
                <a:gd name="connsiteX216" fmla="*/ 1288688 w 1424829"/>
                <a:gd name="connsiteY216" fmla="*/ 1460253 h 1660504"/>
                <a:gd name="connsiteX217" fmla="*/ 1272510 w 1424829"/>
                <a:gd name="connsiteY217" fmla="*/ 1466603 h 1660504"/>
                <a:gd name="connsiteX218" fmla="*/ 1239851 w 1424829"/>
                <a:gd name="connsiteY218" fmla="*/ 1501883 h 1660504"/>
                <a:gd name="connsiteX219" fmla="*/ 1234811 w 1424829"/>
                <a:gd name="connsiteY219" fmla="*/ 1518818 h 1660504"/>
                <a:gd name="connsiteX220" fmla="*/ 1233047 w 1424829"/>
                <a:gd name="connsiteY220" fmla="*/ 1415145 h 1660504"/>
                <a:gd name="connsiteX221" fmla="*/ 1114960 w 1424829"/>
                <a:gd name="connsiteY221" fmla="*/ 1469864 h 1660504"/>
                <a:gd name="connsiteX222" fmla="*/ 1063048 w 1424829"/>
                <a:gd name="connsiteY222" fmla="*/ 1421949 h 1660504"/>
                <a:gd name="connsiteX223" fmla="*/ 1072170 w 1424829"/>
                <a:gd name="connsiteY223" fmla="*/ 1329011 h 1660504"/>
                <a:gd name="connsiteX224" fmla="*/ 1096614 w 1424829"/>
                <a:gd name="connsiteY224" fmla="*/ 1346802 h 1660504"/>
                <a:gd name="connsiteX225" fmla="*/ 1110071 w 1424829"/>
                <a:gd name="connsiteY225" fmla="*/ 1433435 h 1660504"/>
                <a:gd name="connsiteX226" fmla="*/ 1196704 w 1424829"/>
                <a:gd name="connsiteY226" fmla="*/ 1419978 h 1660504"/>
                <a:gd name="connsiteX227" fmla="*/ 1183247 w 1424829"/>
                <a:gd name="connsiteY227" fmla="*/ 1333345 h 1660504"/>
                <a:gd name="connsiteX228" fmla="*/ 1117832 w 1424829"/>
                <a:gd name="connsiteY228" fmla="*/ 1328507 h 1660504"/>
                <a:gd name="connsiteX229" fmla="*/ 1103771 w 1424829"/>
                <a:gd name="connsiteY229" fmla="*/ 1301745 h 1660504"/>
                <a:gd name="connsiteX230" fmla="*/ 1228082 w 1424829"/>
                <a:gd name="connsiteY230" fmla="*/ 1340291 h 1660504"/>
                <a:gd name="connsiteX231" fmla="*/ 1230225 w 1424829"/>
                <a:gd name="connsiteY231" fmla="*/ 1344635 h 1660504"/>
                <a:gd name="connsiteX232" fmla="*/ 1233047 w 1424829"/>
                <a:gd name="connsiteY232" fmla="*/ 1415145 h 1660504"/>
                <a:gd name="connsiteX233" fmla="*/ 1267672 w 1424829"/>
                <a:gd name="connsiteY233" fmla="*/ 401349 h 1660504"/>
                <a:gd name="connsiteX234" fmla="*/ 1282792 w 1424829"/>
                <a:gd name="connsiteY234" fmla="*/ 386229 h 1660504"/>
                <a:gd name="connsiteX235" fmla="*/ 1282792 w 1424829"/>
                <a:gd name="connsiteY235" fmla="*/ 140831 h 1660504"/>
                <a:gd name="connsiteX236" fmla="*/ 1267672 w 1424829"/>
                <a:gd name="connsiteY236" fmla="*/ 125711 h 1660504"/>
                <a:gd name="connsiteX237" fmla="*/ 1197717 w 1424829"/>
                <a:gd name="connsiteY237" fmla="*/ 125711 h 1660504"/>
                <a:gd name="connsiteX238" fmla="*/ 1182597 w 1424829"/>
                <a:gd name="connsiteY238" fmla="*/ 140831 h 1660504"/>
                <a:gd name="connsiteX239" fmla="*/ 1182597 w 1424829"/>
                <a:gd name="connsiteY239" fmla="*/ 173944 h 1660504"/>
                <a:gd name="connsiteX240" fmla="*/ 1127761 w 1424829"/>
                <a:gd name="connsiteY240" fmla="*/ 173944 h 1660504"/>
                <a:gd name="connsiteX241" fmla="*/ 1112641 w 1424829"/>
                <a:gd name="connsiteY241" fmla="*/ 189064 h 1660504"/>
                <a:gd name="connsiteX242" fmla="*/ 1112641 w 1424829"/>
                <a:gd name="connsiteY242" fmla="*/ 221320 h 1660504"/>
                <a:gd name="connsiteX243" fmla="*/ 1057806 w 1424829"/>
                <a:gd name="connsiteY243" fmla="*/ 221320 h 1660504"/>
                <a:gd name="connsiteX244" fmla="*/ 1042686 w 1424829"/>
                <a:gd name="connsiteY244" fmla="*/ 236440 h 1660504"/>
                <a:gd name="connsiteX245" fmla="*/ 1042686 w 1424829"/>
                <a:gd name="connsiteY245" fmla="*/ 269401 h 1660504"/>
                <a:gd name="connsiteX246" fmla="*/ 987851 w 1424829"/>
                <a:gd name="connsiteY246" fmla="*/ 269401 h 1660504"/>
                <a:gd name="connsiteX247" fmla="*/ 972731 w 1424829"/>
                <a:gd name="connsiteY247" fmla="*/ 284521 h 1660504"/>
                <a:gd name="connsiteX248" fmla="*/ 972731 w 1424829"/>
                <a:gd name="connsiteY248" fmla="*/ 386229 h 1660504"/>
                <a:gd name="connsiteX249" fmla="*/ 987851 w 1424829"/>
                <a:gd name="connsiteY249" fmla="*/ 401349 h 1660504"/>
                <a:gd name="connsiteX250" fmla="*/ 1267672 w 1424829"/>
                <a:gd name="connsiteY250" fmla="*/ 401349 h 1660504"/>
                <a:gd name="connsiteX251" fmla="*/ 1212837 w 1424829"/>
                <a:gd name="connsiteY251" fmla="*/ 155951 h 1660504"/>
                <a:gd name="connsiteX252" fmla="*/ 1252552 w 1424829"/>
                <a:gd name="connsiteY252" fmla="*/ 155951 h 1660504"/>
                <a:gd name="connsiteX253" fmla="*/ 1252552 w 1424829"/>
                <a:gd name="connsiteY253" fmla="*/ 371109 h 1660504"/>
                <a:gd name="connsiteX254" fmla="*/ 1212837 w 1424829"/>
                <a:gd name="connsiteY254" fmla="*/ 371109 h 1660504"/>
                <a:gd name="connsiteX255" fmla="*/ 1212837 w 1424829"/>
                <a:gd name="connsiteY255" fmla="*/ 155951 h 1660504"/>
                <a:gd name="connsiteX256" fmla="*/ 1002971 w 1424829"/>
                <a:gd name="connsiteY256" fmla="*/ 299641 h 1660504"/>
                <a:gd name="connsiteX257" fmla="*/ 1042686 w 1424829"/>
                <a:gd name="connsiteY257" fmla="*/ 299641 h 1660504"/>
                <a:gd name="connsiteX258" fmla="*/ 1042686 w 1424829"/>
                <a:gd name="connsiteY258" fmla="*/ 371109 h 1660504"/>
                <a:gd name="connsiteX259" fmla="*/ 1002971 w 1424829"/>
                <a:gd name="connsiteY259" fmla="*/ 371109 h 1660504"/>
                <a:gd name="connsiteX260" fmla="*/ 1072926 w 1424829"/>
                <a:gd name="connsiteY260" fmla="*/ 284521 h 1660504"/>
                <a:gd name="connsiteX261" fmla="*/ 1072926 w 1424829"/>
                <a:gd name="connsiteY261" fmla="*/ 251560 h 1660504"/>
                <a:gd name="connsiteX262" fmla="*/ 1112641 w 1424829"/>
                <a:gd name="connsiteY262" fmla="*/ 251560 h 1660504"/>
                <a:gd name="connsiteX263" fmla="*/ 1112641 w 1424829"/>
                <a:gd name="connsiteY263" fmla="*/ 371109 h 1660504"/>
                <a:gd name="connsiteX264" fmla="*/ 1072926 w 1424829"/>
                <a:gd name="connsiteY264" fmla="*/ 371109 h 1660504"/>
                <a:gd name="connsiteX265" fmla="*/ 1142881 w 1424829"/>
                <a:gd name="connsiteY265" fmla="*/ 236440 h 1660504"/>
                <a:gd name="connsiteX266" fmla="*/ 1142881 w 1424829"/>
                <a:gd name="connsiteY266" fmla="*/ 204184 h 1660504"/>
                <a:gd name="connsiteX267" fmla="*/ 1182597 w 1424829"/>
                <a:gd name="connsiteY267" fmla="*/ 204184 h 1660504"/>
                <a:gd name="connsiteX268" fmla="*/ 1182597 w 1424829"/>
                <a:gd name="connsiteY268" fmla="*/ 371109 h 1660504"/>
                <a:gd name="connsiteX269" fmla="*/ 1142881 w 1424829"/>
                <a:gd name="connsiteY269" fmla="*/ 371109 h 1660504"/>
                <a:gd name="connsiteX270" fmla="*/ 452401 w 1424829"/>
                <a:gd name="connsiteY270" fmla="*/ 375090 h 1660504"/>
                <a:gd name="connsiteX271" fmla="*/ 389250 w 1424829"/>
                <a:gd name="connsiteY271" fmla="*/ 311889 h 1660504"/>
                <a:gd name="connsiteX272" fmla="*/ 325293 w 1424829"/>
                <a:gd name="connsiteY272" fmla="*/ 311889 h 1660504"/>
                <a:gd name="connsiteX273" fmla="*/ 299488 w 1424829"/>
                <a:gd name="connsiteY273" fmla="*/ 337643 h 1660504"/>
                <a:gd name="connsiteX274" fmla="*/ 216731 w 1424829"/>
                <a:gd name="connsiteY274" fmla="*/ 254886 h 1660504"/>
                <a:gd name="connsiteX275" fmla="*/ 242485 w 1424829"/>
                <a:gd name="connsiteY275" fmla="*/ 229081 h 1660504"/>
                <a:gd name="connsiteX276" fmla="*/ 242485 w 1424829"/>
                <a:gd name="connsiteY276" fmla="*/ 165124 h 1660504"/>
                <a:gd name="connsiteX277" fmla="*/ 180393 w 1424829"/>
                <a:gd name="connsiteY277" fmla="*/ 103031 h 1660504"/>
                <a:gd name="connsiteX278" fmla="*/ 114873 w 1424829"/>
                <a:gd name="connsiteY278" fmla="*/ 102426 h 1660504"/>
                <a:gd name="connsiteX279" fmla="*/ 190221 w 1424829"/>
                <a:gd name="connsiteY279" fmla="*/ 364204 h 1660504"/>
                <a:gd name="connsiteX280" fmla="*/ 332147 w 1424829"/>
                <a:gd name="connsiteY280" fmla="*/ 455378 h 1660504"/>
                <a:gd name="connsiteX281" fmla="*/ 385319 w 1424829"/>
                <a:gd name="connsiteY281" fmla="*/ 464298 h 1660504"/>
                <a:gd name="connsiteX282" fmla="*/ 451998 w 1424829"/>
                <a:gd name="connsiteY282" fmla="*/ 439501 h 1660504"/>
                <a:gd name="connsiteX283" fmla="*/ 453561 w 1424829"/>
                <a:gd name="connsiteY283" fmla="*/ 437889 h 1660504"/>
                <a:gd name="connsiteX284" fmla="*/ 452502 w 1424829"/>
                <a:gd name="connsiteY284" fmla="*/ 375090 h 1660504"/>
                <a:gd name="connsiteX285" fmla="*/ 431536 w 1424829"/>
                <a:gd name="connsiteY285" fmla="*/ 417174 h 1660504"/>
                <a:gd name="connsiteX286" fmla="*/ 430528 w 1424829"/>
                <a:gd name="connsiteY286" fmla="*/ 418182 h 1660504"/>
                <a:gd name="connsiteX287" fmla="*/ 211540 w 1424829"/>
                <a:gd name="connsiteY287" fmla="*/ 342885 h 1660504"/>
                <a:gd name="connsiteX288" fmla="*/ 136494 w 1424829"/>
                <a:gd name="connsiteY288" fmla="*/ 123695 h 1660504"/>
                <a:gd name="connsiteX289" fmla="*/ 147128 w 1424829"/>
                <a:gd name="connsiteY289" fmla="*/ 119512 h 1660504"/>
                <a:gd name="connsiteX290" fmla="*/ 159124 w 1424829"/>
                <a:gd name="connsiteY290" fmla="*/ 124552 h 1660504"/>
                <a:gd name="connsiteX291" fmla="*/ 221216 w 1424829"/>
                <a:gd name="connsiteY291" fmla="*/ 186645 h 1660504"/>
                <a:gd name="connsiteX292" fmla="*/ 221216 w 1424829"/>
                <a:gd name="connsiteY292" fmla="*/ 207863 h 1660504"/>
                <a:gd name="connsiteX293" fmla="*/ 186340 w 1424829"/>
                <a:gd name="connsiteY293" fmla="*/ 242740 h 1660504"/>
                <a:gd name="connsiteX294" fmla="*/ 184626 w 1424829"/>
                <a:gd name="connsiteY294" fmla="*/ 261993 h 1660504"/>
                <a:gd name="connsiteX295" fmla="*/ 292633 w 1424829"/>
                <a:gd name="connsiteY295" fmla="*/ 370000 h 1660504"/>
                <a:gd name="connsiteX296" fmla="*/ 311886 w 1424829"/>
                <a:gd name="connsiteY296" fmla="*/ 368236 h 1660504"/>
                <a:gd name="connsiteX297" fmla="*/ 346763 w 1424829"/>
                <a:gd name="connsiteY297" fmla="*/ 333410 h 1660504"/>
                <a:gd name="connsiteX298" fmla="*/ 367931 w 1424829"/>
                <a:gd name="connsiteY298" fmla="*/ 333410 h 1660504"/>
                <a:gd name="connsiteX299" fmla="*/ 431133 w 1424829"/>
                <a:gd name="connsiteY299" fmla="*/ 396611 h 1660504"/>
                <a:gd name="connsiteX300" fmla="*/ 431636 w 1424829"/>
                <a:gd name="connsiteY300" fmla="*/ 417174 h 1660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</a:cxnLst>
              <a:rect l="l" t="t" r="r" b="b"/>
              <a:pathLst>
                <a:path w="1424829" h="1660504">
                  <a:moveTo>
                    <a:pt x="250096" y="1204825"/>
                  </a:moveTo>
                  <a:cubicBezTo>
                    <a:pt x="249123" y="1204911"/>
                    <a:pt x="248165" y="1205078"/>
                    <a:pt x="247223" y="1205330"/>
                  </a:cubicBezTo>
                  <a:cubicBezTo>
                    <a:pt x="166850" y="1212839"/>
                    <a:pt x="107786" y="1284085"/>
                    <a:pt x="115296" y="1364457"/>
                  </a:cubicBezTo>
                  <a:cubicBezTo>
                    <a:pt x="119192" y="1406148"/>
                    <a:pt x="140783" y="1444165"/>
                    <a:pt x="174596" y="1468871"/>
                  </a:cubicBezTo>
                  <a:lnTo>
                    <a:pt x="174596" y="1552334"/>
                  </a:lnTo>
                  <a:cubicBezTo>
                    <a:pt x="174481" y="1559742"/>
                    <a:pt x="179752" y="1566143"/>
                    <a:pt x="187045" y="1567454"/>
                  </a:cubicBezTo>
                  <a:lnTo>
                    <a:pt x="314154" y="1590083"/>
                  </a:lnTo>
                  <a:cubicBezTo>
                    <a:pt x="315031" y="1590270"/>
                    <a:pt x="315928" y="1590355"/>
                    <a:pt x="316825" y="1590335"/>
                  </a:cubicBezTo>
                  <a:cubicBezTo>
                    <a:pt x="325177" y="1590335"/>
                    <a:pt x="331945" y="1583566"/>
                    <a:pt x="331945" y="1575215"/>
                  </a:cubicBezTo>
                  <a:lnTo>
                    <a:pt x="331945" y="1521892"/>
                  </a:lnTo>
                  <a:lnTo>
                    <a:pt x="365260" y="1524714"/>
                  </a:lnTo>
                  <a:cubicBezTo>
                    <a:pt x="385898" y="1526438"/>
                    <a:pt x="404027" y="1511111"/>
                    <a:pt x="405751" y="1490473"/>
                  </a:cubicBezTo>
                  <a:cubicBezTo>
                    <a:pt x="405837" y="1489439"/>
                    <a:pt x="405882" y="1488406"/>
                    <a:pt x="405882" y="1487368"/>
                  </a:cubicBezTo>
                  <a:lnTo>
                    <a:pt x="405882" y="1434851"/>
                  </a:lnTo>
                  <a:lnTo>
                    <a:pt x="433098" y="1425830"/>
                  </a:lnTo>
                  <a:cubicBezTo>
                    <a:pt x="441026" y="1423204"/>
                    <a:pt x="445320" y="1414651"/>
                    <a:pt x="442694" y="1406723"/>
                  </a:cubicBezTo>
                  <a:cubicBezTo>
                    <a:pt x="442241" y="1405342"/>
                    <a:pt x="441585" y="1404037"/>
                    <a:pt x="440759" y="1402847"/>
                  </a:cubicBezTo>
                  <a:lnTo>
                    <a:pt x="409158" y="1357134"/>
                  </a:lnTo>
                  <a:cubicBezTo>
                    <a:pt x="408125" y="1355633"/>
                    <a:pt x="407470" y="1353904"/>
                    <a:pt x="407243" y="1352094"/>
                  </a:cubicBezTo>
                  <a:lnTo>
                    <a:pt x="405529" y="1332993"/>
                  </a:lnTo>
                  <a:cubicBezTo>
                    <a:pt x="405554" y="1332741"/>
                    <a:pt x="405554" y="1332489"/>
                    <a:pt x="405529" y="1332237"/>
                  </a:cubicBezTo>
                  <a:cubicBezTo>
                    <a:pt x="404431" y="1318543"/>
                    <a:pt x="401023" y="1305132"/>
                    <a:pt x="395449" y="1292572"/>
                  </a:cubicBezTo>
                  <a:cubicBezTo>
                    <a:pt x="417222" y="1271605"/>
                    <a:pt x="424581" y="1238594"/>
                    <a:pt x="425689" y="1234410"/>
                  </a:cubicBezTo>
                  <a:cubicBezTo>
                    <a:pt x="427181" y="1227823"/>
                    <a:pt x="424192" y="1221034"/>
                    <a:pt x="418331" y="1217678"/>
                  </a:cubicBezTo>
                  <a:cubicBezTo>
                    <a:pt x="412706" y="1214447"/>
                    <a:pt x="405620" y="1215354"/>
                    <a:pt x="400993" y="1219895"/>
                  </a:cubicBezTo>
                  <a:cubicBezTo>
                    <a:pt x="399128" y="1221155"/>
                    <a:pt x="385873" y="1229018"/>
                    <a:pt x="359564" y="1217476"/>
                  </a:cubicBezTo>
                  <a:cubicBezTo>
                    <a:pt x="317884" y="1199534"/>
                    <a:pt x="252817" y="1204624"/>
                    <a:pt x="250096" y="1204825"/>
                  </a:cubicBezTo>
                  <a:close/>
                  <a:moveTo>
                    <a:pt x="347418" y="1245145"/>
                  </a:moveTo>
                  <a:cubicBezTo>
                    <a:pt x="359696" y="1250826"/>
                    <a:pt x="373052" y="1253799"/>
                    <a:pt x="386579" y="1253865"/>
                  </a:cubicBezTo>
                  <a:cubicBezTo>
                    <a:pt x="382577" y="1262493"/>
                    <a:pt x="376393" y="1269932"/>
                    <a:pt x="368636" y="1275436"/>
                  </a:cubicBezTo>
                  <a:cubicBezTo>
                    <a:pt x="361873" y="1279755"/>
                    <a:pt x="359660" y="1288605"/>
                    <a:pt x="363596" y="1295596"/>
                  </a:cubicBezTo>
                  <a:cubicBezTo>
                    <a:pt x="370521" y="1307737"/>
                    <a:pt x="374634" y="1321270"/>
                    <a:pt x="375642" y="1335210"/>
                  </a:cubicBezTo>
                  <a:cubicBezTo>
                    <a:pt x="375617" y="1335614"/>
                    <a:pt x="375617" y="1336017"/>
                    <a:pt x="375642" y="1336420"/>
                  </a:cubicBezTo>
                  <a:lnTo>
                    <a:pt x="377305" y="1354514"/>
                  </a:lnTo>
                  <a:cubicBezTo>
                    <a:pt x="377940" y="1361585"/>
                    <a:pt x="380390" y="1368374"/>
                    <a:pt x="384412" y="1374220"/>
                  </a:cubicBezTo>
                  <a:lnTo>
                    <a:pt x="404572" y="1403402"/>
                  </a:lnTo>
                  <a:lnTo>
                    <a:pt x="386176" y="1409651"/>
                  </a:lnTo>
                  <a:cubicBezTo>
                    <a:pt x="379976" y="1411697"/>
                    <a:pt x="375793" y="1417488"/>
                    <a:pt x="375793" y="1424015"/>
                  </a:cubicBezTo>
                  <a:lnTo>
                    <a:pt x="375793" y="1487217"/>
                  </a:lnTo>
                  <a:cubicBezTo>
                    <a:pt x="375839" y="1491168"/>
                    <a:pt x="372673" y="1494414"/>
                    <a:pt x="368722" y="1494459"/>
                  </a:cubicBezTo>
                  <a:cubicBezTo>
                    <a:pt x="368460" y="1494459"/>
                    <a:pt x="368193" y="1494449"/>
                    <a:pt x="367931" y="1494424"/>
                  </a:cubicBezTo>
                  <a:lnTo>
                    <a:pt x="318236" y="1490241"/>
                  </a:lnTo>
                  <a:cubicBezTo>
                    <a:pt x="314023" y="1489888"/>
                    <a:pt x="309860" y="1491314"/>
                    <a:pt x="306745" y="1494172"/>
                  </a:cubicBezTo>
                  <a:cubicBezTo>
                    <a:pt x="303570" y="1497010"/>
                    <a:pt x="301741" y="1501052"/>
                    <a:pt x="301705" y="1505310"/>
                  </a:cubicBezTo>
                  <a:lnTo>
                    <a:pt x="301705" y="1556970"/>
                  </a:lnTo>
                  <a:lnTo>
                    <a:pt x="204685" y="1539532"/>
                  </a:lnTo>
                  <a:lnTo>
                    <a:pt x="204685" y="1460858"/>
                  </a:lnTo>
                  <a:cubicBezTo>
                    <a:pt x="204675" y="1455717"/>
                    <a:pt x="202054" y="1450934"/>
                    <a:pt x="197730" y="1448157"/>
                  </a:cubicBezTo>
                  <a:cubicBezTo>
                    <a:pt x="144009" y="1413335"/>
                    <a:pt x="128687" y="1341556"/>
                    <a:pt x="163508" y="1287834"/>
                  </a:cubicBezTo>
                  <a:cubicBezTo>
                    <a:pt x="183270" y="1257347"/>
                    <a:pt x="216182" y="1237888"/>
                    <a:pt x="252414" y="1235267"/>
                  </a:cubicBezTo>
                  <a:cubicBezTo>
                    <a:pt x="253402" y="1235207"/>
                    <a:pt x="254385" y="1235035"/>
                    <a:pt x="255337" y="1234763"/>
                  </a:cubicBezTo>
                  <a:cubicBezTo>
                    <a:pt x="268038" y="1234058"/>
                    <a:pt x="317329" y="1232193"/>
                    <a:pt x="347418" y="1245246"/>
                  </a:cubicBezTo>
                  <a:close/>
                  <a:moveTo>
                    <a:pt x="712314" y="731721"/>
                  </a:moveTo>
                  <a:cubicBezTo>
                    <a:pt x="658008" y="731721"/>
                    <a:pt x="613984" y="775745"/>
                    <a:pt x="613984" y="830051"/>
                  </a:cubicBezTo>
                  <a:cubicBezTo>
                    <a:pt x="613984" y="884357"/>
                    <a:pt x="658008" y="928382"/>
                    <a:pt x="712314" y="928382"/>
                  </a:cubicBezTo>
                  <a:cubicBezTo>
                    <a:pt x="766620" y="928382"/>
                    <a:pt x="810645" y="884357"/>
                    <a:pt x="810645" y="830051"/>
                  </a:cubicBezTo>
                  <a:cubicBezTo>
                    <a:pt x="810589" y="775770"/>
                    <a:pt x="766600" y="731776"/>
                    <a:pt x="712314" y="731721"/>
                  </a:cubicBezTo>
                  <a:close/>
                  <a:moveTo>
                    <a:pt x="712314" y="898041"/>
                  </a:moveTo>
                  <a:cubicBezTo>
                    <a:pt x="674711" y="898041"/>
                    <a:pt x="644224" y="867554"/>
                    <a:pt x="644224" y="829950"/>
                  </a:cubicBezTo>
                  <a:cubicBezTo>
                    <a:pt x="644224" y="792347"/>
                    <a:pt x="674711" y="761860"/>
                    <a:pt x="712314" y="761860"/>
                  </a:cubicBezTo>
                  <a:cubicBezTo>
                    <a:pt x="749918" y="761860"/>
                    <a:pt x="780405" y="792347"/>
                    <a:pt x="780405" y="829950"/>
                  </a:cubicBezTo>
                  <a:cubicBezTo>
                    <a:pt x="780405" y="829986"/>
                    <a:pt x="780405" y="830016"/>
                    <a:pt x="780405" y="830051"/>
                  </a:cubicBezTo>
                  <a:cubicBezTo>
                    <a:pt x="780374" y="867645"/>
                    <a:pt x="749908" y="898111"/>
                    <a:pt x="712314" y="898142"/>
                  </a:cubicBezTo>
                  <a:close/>
                  <a:moveTo>
                    <a:pt x="1146611" y="1106394"/>
                  </a:moveTo>
                  <a:cubicBezTo>
                    <a:pt x="1096927" y="1106364"/>
                    <a:pt x="1048159" y="1119791"/>
                    <a:pt x="1005491" y="1145253"/>
                  </a:cubicBezTo>
                  <a:lnTo>
                    <a:pt x="856912" y="973893"/>
                  </a:lnTo>
                  <a:cubicBezTo>
                    <a:pt x="936004" y="894467"/>
                    <a:pt x="936004" y="766038"/>
                    <a:pt x="856912" y="686613"/>
                  </a:cubicBezTo>
                  <a:lnTo>
                    <a:pt x="1005491" y="515253"/>
                  </a:lnTo>
                  <a:cubicBezTo>
                    <a:pt x="1136939" y="593731"/>
                    <a:pt x="1307120" y="550785"/>
                    <a:pt x="1385598" y="419336"/>
                  </a:cubicBezTo>
                  <a:cubicBezTo>
                    <a:pt x="1464075" y="287888"/>
                    <a:pt x="1421130" y="117708"/>
                    <a:pt x="1289681" y="39232"/>
                  </a:cubicBezTo>
                  <a:cubicBezTo>
                    <a:pt x="1158233" y="-39245"/>
                    <a:pt x="988052" y="3698"/>
                    <a:pt x="909575" y="135146"/>
                  </a:cubicBezTo>
                  <a:cubicBezTo>
                    <a:pt x="837120" y="256514"/>
                    <a:pt x="867586" y="412961"/>
                    <a:pt x="980291" y="498268"/>
                  </a:cubicBezTo>
                  <a:lnTo>
                    <a:pt x="834131" y="666957"/>
                  </a:lnTo>
                  <a:cubicBezTo>
                    <a:pt x="761913" y="613130"/>
                    <a:pt x="662917" y="613130"/>
                    <a:pt x="590699" y="666957"/>
                  </a:cubicBezTo>
                  <a:lnTo>
                    <a:pt x="444539" y="498268"/>
                  </a:lnTo>
                  <a:cubicBezTo>
                    <a:pt x="566467" y="405965"/>
                    <a:pt x="590487" y="232297"/>
                    <a:pt x="498190" y="110369"/>
                  </a:cubicBezTo>
                  <a:cubicBezTo>
                    <a:pt x="405887" y="-11562"/>
                    <a:pt x="232219" y="-35582"/>
                    <a:pt x="110286" y="56720"/>
                  </a:cubicBezTo>
                  <a:cubicBezTo>
                    <a:pt x="-11642" y="149021"/>
                    <a:pt x="-35662" y="322689"/>
                    <a:pt x="56640" y="444617"/>
                  </a:cubicBezTo>
                  <a:cubicBezTo>
                    <a:pt x="141852" y="557186"/>
                    <a:pt x="298112" y="587617"/>
                    <a:pt x="419339" y="515253"/>
                  </a:cubicBezTo>
                  <a:lnTo>
                    <a:pt x="567918" y="686613"/>
                  </a:lnTo>
                  <a:cubicBezTo>
                    <a:pt x="488825" y="766038"/>
                    <a:pt x="488825" y="894467"/>
                    <a:pt x="567918" y="973893"/>
                  </a:cubicBezTo>
                  <a:lnTo>
                    <a:pt x="419339" y="1145253"/>
                  </a:lnTo>
                  <a:cubicBezTo>
                    <a:pt x="287891" y="1066775"/>
                    <a:pt x="117710" y="1109721"/>
                    <a:pt x="39232" y="1241169"/>
                  </a:cubicBezTo>
                  <a:cubicBezTo>
                    <a:pt x="-39246" y="1372617"/>
                    <a:pt x="3700" y="1542798"/>
                    <a:pt x="135148" y="1621271"/>
                  </a:cubicBezTo>
                  <a:cubicBezTo>
                    <a:pt x="266597" y="1699748"/>
                    <a:pt x="436777" y="1656808"/>
                    <a:pt x="515255" y="1525360"/>
                  </a:cubicBezTo>
                  <a:cubicBezTo>
                    <a:pt x="587710" y="1403991"/>
                    <a:pt x="557243" y="1247545"/>
                    <a:pt x="444539" y="1162238"/>
                  </a:cubicBezTo>
                  <a:lnTo>
                    <a:pt x="590699" y="993549"/>
                  </a:lnTo>
                  <a:cubicBezTo>
                    <a:pt x="662917" y="1047376"/>
                    <a:pt x="761913" y="1047376"/>
                    <a:pt x="834131" y="993549"/>
                  </a:cubicBezTo>
                  <a:lnTo>
                    <a:pt x="980291" y="1162238"/>
                  </a:lnTo>
                  <a:cubicBezTo>
                    <a:pt x="858177" y="1254157"/>
                    <a:pt x="833702" y="1427664"/>
                    <a:pt x="925622" y="1549778"/>
                  </a:cubicBezTo>
                  <a:cubicBezTo>
                    <a:pt x="977882" y="1619204"/>
                    <a:pt x="1059716" y="1660054"/>
                    <a:pt x="1146611" y="1660089"/>
                  </a:cubicBezTo>
                  <a:lnTo>
                    <a:pt x="1146611" y="1629849"/>
                  </a:lnTo>
                  <a:cubicBezTo>
                    <a:pt x="1010496" y="1629758"/>
                    <a:pt x="900225" y="1519347"/>
                    <a:pt x="900316" y="1383231"/>
                  </a:cubicBezTo>
                  <a:cubicBezTo>
                    <a:pt x="900407" y="1247116"/>
                    <a:pt x="1010823" y="1136846"/>
                    <a:pt x="1146934" y="1136937"/>
                  </a:cubicBezTo>
                  <a:cubicBezTo>
                    <a:pt x="1283049" y="1137027"/>
                    <a:pt x="1393319" y="1247439"/>
                    <a:pt x="1393228" y="1383554"/>
                  </a:cubicBezTo>
                  <a:cubicBezTo>
                    <a:pt x="1393168" y="1479934"/>
                    <a:pt x="1336926" y="1567433"/>
                    <a:pt x="1249276" y="1607522"/>
                  </a:cubicBezTo>
                  <a:lnTo>
                    <a:pt x="1261876" y="1634990"/>
                  </a:lnTo>
                  <a:cubicBezTo>
                    <a:pt x="1400914" y="1571375"/>
                    <a:pt x="1462054" y="1407096"/>
                    <a:pt x="1398440" y="1268057"/>
                  </a:cubicBezTo>
                  <a:cubicBezTo>
                    <a:pt x="1353362" y="1169535"/>
                    <a:pt x="1254956" y="1106364"/>
                    <a:pt x="1146611" y="1106394"/>
                  </a:cubicBezTo>
                  <a:close/>
                  <a:moveTo>
                    <a:pt x="900054" y="276760"/>
                  </a:moveTo>
                  <a:cubicBezTo>
                    <a:pt x="900054" y="140564"/>
                    <a:pt x="1010465" y="30153"/>
                    <a:pt x="1146661" y="30153"/>
                  </a:cubicBezTo>
                  <a:cubicBezTo>
                    <a:pt x="1282857" y="30153"/>
                    <a:pt x="1393268" y="140564"/>
                    <a:pt x="1393268" y="276760"/>
                  </a:cubicBezTo>
                  <a:cubicBezTo>
                    <a:pt x="1393268" y="412956"/>
                    <a:pt x="1282857" y="523367"/>
                    <a:pt x="1146661" y="523367"/>
                  </a:cubicBezTo>
                  <a:cubicBezTo>
                    <a:pt x="1146646" y="523367"/>
                    <a:pt x="1146626" y="523367"/>
                    <a:pt x="1146611" y="523367"/>
                  </a:cubicBezTo>
                  <a:cubicBezTo>
                    <a:pt x="1010516" y="523145"/>
                    <a:pt x="900251" y="412855"/>
                    <a:pt x="900054" y="276760"/>
                  </a:cubicBezTo>
                  <a:close/>
                  <a:moveTo>
                    <a:pt x="31410" y="276760"/>
                  </a:moveTo>
                  <a:cubicBezTo>
                    <a:pt x="31410" y="140564"/>
                    <a:pt x="141821" y="30153"/>
                    <a:pt x="278017" y="30153"/>
                  </a:cubicBezTo>
                  <a:cubicBezTo>
                    <a:pt x="414213" y="30153"/>
                    <a:pt x="524624" y="140564"/>
                    <a:pt x="524624" y="276760"/>
                  </a:cubicBezTo>
                  <a:cubicBezTo>
                    <a:pt x="524624" y="412956"/>
                    <a:pt x="414213" y="523367"/>
                    <a:pt x="278017" y="523367"/>
                  </a:cubicBezTo>
                  <a:cubicBezTo>
                    <a:pt x="141902" y="523171"/>
                    <a:pt x="31607" y="412875"/>
                    <a:pt x="31410" y="276760"/>
                  </a:cubicBezTo>
                  <a:close/>
                  <a:moveTo>
                    <a:pt x="524574" y="1383342"/>
                  </a:moveTo>
                  <a:cubicBezTo>
                    <a:pt x="524574" y="1519538"/>
                    <a:pt x="414163" y="1629950"/>
                    <a:pt x="277967" y="1629950"/>
                  </a:cubicBezTo>
                  <a:cubicBezTo>
                    <a:pt x="141771" y="1629950"/>
                    <a:pt x="31360" y="1519538"/>
                    <a:pt x="31360" y="1383342"/>
                  </a:cubicBezTo>
                  <a:cubicBezTo>
                    <a:pt x="31360" y="1247146"/>
                    <a:pt x="141771" y="1136735"/>
                    <a:pt x="277967" y="1136735"/>
                  </a:cubicBezTo>
                  <a:cubicBezTo>
                    <a:pt x="277982" y="1136735"/>
                    <a:pt x="278002" y="1136735"/>
                    <a:pt x="278017" y="1136735"/>
                  </a:cubicBezTo>
                  <a:cubicBezTo>
                    <a:pt x="414112" y="1136957"/>
                    <a:pt x="524378" y="1247247"/>
                    <a:pt x="524574" y="1383342"/>
                  </a:cubicBezTo>
                  <a:close/>
                  <a:moveTo>
                    <a:pt x="538585" y="830051"/>
                  </a:moveTo>
                  <a:cubicBezTo>
                    <a:pt x="538585" y="734105"/>
                    <a:pt x="616368" y="656322"/>
                    <a:pt x="712314" y="656322"/>
                  </a:cubicBezTo>
                  <a:cubicBezTo>
                    <a:pt x="808261" y="656322"/>
                    <a:pt x="886043" y="734105"/>
                    <a:pt x="886043" y="830051"/>
                  </a:cubicBezTo>
                  <a:cubicBezTo>
                    <a:pt x="886043" y="925998"/>
                    <a:pt x="808261" y="1003780"/>
                    <a:pt x="712314" y="1003780"/>
                  </a:cubicBezTo>
                  <a:cubicBezTo>
                    <a:pt x="616403" y="1003694"/>
                    <a:pt x="538671" y="925962"/>
                    <a:pt x="538585" y="830051"/>
                  </a:cubicBezTo>
                  <a:close/>
                  <a:moveTo>
                    <a:pt x="1273468" y="1539381"/>
                  </a:moveTo>
                  <a:lnTo>
                    <a:pt x="1266765" y="1519221"/>
                  </a:lnTo>
                  <a:cubicBezTo>
                    <a:pt x="1275897" y="1511121"/>
                    <a:pt x="1284188" y="1502125"/>
                    <a:pt x="1291511" y="1492358"/>
                  </a:cubicBezTo>
                  <a:lnTo>
                    <a:pt x="1312326" y="1497398"/>
                  </a:lnTo>
                  <a:cubicBezTo>
                    <a:pt x="1319805" y="1499227"/>
                    <a:pt x="1327466" y="1495150"/>
                    <a:pt x="1330117" y="1487922"/>
                  </a:cubicBezTo>
                  <a:lnTo>
                    <a:pt x="1354057" y="1422805"/>
                  </a:lnTo>
                  <a:cubicBezTo>
                    <a:pt x="1356724" y="1415583"/>
                    <a:pt x="1353533" y="1407509"/>
                    <a:pt x="1346648" y="1404057"/>
                  </a:cubicBezTo>
                  <a:lnTo>
                    <a:pt x="1327547" y="1394481"/>
                  </a:lnTo>
                  <a:cubicBezTo>
                    <a:pt x="1328298" y="1382284"/>
                    <a:pt x="1327804" y="1370042"/>
                    <a:pt x="1326085" y="1357941"/>
                  </a:cubicBezTo>
                  <a:lnTo>
                    <a:pt x="1344381" y="1346853"/>
                  </a:lnTo>
                  <a:cubicBezTo>
                    <a:pt x="1350953" y="1342866"/>
                    <a:pt x="1353493" y="1334585"/>
                    <a:pt x="1350277" y="1327600"/>
                  </a:cubicBezTo>
                  <a:lnTo>
                    <a:pt x="1321146" y="1264600"/>
                  </a:lnTo>
                  <a:cubicBezTo>
                    <a:pt x="1317921" y="1257635"/>
                    <a:pt x="1309993" y="1254187"/>
                    <a:pt x="1302700" y="1256586"/>
                  </a:cubicBezTo>
                  <a:lnTo>
                    <a:pt x="1282540" y="1263340"/>
                  </a:lnTo>
                  <a:cubicBezTo>
                    <a:pt x="1274471" y="1254167"/>
                    <a:pt x="1265464" y="1245856"/>
                    <a:pt x="1255677" y="1238543"/>
                  </a:cubicBezTo>
                  <a:lnTo>
                    <a:pt x="1260717" y="1217728"/>
                  </a:lnTo>
                  <a:cubicBezTo>
                    <a:pt x="1262546" y="1210249"/>
                    <a:pt x="1258469" y="1202588"/>
                    <a:pt x="1251241" y="1199937"/>
                  </a:cubicBezTo>
                  <a:lnTo>
                    <a:pt x="1186074" y="1175896"/>
                  </a:lnTo>
                  <a:cubicBezTo>
                    <a:pt x="1178852" y="1173230"/>
                    <a:pt x="1170778" y="1176420"/>
                    <a:pt x="1167325" y="1183305"/>
                  </a:cubicBezTo>
                  <a:lnTo>
                    <a:pt x="1157699" y="1202457"/>
                  </a:lnTo>
                  <a:cubicBezTo>
                    <a:pt x="1145517" y="1201681"/>
                    <a:pt x="1133290" y="1202175"/>
                    <a:pt x="1121209" y="1203918"/>
                  </a:cubicBezTo>
                  <a:lnTo>
                    <a:pt x="1110121" y="1185573"/>
                  </a:lnTo>
                  <a:cubicBezTo>
                    <a:pt x="1106115" y="1178991"/>
                    <a:pt x="1097804" y="1176471"/>
                    <a:pt x="1090818" y="1179726"/>
                  </a:cubicBezTo>
                  <a:lnTo>
                    <a:pt x="1027818" y="1208807"/>
                  </a:lnTo>
                  <a:cubicBezTo>
                    <a:pt x="1020828" y="1212033"/>
                    <a:pt x="1017375" y="1219996"/>
                    <a:pt x="1019805" y="1227304"/>
                  </a:cubicBezTo>
                  <a:lnTo>
                    <a:pt x="1026558" y="1247464"/>
                  </a:lnTo>
                  <a:cubicBezTo>
                    <a:pt x="1017426" y="1255563"/>
                    <a:pt x="1009135" y="1264560"/>
                    <a:pt x="1001812" y="1274327"/>
                  </a:cubicBezTo>
                  <a:lnTo>
                    <a:pt x="980996" y="1269287"/>
                  </a:lnTo>
                  <a:cubicBezTo>
                    <a:pt x="973532" y="1267448"/>
                    <a:pt x="965876" y="1271505"/>
                    <a:pt x="963205" y="1278712"/>
                  </a:cubicBezTo>
                  <a:lnTo>
                    <a:pt x="939114" y="1344131"/>
                  </a:lnTo>
                  <a:cubicBezTo>
                    <a:pt x="936478" y="1351343"/>
                    <a:pt x="939664" y="1359382"/>
                    <a:pt x="946523" y="1362830"/>
                  </a:cubicBezTo>
                  <a:lnTo>
                    <a:pt x="965675" y="1372456"/>
                  </a:lnTo>
                  <a:cubicBezTo>
                    <a:pt x="964924" y="1384638"/>
                    <a:pt x="965413" y="1396865"/>
                    <a:pt x="967136" y="1408945"/>
                  </a:cubicBezTo>
                  <a:lnTo>
                    <a:pt x="948892" y="1419731"/>
                  </a:lnTo>
                  <a:cubicBezTo>
                    <a:pt x="942319" y="1423718"/>
                    <a:pt x="939779" y="1431998"/>
                    <a:pt x="942995" y="1438984"/>
                  </a:cubicBezTo>
                  <a:lnTo>
                    <a:pt x="972076" y="1501984"/>
                  </a:lnTo>
                  <a:cubicBezTo>
                    <a:pt x="975301" y="1508974"/>
                    <a:pt x="983265" y="1512427"/>
                    <a:pt x="990572" y="1509998"/>
                  </a:cubicBezTo>
                  <a:lnTo>
                    <a:pt x="1010732" y="1503244"/>
                  </a:lnTo>
                  <a:cubicBezTo>
                    <a:pt x="1018827" y="1512392"/>
                    <a:pt x="1027828" y="1520703"/>
                    <a:pt x="1037596" y="1528041"/>
                  </a:cubicBezTo>
                  <a:lnTo>
                    <a:pt x="1032556" y="1548805"/>
                  </a:lnTo>
                  <a:cubicBezTo>
                    <a:pt x="1030726" y="1556285"/>
                    <a:pt x="1034804" y="1563946"/>
                    <a:pt x="1042031" y="1566597"/>
                  </a:cubicBezTo>
                  <a:lnTo>
                    <a:pt x="1107148" y="1590587"/>
                  </a:lnTo>
                  <a:cubicBezTo>
                    <a:pt x="1108766" y="1591162"/>
                    <a:pt x="1110469" y="1591469"/>
                    <a:pt x="1112188" y="1591494"/>
                  </a:cubicBezTo>
                  <a:cubicBezTo>
                    <a:pt x="1117898" y="1591494"/>
                    <a:pt x="1123125" y="1588279"/>
                    <a:pt x="1125695" y="1583178"/>
                  </a:cubicBezTo>
                  <a:lnTo>
                    <a:pt x="1135271" y="1564026"/>
                  </a:lnTo>
                  <a:cubicBezTo>
                    <a:pt x="1147468" y="1564777"/>
                    <a:pt x="1159710" y="1564288"/>
                    <a:pt x="1171811" y="1562565"/>
                  </a:cubicBezTo>
                  <a:lnTo>
                    <a:pt x="1182899" y="1580860"/>
                  </a:lnTo>
                  <a:cubicBezTo>
                    <a:pt x="1186886" y="1587432"/>
                    <a:pt x="1195166" y="1589972"/>
                    <a:pt x="1202152" y="1586757"/>
                  </a:cubicBezTo>
                  <a:lnTo>
                    <a:pt x="1265152" y="1557676"/>
                  </a:lnTo>
                  <a:cubicBezTo>
                    <a:pt x="1272162" y="1554566"/>
                    <a:pt x="1275736" y="1546704"/>
                    <a:pt x="1273468" y="1539381"/>
                  </a:cubicBezTo>
                  <a:close/>
                  <a:moveTo>
                    <a:pt x="1234811" y="1518818"/>
                  </a:moveTo>
                  <a:lnTo>
                    <a:pt x="1240506" y="1536054"/>
                  </a:lnTo>
                  <a:lnTo>
                    <a:pt x="1202051" y="1553845"/>
                  </a:lnTo>
                  <a:lnTo>
                    <a:pt x="1192626" y="1538272"/>
                  </a:lnTo>
                  <a:cubicBezTo>
                    <a:pt x="1189305" y="1532809"/>
                    <a:pt x="1182909" y="1530027"/>
                    <a:pt x="1176649" y="1531317"/>
                  </a:cubicBezTo>
                  <a:cubicBezTo>
                    <a:pt x="1160814" y="1534547"/>
                    <a:pt x="1144560" y="1535198"/>
                    <a:pt x="1128517" y="1533232"/>
                  </a:cubicBezTo>
                  <a:cubicBezTo>
                    <a:pt x="1122258" y="1532557"/>
                    <a:pt x="1116235" y="1535828"/>
                    <a:pt x="1113397" y="1541447"/>
                  </a:cubicBezTo>
                  <a:lnTo>
                    <a:pt x="1105232" y="1557726"/>
                  </a:lnTo>
                  <a:lnTo>
                    <a:pt x="1065467" y="1543110"/>
                  </a:lnTo>
                  <a:lnTo>
                    <a:pt x="1069801" y="1525420"/>
                  </a:lnTo>
                  <a:cubicBezTo>
                    <a:pt x="1071328" y="1519211"/>
                    <a:pt x="1068788" y="1512714"/>
                    <a:pt x="1063451" y="1509191"/>
                  </a:cubicBezTo>
                  <a:cubicBezTo>
                    <a:pt x="1049994" y="1500291"/>
                    <a:pt x="1038079" y="1489263"/>
                    <a:pt x="1028171" y="1476532"/>
                  </a:cubicBezTo>
                  <a:cubicBezTo>
                    <a:pt x="1024245" y="1471517"/>
                    <a:pt x="1017592" y="1469501"/>
                    <a:pt x="1011539" y="1471492"/>
                  </a:cubicBezTo>
                  <a:lnTo>
                    <a:pt x="994252" y="1477238"/>
                  </a:lnTo>
                  <a:lnTo>
                    <a:pt x="976461" y="1438782"/>
                  </a:lnTo>
                  <a:lnTo>
                    <a:pt x="992034" y="1429307"/>
                  </a:lnTo>
                  <a:cubicBezTo>
                    <a:pt x="997477" y="1425996"/>
                    <a:pt x="1000259" y="1419625"/>
                    <a:pt x="998989" y="1413381"/>
                  </a:cubicBezTo>
                  <a:cubicBezTo>
                    <a:pt x="995759" y="1397545"/>
                    <a:pt x="995114" y="1381291"/>
                    <a:pt x="997074" y="1365249"/>
                  </a:cubicBezTo>
                  <a:cubicBezTo>
                    <a:pt x="997860" y="1358903"/>
                    <a:pt x="994574" y="1352750"/>
                    <a:pt x="988859" y="1349877"/>
                  </a:cubicBezTo>
                  <a:lnTo>
                    <a:pt x="972580" y="1341712"/>
                  </a:lnTo>
                  <a:lnTo>
                    <a:pt x="987196" y="1301946"/>
                  </a:lnTo>
                  <a:lnTo>
                    <a:pt x="1004886" y="1306281"/>
                  </a:lnTo>
                  <a:cubicBezTo>
                    <a:pt x="1011095" y="1307808"/>
                    <a:pt x="1017592" y="1305268"/>
                    <a:pt x="1021115" y="1299930"/>
                  </a:cubicBezTo>
                  <a:cubicBezTo>
                    <a:pt x="1030041" y="1286494"/>
                    <a:pt x="1041068" y="1274584"/>
                    <a:pt x="1053774" y="1264650"/>
                  </a:cubicBezTo>
                  <a:cubicBezTo>
                    <a:pt x="1058814" y="1260714"/>
                    <a:pt x="1060830" y="1254036"/>
                    <a:pt x="1058814" y="1247968"/>
                  </a:cubicBezTo>
                  <a:lnTo>
                    <a:pt x="1053068" y="1230681"/>
                  </a:lnTo>
                  <a:lnTo>
                    <a:pt x="1091574" y="1212940"/>
                  </a:lnTo>
                  <a:lnTo>
                    <a:pt x="1100999" y="1228514"/>
                  </a:lnTo>
                  <a:cubicBezTo>
                    <a:pt x="1104310" y="1233957"/>
                    <a:pt x="1110681" y="1236739"/>
                    <a:pt x="1116925" y="1235469"/>
                  </a:cubicBezTo>
                  <a:cubicBezTo>
                    <a:pt x="1132776" y="1232238"/>
                    <a:pt x="1149050" y="1231593"/>
                    <a:pt x="1165108" y="1233554"/>
                  </a:cubicBezTo>
                  <a:cubicBezTo>
                    <a:pt x="1171367" y="1234229"/>
                    <a:pt x="1177390" y="1230958"/>
                    <a:pt x="1180228" y="1225338"/>
                  </a:cubicBezTo>
                  <a:lnTo>
                    <a:pt x="1188392" y="1209059"/>
                  </a:lnTo>
                  <a:lnTo>
                    <a:pt x="1228158" y="1223675"/>
                  </a:lnTo>
                  <a:lnTo>
                    <a:pt x="1223824" y="1241365"/>
                  </a:lnTo>
                  <a:cubicBezTo>
                    <a:pt x="1222297" y="1247575"/>
                    <a:pt x="1224837" y="1254071"/>
                    <a:pt x="1230174" y="1257594"/>
                  </a:cubicBezTo>
                  <a:cubicBezTo>
                    <a:pt x="1243616" y="1266505"/>
                    <a:pt x="1255530" y="1277538"/>
                    <a:pt x="1265454" y="1290254"/>
                  </a:cubicBezTo>
                  <a:cubicBezTo>
                    <a:pt x="1269380" y="1295268"/>
                    <a:pt x="1276033" y="1297284"/>
                    <a:pt x="1282086" y="1295294"/>
                  </a:cubicBezTo>
                  <a:lnTo>
                    <a:pt x="1299373" y="1289548"/>
                  </a:lnTo>
                  <a:lnTo>
                    <a:pt x="1317165" y="1328003"/>
                  </a:lnTo>
                  <a:lnTo>
                    <a:pt x="1301591" y="1337428"/>
                  </a:lnTo>
                  <a:cubicBezTo>
                    <a:pt x="1296107" y="1340734"/>
                    <a:pt x="1293305" y="1347135"/>
                    <a:pt x="1294585" y="1353405"/>
                  </a:cubicBezTo>
                  <a:cubicBezTo>
                    <a:pt x="1297831" y="1369235"/>
                    <a:pt x="1298496" y="1385494"/>
                    <a:pt x="1296551" y="1401537"/>
                  </a:cubicBezTo>
                  <a:cubicBezTo>
                    <a:pt x="1295876" y="1407796"/>
                    <a:pt x="1299147" y="1413819"/>
                    <a:pt x="1304766" y="1416657"/>
                  </a:cubicBezTo>
                  <a:lnTo>
                    <a:pt x="1321045" y="1424872"/>
                  </a:lnTo>
                  <a:lnTo>
                    <a:pt x="1306379" y="1464587"/>
                  </a:lnTo>
                  <a:lnTo>
                    <a:pt x="1288688" y="1460253"/>
                  </a:lnTo>
                  <a:cubicBezTo>
                    <a:pt x="1282494" y="1458751"/>
                    <a:pt x="1276028" y="1461291"/>
                    <a:pt x="1272510" y="1466603"/>
                  </a:cubicBezTo>
                  <a:cubicBezTo>
                    <a:pt x="1263579" y="1480035"/>
                    <a:pt x="1252557" y="1491944"/>
                    <a:pt x="1239851" y="1501883"/>
                  </a:cubicBezTo>
                  <a:cubicBezTo>
                    <a:pt x="1234705" y="1505860"/>
                    <a:pt x="1232674" y="1512674"/>
                    <a:pt x="1234811" y="1518818"/>
                  </a:cubicBezTo>
                  <a:close/>
                  <a:moveTo>
                    <a:pt x="1233047" y="1415145"/>
                  </a:moveTo>
                  <a:cubicBezTo>
                    <a:pt x="1215548" y="1462864"/>
                    <a:pt x="1162678" y="1487363"/>
                    <a:pt x="1114960" y="1469864"/>
                  </a:cubicBezTo>
                  <a:cubicBezTo>
                    <a:pt x="1091967" y="1461432"/>
                    <a:pt x="1073289" y="1444190"/>
                    <a:pt x="1063048" y="1421949"/>
                  </a:cubicBezTo>
                  <a:cubicBezTo>
                    <a:pt x="1049042" y="1391603"/>
                    <a:pt x="1052534" y="1356056"/>
                    <a:pt x="1072170" y="1329011"/>
                  </a:cubicBezTo>
                  <a:lnTo>
                    <a:pt x="1096614" y="1346802"/>
                  </a:lnTo>
                  <a:cubicBezTo>
                    <a:pt x="1076409" y="1374442"/>
                    <a:pt x="1082432" y="1413225"/>
                    <a:pt x="1110071" y="1433435"/>
                  </a:cubicBezTo>
                  <a:cubicBezTo>
                    <a:pt x="1137710" y="1453640"/>
                    <a:pt x="1176493" y="1447617"/>
                    <a:pt x="1196704" y="1419978"/>
                  </a:cubicBezTo>
                  <a:cubicBezTo>
                    <a:pt x="1216909" y="1392339"/>
                    <a:pt x="1210881" y="1353551"/>
                    <a:pt x="1183247" y="1333345"/>
                  </a:cubicBezTo>
                  <a:cubicBezTo>
                    <a:pt x="1164150" y="1319385"/>
                    <a:pt x="1138774" y="1317510"/>
                    <a:pt x="1117832" y="1328507"/>
                  </a:cubicBezTo>
                  <a:lnTo>
                    <a:pt x="1103771" y="1301745"/>
                  </a:lnTo>
                  <a:cubicBezTo>
                    <a:pt x="1148743" y="1278062"/>
                    <a:pt x="1204400" y="1295319"/>
                    <a:pt x="1228082" y="1340291"/>
                  </a:cubicBezTo>
                  <a:cubicBezTo>
                    <a:pt x="1228834" y="1341722"/>
                    <a:pt x="1229549" y="1343168"/>
                    <a:pt x="1230225" y="1344635"/>
                  </a:cubicBezTo>
                  <a:cubicBezTo>
                    <a:pt x="1240582" y="1366811"/>
                    <a:pt x="1241595" y="1392213"/>
                    <a:pt x="1233047" y="1415145"/>
                  </a:cubicBezTo>
                  <a:close/>
                  <a:moveTo>
                    <a:pt x="1267672" y="401349"/>
                  </a:moveTo>
                  <a:cubicBezTo>
                    <a:pt x="1276023" y="401349"/>
                    <a:pt x="1282792" y="394580"/>
                    <a:pt x="1282792" y="386229"/>
                  </a:cubicBezTo>
                  <a:lnTo>
                    <a:pt x="1282792" y="140831"/>
                  </a:lnTo>
                  <a:cubicBezTo>
                    <a:pt x="1282792" y="132480"/>
                    <a:pt x="1276023" y="125711"/>
                    <a:pt x="1267672" y="125711"/>
                  </a:cubicBezTo>
                  <a:lnTo>
                    <a:pt x="1197717" y="125711"/>
                  </a:lnTo>
                  <a:cubicBezTo>
                    <a:pt x="1189365" y="125711"/>
                    <a:pt x="1182597" y="132480"/>
                    <a:pt x="1182597" y="140831"/>
                  </a:cubicBezTo>
                  <a:lnTo>
                    <a:pt x="1182597" y="173944"/>
                  </a:lnTo>
                  <a:lnTo>
                    <a:pt x="1127761" y="173944"/>
                  </a:lnTo>
                  <a:cubicBezTo>
                    <a:pt x="1119410" y="173944"/>
                    <a:pt x="1112641" y="180713"/>
                    <a:pt x="1112641" y="189064"/>
                  </a:cubicBezTo>
                  <a:lnTo>
                    <a:pt x="1112641" y="221320"/>
                  </a:lnTo>
                  <a:lnTo>
                    <a:pt x="1057806" y="221320"/>
                  </a:lnTo>
                  <a:cubicBezTo>
                    <a:pt x="1049455" y="221320"/>
                    <a:pt x="1042686" y="228089"/>
                    <a:pt x="1042686" y="236440"/>
                  </a:cubicBezTo>
                  <a:lnTo>
                    <a:pt x="1042686" y="269401"/>
                  </a:lnTo>
                  <a:lnTo>
                    <a:pt x="987851" y="269401"/>
                  </a:lnTo>
                  <a:cubicBezTo>
                    <a:pt x="979500" y="269401"/>
                    <a:pt x="972731" y="276170"/>
                    <a:pt x="972731" y="284521"/>
                  </a:cubicBezTo>
                  <a:lnTo>
                    <a:pt x="972731" y="386229"/>
                  </a:lnTo>
                  <a:cubicBezTo>
                    <a:pt x="972731" y="394580"/>
                    <a:pt x="979500" y="401349"/>
                    <a:pt x="987851" y="401349"/>
                  </a:cubicBezTo>
                  <a:lnTo>
                    <a:pt x="1267672" y="401349"/>
                  </a:lnTo>
                  <a:close/>
                  <a:moveTo>
                    <a:pt x="1212837" y="155951"/>
                  </a:moveTo>
                  <a:lnTo>
                    <a:pt x="1252552" y="155951"/>
                  </a:lnTo>
                  <a:lnTo>
                    <a:pt x="1252552" y="371109"/>
                  </a:lnTo>
                  <a:lnTo>
                    <a:pt x="1212837" y="371109"/>
                  </a:lnTo>
                  <a:lnTo>
                    <a:pt x="1212837" y="155951"/>
                  </a:lnTo>
                  <a:close/>
                  <a:moveTo>
                    <a:pt x="1002971" y="299641"/>
                  </a:moveTo>
                  <a:lnTo>
                    <a:pt x="1042686" y="299641"/>
                  </a:lnTo>
                  <a:lnTo>
                    <a:pt x="1042686" y="371109"/>
                  </a:lnTo>
                  <a:lnTo>
                    <a:pt x="1002971" y="371109"/>
                  </a:lnTo>
                  <a:close/>
                  <a:moveTo>
                    <a:pt x="1072926" y="284521"/>
                  </a:moveTo>
                  <a:lnTo>
                    <a:pt x="1072926" y="251560"/>
                  </a:lnTo>
                  <a:lnTo>
                    <a:pt x="1112641" y="251560"/>
                  </a:lnTo>
                  <a:lnTo>
                    <a:pt x="1112641" y="371109"/>
                  </a:lnTo>
                  <a:lnTo>
                    <a:pt x="1072926" y="371109"/>
                  </a:lnTo>
                  <a:close/>
                  <a:moveTo>
                    <a:pt x="1142881" y="236440"/>
                  </a:moveTo>
                  <a:lnTo>
                    <a:pt x="1142881" y="204184"/>
                  </a:lnTo>
                  <a:lnTo>
                    <a:pt x="1182597" y="204184"/>
                  </a:lnTo>
                  <a:lnTo>
                    <a:pt x="1182597" y="371109"/>
                  </a:lnTo>
                  <a:lnTo>
                    <a:pt x="1142881" y="371109"/>
                  </a:lnTo>
                  <a:close/>
                  <a:moveTo>
                    <a:pt x="452401" y="375090"/>
                  </a:moveTo>
                  <a:lnTo>
                    <a:pt x="389250" y="311889"/>
                  </a:lnTo>
                  <a:cubicBezTo>
                    <a:pt x="371560" y="294299"/>
                    <a:pt x="342983" y="294299"/>
                    <a:pt x="325293" y="311889"/>
                  </a:cubicBezTo>
                  <a:lnTo>
                    <a:pt x="299488" y="337643"/>
                  </a:lnTo>
                  <a:cubicBezTo>
                    <a:pt x="268078" y="314167"/>
                    <a:pt x="240207" y="286296"/>
                    <a:pt x="216731" y="254886"/>
                  </a:cubicBezTo>
                  <a:lnTo>
                    <a:pt x="242485" y="229081"/>
                  </a:lnTo>
                  <a:cubicBezTo>
                    <a:pt x="260075" y="211391"/>
                    <a:pt x="260075" y="182814"/>
                    <a:pt x="242485" y="165124"/>
                  </a:cubicBezTo>
                  <a:lnTo>
                    <a:pt x="180393" y="103031"/>
                  </a:lnTo>
                  <a:cubicBezTo>
                    <a:pt x="162435" y="84847"/>
                    <a:pt x="133163" y="84575"/>
                    <a:pt x="114873" y="102426"/>
                  </a:cubicBezTo>
                  <a:cubicBezTo>
                    <a:pt x="62608" y="154691"/>
                    <a:pt x="95720" y="269704"/>
                    <a:pt x="190221" y="364204"/>
                  </a:cubicBezTo>
                  <a:cubicBezTo>
                    <a:pt x="234068" y="408052"/>
                    <a:pt x="284468" y="440459"/>
                    <a:pt x="332147" y="455378"/>
                  </a:cubicBezTo>
                  <a:cubicBezTo>
                    <a:pt x="349313" y="461032"/>
                    <a:pt x="367245" y="464041"/>
                    <a:pt x="385319" y="464298"/>
                  </a:cubicBezTo>
                  <a:cubicBezTo>
                    <a:pt x="412686" y="464298"/>
                    <a:pt x="435719" y="455982"/>
                    <a:pt x="451998" y="439501"/>
                  </a:cubicBezTo>
                  <a:lnTo>
                    <a:pt x="453561" y="437889"/>
                  </a:lnTo>
                  <a:cubicBezTo>
                    <a:pt x="470313" y="420138"/>
                    <a:pt x="469845" y="392267"/>
                    <a:pt x="452502" y="375090"/>
                  </a:cubicBezTo>
                  <a:close/>
                  <a:moveTo>
                    <a:pt x="431536" y="417174"/>
                  </a:moveTo>
                  <a:lnTo>
                    <a:pt x="430528" y="418182"/>
                  </a:lnTo>
                  <a:cubicBezTo>
                    <a:pt x="391619" y="457141"/>
                    <a:pt x="291323" y="422668"/>
                    <a:pt x="211540" y="342885"/>
                  </a:cubicBezTo>
                  <a:cubicBezTo>
                    <a:pt x="131756" y="263101"/>
                    <a:pt x="97434" y="162806"/>
                    <a:pt x="136494" y="123695"/>
                  </a:cubicBezTo>
                  <a:cubicBezTo>
                    <a:pt x="139357" y="120963"/>
                    <a:pt x="143172" y="119462"/>
                    <a:pt x="147128" y="119512"/>
                  </a:cubicBezTo>
                  <a:cubicBezTo>
                    <a:pt x="151634" y="119547"/>
                    <a:pt x="155943" y="121362"/>
                    <a:pt x="159124" y="124552"/>
                  </a:cubicBezTo>
                  <a:lnTo>
                    <a:pt x="221216" y="186645"/>
                  </a:lnTo>
                  <a:cubicBezTo>
                    <a:pt x="227013" y="192531"/>
                    <a:pt x="227013" y="201976"/>
                    <a:pt x="221216" y="207863"/>
                  </a:cubicBezTo>
                  <a:lnTo>
                    <a:pt x="186340" y="242740"/>
                  </a:lnTo>
                  <a:cubicBezTo>
                    <a:pt x="181204" y="247906"/>
                    <a:pt x="180483" y="256000"/>
                    <a:pt x="184626" y="261993"/>
                  </a:cubicBezTo>
                  <a:cubicBezTo>
                    <a:pt x="213964" y="304097"/>
                    <a:pt x="250529" y="340662"/>
                    <a:pt x="292633" y="370000"/>
                  </a:cubicBezTo>
                  <a:cubicBezTo>
                    <a:pt x="298636" y="374128"/>
                    <a:pt x="306730" y="373387"/>
                    <a:pt x="311886" y="368236"/>
                  </a:cubicBezTo>
                  <a:lnTo>
                    <a:pt x="346763" y="333410"/>
                  </a:lnTo>
                  <a:cubicBezTo>
                    <a:pt x="352645" y="327649"/>
                    <a:pt x="362049" y="327649"/>
                    <a:pt x="367931" y="333410"/>
                  </a:cubicBezTo>
                  <a:lnTo>
                    <a:pt x="431133" y="396611"/>
                  </a:lnTo>
                  <a:cubicBezTo>
                    <a:pt x="436656" y="402276"/>
                    <a:pt x="436873" y="411242"/>
                    <a:pt x="431636" y="417174"/>
                  </a:cubicBezTo>
                  <a:close/>
                </a:path>
              </a:pathLst>
            </a:custGeom>
            <a:solidFill>
              <a:srgbClr val="CDCDCD"/>
            </a:solidFill>
            <a:ln w="50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de-DE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34689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e4pPlus">
            <a:extLst>
              <a:ext uri="{FF2B5EF4-FFF2-40B4-BE49-F238E27FC236}">
                <a16:creationId xmlns:a16="http://schemas.microsoft.com/office/drawing/2014/main" id="{33A78FA6-6DE3-4ED6-B0AE-AF0D20DEAA91}"/>
              </a:ext>
            </a:extLst>
          </p:cNvPr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080751" y="1290595"/>
            <a:ext cx="2289948" cy="480249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de-DE" sz="29200" b="1" dirty="0" smtClean="0">
                <a:solidFill>
                  <a:srgbClr val="D9D9D9"/>
                </a:solidFill>
                <a:latin typeface="Arial" panose="020B0604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</a:t>
            </a:r>
            <a:endParaRPr lang="de-DE" sz="29200" b="1" dirty="0">
              <a:solidFill>
                <a:srgbClr val="D9D9D9"/>
              </a:solidFill>
              <a:latin typeface="Arial" panose="020B0604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ee4pMinus">
            <a:extLst>
              <a:ext uri="{FF2B5EF4-FFF2-40B4-BE49-F238E27FC236}">
                <a16:creationId xmlns:a16="http://schemas.microsoft.com/office/drawing/2014/main" id="{B1C30AA4-E5BC-4534-A5AE-F882AA44143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8150240" y="1290595"/>
            <a:ext cx="1619483" cy="480249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de-DE" sz="29200" b="1" dirty="0" smtClean="0">
                <a:solidFill>
                  <a:srgbClr val="D9D9D9"/>
                </a:solidFill>
                <a:latin typeface="Arial" panose="020B0604020202020204" pitchFamily="34" charset="0"/>
                <a:cs typeface="Arial" charset="0"/>
              </a:rPr>
              <a:t>–</a:t>
            </a:r>
            <a:endParaRPr lang="de-DE" sz="29200" b="1" dirty="0">
              <a:solidFill>
                <a:srgbClr val="D9D9D9"/>
              </a:solidFill>
              <a:latin typeface="Arial" panose="020B0604020202020204" pitchFamily="34" charset="0"/>
              <a:cs typeface="Arial" charset="0"/>
            </a:endParaRPr>
          </a:p>
        </p:txBody>
      </p:sp>
      <p:sp>
        <p:nvSpPr>
          <p:cNvPr id="18" name="ee4pHeader1"/>
          <p:cNvSpPr/>
          <p:nvPr>
            <p:custDataLst>
              <p:tags r:id="rId4"/>
            </p:custDataLst>
          </p:nvPr>
        </p:nvSpPr>
        <p:spPr bwMode="auto">
          <a:xfrm>
            <a:off x="455023" y="1290595"/>
            <a:ext cx="5541401" cy="499604"/>
          </a:xfrm>
          <a:prstGeom prst="rect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7" name="ee4pHeader2"/>
          <p:cNvSpPr/>
          <p:nvPr>
            <p:custDataLst>
              <p:tags r:id="rId5"/>
            </p:custDataLst>
          </p:nvPr>
        </p:nvSpPr>
        <p:spPr bwMode="auto">
          <a:xfrm>
            <a:off x="6189279" y="1290595"/>
            <a:ext cx="5541401" cy="499604"/>
          </a:xfrm>
          <a:prstGeom prst="rect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1" name="ee4pContent1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455025" y="1790199"/>
            <a:ext cx="5541401" cy="4313356"/>
          </a:xfrm>
          <a:prstGeom prst="rect">
            <a:avLst/>
          </a:prstGeom>
          <a:noFill/>
          <a:ln w="9525" cmpd="sng">
            <a:solidFill>
              <a:schemeClr val="tx2"/>
            </a:solidFill>
            <a:prstDash val="solid"/>
          </a:ln>
        </p:spPr>
        <p:txBody>
          <a:bodyPr vert="horz" lIns="90000" tIns="90000" rIns="90000" bIns="9000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10" name="ee4pContent2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189281" y="1790199"/>
            <a:ext cx="5541401" cy="4313356"/>
          </a:xfrm>
          <a:prstGeom prst="rect">
            <a:avLst/>
          </a:prstGeom>
          <a:noFill/>
          <a:ln w="9525" cmpd="sng">
            <a:solidFill>
              <a:schemeClr val="tx2"/>
            </a:solidFill>
            <a:prstDash val="solid"/>
          </a:ln>
        </p:spPr>
        <p:txBody>
          <a:bodyPr vert="horz" lIns="90000" tIns="90000" rIns="90000" bIns="9000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Vorlage </a:t>
            </a:r>
            <a:r>
              <a:rPr lang="de-DE" dirty="0" smtClean="0"/>
              <a:t>Vor- und Nachteile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18</a:t>
            </a:fld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13462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e4pContent1"/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455026" y="1290594"/>
            <a:ext cx="3854981" cy="4812962"/>
          </a:xfrm>
          <a:prstGeom prst="rect">
            <a:avLst/>
          </a:prstGeom>
          <a:solidFill>
            <a:srgbClr val="FFFFFF">
              <a:lumMod val="100000"/>
            </a:srgbClr>
          </a:solidFill>
          <a:ln w="9525" cmpd="sng">
            <a:solidFill>
              <a:schemeClr val="tx2"/>
            </a:solidFill>
            <a:prstDash val="solid"/>
          </a:ln>
        </p:spPr>
        <p:txBody>
          <a:bodyPr vert="horz" lIns="90000" tIns="90000" rIns="90000" bIns="9000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10" name="ee4pContent1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7875701" y="1290594"/>
            <a:ext cx="3854981" cy="4812962"/>
          </a:xfrm>
          <a:prstGeom prst="rect">
            <a:avLst/>
          </a:prstGeom>
          <a:solidFill>
            <a:srgbClr val="FFFFFF">
              <a:lumMod val="100000"/>
            </a:srgbClr>
          </a:solidFill>
          <a:ln w="9525" cmpd="sng">
            <a:solidFill>
              <a:schemeClr val="tx2"/>
            </a:solidFill>
            <a:prstDash val="solid"/>
          </a:ln>
        </p:spPr>
        <p:txBody>
          <a:bodyPr vert="horz" lIns="90000" tIns="90000" rIns="90000" bIns="9000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6" name="Richtungspfeil 1"/>
          <p:cNvSpPr/>
          <p:nvPr>
            <p:custDataLst>
              <p:tags r:id="rId4"/>
            </p:custDataLst>
          </p:nvPr>
        </p:nvSpPr>
        <p:spPr bwMode="auto">
          <a:xfrm>
            <a:off x="4395599" y="1985675"/>
            <a:ext cx="3394509" cy="499604"/>
          </a:xfrm>
          <a:prstGeom prst="homePlate">
            <a:avLst>
              <a:gd name="adj" fmla="val 19554"/>
            </a:avLst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1. 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7" name="Richtungspfeil 1"/>
          <p:cNvSpPr/>
          <p:nvPr>
            <p:custDataLst>
              <p:tags r:id="rId5"/>
            </p:custDataLst>
          </p:nvPr>
        </p:nvSpPr>
        <p:spPr bwMode="auto">
          <a:xfrm>
            <a:off x="4395599" y="2960073"/>
            <a:ext cx="3394509" cy="499604"/>
          </a:xfrm>
          <a:prstGeom prst="homePlate">
            <a:avLst>
              <a:gd name="adj" fmla="val 19554"/>
            </a:avLst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2. 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8" name="Richtungspfeil 1"/>
          <p:cNvSpPr/>
          <p:nvPr>
            <p:custDataLst>
              <p:tags r:id="rId6"/>
            </p:custDataLst>
          </p:nvPr>
        </p:nvSpPr>
        <p:spPr bwMode="auto">
          <a:xfrm>
            <a:off x="4395599" y="3934471"/>
            <a:ext cx="3394509" cy="499604"/>
          </a:xfrm>
          <a:prstGeom prst="homePlate">
            <a:avLst>
              <a:gd name="adj" fmla="val 19554"/>
            </a:avLst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3. 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9" name="Richtungspfeil 1"/>
          <p:cNvSpPr/>
          <p:nvPr>
            <p:custDataLst>
              <p:tags r:id="rId7"/>
            </p:custDataLst>
          </p:nvPr>
        </p:nvSpPr>
        <p:spPr bwMode="auto">
          <a:xfrm>
            <a:off x="4395599" y="4908869"/>
            <a:ext cx="3394509" cy="499604"/>
          </a:xfrm>
          <a:prstGeom prst="homePlate">
            <a:avLst>
              <a:gd name="adj" fmla="val 19554"/>
            </a:avLst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4. 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19</a:t>
            </a:fld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042254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>
            <a:spLocks noChangeAspect="1"/>
          </p:cNvSpPr>
          <p:nvPr/>
        </p:nvSpPr>
        <p:spPr>
          <a:xfrm>
            <a:off x="455023" y="1450122"/>
            <a:ext cx="4493903" cy="4493904"/>
          </a:xfrm>
          <a:prstGeom prst="ellipse">
            <a:avLst/>
          </a:prstGeom>
          <a:solidFill>
            <a:schemeClr val="tx2"/>
          </a:solidFill>
          <a:ln w="2857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 sz="1600" dirty="0" err="1">
              <a:solidFill>
                <a:schemeClr val="tx1"/>
              </a:solidFill>
              <a:cs typeface="Segoe UI" panose="020B0502040204020203" pitchFamily="34" charset="0"/>
            </a:endParaRPr>
          </a:p>
        </p:txBody>
      </p:sp>
      <p:sp>
        <p:nvSpPr>
          <p:cNvPr id="4" name="Oval 3"/>
          <p:cNvSpPr>
            <a:spLocks noChangeAspect="1"/>
          </p:cNvSpPr>
          <p:nvPr/>
        </p:nvSpPr>
        <p:spPr>
          <a:xfrm>
            <a:off x="1045229" y="1787165"/>
            <a:ext cx="3819817" cy="3819819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2857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 sz="1600" dirty="0" err="1">
              <a:solidFill>
                <a:schemeClr val="tx1"/>
              </a:solidFill>
              <a:cs typeface="Segoe UI" panose="020B0502040204020203" pitchFamily="34" charset="0"/>
            </a:endParaRPr>
          </a:p>
        </p:txBody>
      </p:sp>
      <p:sp>
        <p:nvSpPr>
          <p:cNvPr id="5" name="Oval 4"/>
          <p:cNvSpPr>
            <a:spLocks noChangeAspect="1"/>
          </p:cNvSpPr>
          <p:nvPr/>
        </p:nvSpPr>
        <p:spPr>
          <a:xfrm>
            <a:off x="1731396" y="2187290"/>
            <a:ext cx="3019566" cy="3019566"/>
          </a:xfrm>
          <a:prstGeom prst="ellipse">
            <a:avLst/>
          </a:prstGeom>
          <a:solidFill>
            <a:srgbClr val="D9D9D9"/>
          </a:solidFill>
          <a:ln w="2857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 sz="1600" dirty="0" err="1">
              <a:solidFill>
                <a:schemeClr val="tx1"/>
              </a:solidFill>
              <a:cs typeface="Segoe UI" panose="020B0502040204020203" pitchFamily="34" charset="0"/>
            </a:endParaRPr>
          </a:p>
        </p:txBody>
      </p:sp>
      <p:sp>
        <p:nvSpPr>
          <p:cNvPr id="6" name="Oval 5"/>
          <p:cNvSpPr>
            <a:spLocks noChangeAspect="1"/>
          </p:cNvSpPr>
          <p:nvPr/>
        </p:nvSpPr>
        <p:spPr>
          <a:xfrm>
            <a:off x="2263980" y="2489247"/>
            <a:ext cx="2415652" cy="2415653"/>
          </a:xfrm>
          <a:prstGeom prst="ellipse">
            <a:avLst/>
          </a:prstGeom>
          <a:solidFill>
            <a:srgbClr val="A29C9C"/>
          </a:solidFill>
          <a:ln w="2857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 sz="1600" dirty="0" err="1">
              <a:solidFill>
                <a:schemeClr val="tx1"/>
              </a:solidFill>
              <a:cs typeface="Segoe UI" panose="020B05020402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5024" y="3386047"/>
            <a:ext cx="590206" cy="622054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de-DE" sz="3200" dirty="0" smtClean="0">
                <a:solidFill>
                  <a:srgbClr val="FFFFFF"/>
                </a:solidFill>
                <a:latin typeface="Arial" panose="020B0604020202020204" pitchFamily="34" charset="0"/>
                <a:cs typeface="Segoe UI" panose="020B0502040204020203" pitchFamily="34" charset="0"/>
              </a:rPr>
              <a:t>04</a:t>
            </a:r>
            <a:endParaRPr lang="de-DE" sz="3200" dirty="0">
              <a:solidFill>
                <a:srgbClr val="FFFFFF"/>
              </a:solidFill>
              <a:latin typeface="Arial" panose="020B0604020202020204" pitchFamily="34" charset="0"/>
              <a:cs typeface="Segoe UI" panose="020B05020402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76704" y="3386047"/>
            <a:ext cx="590206" cy="622054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de-DE" sz="3200" dirty="0" smtClean="0">
                <a:solidFill>
                  <a:srgbClr val="FFFFFF"/>
                </a:solidFill>
                <a:latin typeface="Arial" panose="020B0604020202020204" pitchFamily="34" charset="0"/>
                <a:cs typeface="Segoe UI" panose="020B0502040204020203" pitchFamily="34" charset="0"/>
              </a:rPr>
              <a:t>01</a:t>
            </a:r>
            <a:endParaRPr lang="de-DE" sz="3200" dirty="0">
              <a:solidFill>
                <a:srgbClr val="FFFFFF"/>
              </a:solidFill>
              <a:latin typeface="Arial" panose="020B0604020202020204" pitchFamily="34" charset="0"/>
              <a:cs typeface="Segoe UI" panose="020B05020402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585" y="3386047"/>
            <a:ext cx="590206" cy="622054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de-DE" sz="3200" dirty="0" smtClean="0">
                <a:latin typeface="Arial" panose="020B0604020202020204" pitchFamily="34" charset="0"/>
                <a:cs typeface="Segoe UI" panose="020B0502040204020203" pitchFamily="34" charset="0"/>
              </a:rPr>
              <a:t>02</a:t>
            </a:r>
            <a:endParaRPr lang="de-DE" sz="3200" dirty="0">
              <a:latin typeface="Arial" panose="020B0604020202020204" pitchFamily="34" charset="0"/>
              <a:cs typeface="Segoe UI" panose="020B05020402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69861" y="3386047"/>
            <a:ext cx="590206" cy="622054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de-DE" sz="3200" dirty="0" smtClean="0">
                <a:solidFill>
                  <a:srgbClr val="FFFFFF"/>
                </a:solidFill>
                <a:latin typeface="Arial" panose="020B0604020202020204" pitchFamily="34" charset="0"/>
                <a:cs typeface="Segoe UI" panose="020B0502040204020203" pitchFamily="34" charset="0"/>
              </a:rPr>
              <a:t>03</a:t>
            </a:r>
            <a:endParaRPr lang="de-DE" sz="3200" dirty="0">
              <a:solidFill>
                <a:srgbClr val="FFFFFF"/>
              </a:solidFill>
              <a:latin typeface="Arial" panose="020B0604020202020204" pitchFamily="34" charset="0"/>
              <a:cs typeface="Segoe UI" panose="020B0502040204020203" pitchFamily="34" charset="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701941" y="3225744"/>
            <a:ext cx="6221180" cy="190679"/>
            <a:chOff x="3960331" y="3022132"/>
            <a:chExt cx="3176004" cy="81171"/>
          </a:xfrm>
        </p:grpSpPr>
        <p:cxnSp>
          <p:nvCxnSpPr>
            <p:cNvPr id="21" name="Gerade Verbindung mit Pfeil 43"/>
            <p:cNvCxnSpPr/>
            <p:nvPr/>
          </p:nvCxnSpPr>
          <p:spPr bwMode="auto">
            <a:xfrm flipV="1">
              <a:off x="3960331" y="3022172"/>
              <a:ext cx="476389" cy="81131"/>
            </a:xfrm>
            <a:prstGeom prst="straightConnector1">
              <a:avLst/>
            </a:prstGeom>
            <a:noFill/>
            <a:ln w="19050" cap="flat" cmpd="sng" algn="ctr">
              <a:solidFill>
                <a:srgbClr val="D9D9D9"/>
              </a:solidFill>
              <a:prstDash val="solid"/>
              <a:round/>
              <a:headEnd type="oval" w="med" len="med"/>
              <a:tailEnd type="none" w="med" len="med"/>
            </a:ln>
            <a:effectLst/>
          </p:spPr>
        </p:cxnSp>
        <p:cxnSp>
          <p:nvCxnSpPr>
            <p:cNvPr id="22" name="Gerade Verbindung mit Pfeil 43"/>
            <p:cNvCxnSpPr>
              <a:stCxn id="23" idx="2"/>
            </p:cNvCxnSpPr>
            <p:nvPr/>
          </p:nvCxnSpPr>
          <p:spPr bwMode="auto">
            <a:xfrm flipH="1">
              <a:off x="4436719" y="3022132"/>
              <a:ext cx="2699616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D9D9D9"/>
              </a:solidFill>
              <a:prstDash val="solid"/>
              <a:round/>
              <a:headEnd type="none" w="lg" len="lg"/>
              <a:tailEnd type="none" w="lg" len="lg"/>
            </a:ln>
            <a:effectLst/>
          </p:spPr>
        </p:cxnSp>
      </p:grpSp>
      <p:sp>
        <p:nvSpPr>
          <p:cNvPr id="23" name="Ellipse 2">
            <a:extLst>
              <a:ext uri="{FF2B5EF4-FFF2-40B4-BE49-F238E27FC236}">
                <a16:creationId xmlns:a16="http://schemas.microsoft.com/office/drawing/2014/main" id="{F2966B9D-552A-4F40-8FDA-76DB53548263}"/>
              </a:ext>
            </a:extLst>
          </p:cNvPr>
          <p:cNvSpPr/>
          <p:nvPr/>
        </p:nvSpPr>
        <p:spPr bwMode="auto">
          <a:xfrm>
            <a:off x="10923122" y="2821948"/>
            <a:ext cx="807558" cy="807558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392" tIns="45696" rIns="91392" bIns="456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 sz="2799" b="1" dirty="0">
              <a:solidFill>
                <a:srgbClr val="FFFFFF"/>
              </a:solidFill>
            </a:endParaRPr>
          </a:p>
        </p:txBody>
      </p:sp>
      <p:sp>
        <p:nvSpPr>
          <p:cNvPr id="24" name="Ellipse 2">
            <a:extLst>
              <a:ext uri="{FF2B5EF4-FFF2-40B4-BE49-F238E27FC236}">
                <a16:creationId xmlns:a16="http://schemas.microsoft.com/office/drawing/2014/main" id="{F2966B9D-552A-4F40-8FDA-76DB53548263}"/>
              </a:ext>
            </a:extLst>
          </p:cNvPr>
          <p:cNvSpPr/>
          <p:nvPr/>
        </p:nvSpPr>
        <p:spPr bwMode="auto">
          <a:xfrm>
            <a:off x="10923122" y="3979208"/>
            <a:ext cx="807558" cy="807558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392" tIns="45696" rIns="91392" bIns="456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 sz="2799" b="1" dirty="0">
              <a:solidFill>
                <a:srgbClr val="FFFFFF"/>
              </a:solidFill>
            </a:endParaRPr>
          </a:p>
        </p:txBody>
      </p:sp>
      <p:grpSp>
        <p:nvGrpSpPr>
          <p:cNvPr id="32" name="Group 31"/>
          <p:cNvGrpSpPr/>
          <p:nvPr/>
        </p:nvGrpSpPr>
        <p:grpSpPr>
          <a:xfrm flipV="1">
            <a:off x="4778121" y="4172617"/>
            <a:ext cx="6145002" cy="221444"/>
            <a:chOff x="3999222" y="2954485"/>
            <a:chExt cx="3137114" cy="94269"/>
          </a:xfrm>
        </p:grpSpPr>
        <p:cxnSp>
          <p:nvCxnSpPr>
            <p:cNvPr id="33" name="Gerade Verbindung mit Pfeil 43"/>
            <p:cNvCxnSpPr/>
            <p:nvPr/>
          </p:nvCxnSpPr>
          <p:spPr bwMode="auto">
            <a:xfrm flipV="1">
              <a:off x="3999222" y="2955563"/>
              <a:ext cx="421259" cy="93191"/>
            </a:xfrm>
            <a:prstGeom prst="straightConnector1">
              <a:avLst/>
            </a:prstGeom>
            <a:noFill/>
            <a:ln w="19050" cap="flat" cmpd="sng" algn="ctr">
              <a:solidFill>
                <a:schemeClr val="accent1">
                  <a:lumMod val="75000"/>
                </a:schemeClr>
              </a:solidFill>
              <a:prstDash val="solid"/>
              <a:round/>
              <a:headEnd type="oval" w="med" len="med"/>
              <a:tailEnd type="none" w="med" len="med"/>
            </a:ln>
            <a:effectLst/>
          </p:spPr>
        </p:cxnSp>
        <p:cxnSp>
          <p:nvCxnSpPr>
            <p:cNvPr id="34" name="Gerade Verbindung mit Pfeil 43"/>
            <p:cNvCxnSpPr>
              <a:stCxn id="24" idx="2"/>
            </p:cNvCxnSpPr>
            <p:nvPr/>
          </p:nvCxnSpPr>
          <p:spPr bwMode="auto">
            <a:xfrm flipH="1" flipV="1">
              <a:off x="4419218" y="2954485"/>
              <a:ext cx="2717118" cy="4710"/>
            </a:xfrm>
            <a:prstGeom prst="straightConnector1">
              <a:avLst/>
            </a:prstGeom>
            <a:noFill/>
            <a:ln w="19050" cap="flat" cmpd="sng" algn="ctr">
              <a:solidFill>
                <a:schemeClr val="accent1">
                  <a:lumMod val="75000"/>
                </a:schemeClr>
              </a:solidFill>
              <a:prstDash val="solid"/>
              <a:round/>
              <a:headEnd type="none" w="lg" len="lg"/>
              <a:tailEnd type="none" w="lg" len="lg"/>
            </a:ln>
            <a:effectLst/>
          </p:spPr>
        </p:cxnSp>
      </p:grpSp>
      <p:sp>
        <p:nvSpPr>
          <p:cNvPr id="25" name="Ellipse 2">
            <a:extLst>
              <a:ext uri="{FF2B5EF4-FFF2-40B4-BE49-F238E27FC236}">
                <a16:creationId xmlns:a16="http://schemas.microsoft.com/office/drawing/2014/main" id="{F2966B9D-552A-4F40-8FDA-76DB53548263}"/>
              </a:ext>
            </a:extLst>
          </p:cNvPr>
          <p:cNvSpPr/>
          <p:nvPr/>
        </p:nvSpPr>
        <p:spPr bwMode="auto">
          <a:xfrm>
            <a:off x="10923122" y="5136468"/>
            <a:ext cx="807558" cy="807558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392" tIns="45696" rIns="91392" bIns="456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 sz="2799" b="1" dirty="0">
              <a:solidFill>
                <a:srgbClr val="FFFFFF"/>
              </a:solidFill>
            </a:endParaRPr>
          </a:p>
        </p:txBody>
      </p:sp>
      <p:grpSp>
        <p:nvGrpSpPr>
          <p:cNvPr id="43" name="Group 42"/>
          <p:cNvGrpSpPr/>
          <p:nvPr/>
        </p:nvGrpSpPr>
        <p:grpSpPr>
          <a:xfrm flipV="1">
            <a:off x="4592880" y="4860643"/>
            <a:ext cx="6330243" cy="684739"/>
            <a:chOff x="3904654" y="2952300"/>
            <a:chExt cx="3231682" cy="291494"/>
          </a:xfrm>
        </p:grpSpPr>
        <p:cxnSp>
          <p:nvCxnSpPr>
            <p:cNvPr id="44" name="Gerade Verbindung mit Pfeil 43"/>
            <p:cNvCxnSpPr/>
            <p:nvPr/>
          </p:nvCxnSpPr>
          <p:spPr bwMode="auto">
            <a:xfrm flipV="1">
              <a:off x="3904654" y="2954485"/>
              <a:ext cx="514562" cy="289309"/>
            </a:xfrm>
            <a:prstGeom prst="straightConnector1">
              <a:avLst/>
            </a:prstGeom>
            <a:noFill/>
            <a:ln w="19050" cap="flat" cmpd="sng" algn="ctr">
              <a:solidFill>
                <a:schemeClr val="tx2"/>
              </a:solidFill>
              <a:prstDash val="solid"/>
              <a:round/>
              <a:headEnd type="oval" w="med" len="med"/>
              <a:tailEnd type="none" w="med" len="med"/>
            </a:ln>
            <a:effectLst/>
          </p:spPr>
        </p:cxnSp>
        <p:cxnSp>
          <p:nvCxnSpPr>
            <p:cNvPr id="45" name="Gerade Verbindung mit Pfeil 43"/>
            <p:cNvCxnSpPr/>
            <p:nvPr/>
          </p:nvCxnSpPr>
          <p:spPr bwMode="auto">
            <a:xfrm flipH="1">
              <a:off x="4419217" y="2952300"/>
              <a:ext cx="2717119" cy="2185"/>
            </a:xfrm>
            <a:prstGeom prst="straightConnector1">
              <a:avLst/>
            </a:prstGeom>
            <a:noFill/>
            <a:ln w="19050" cap="flat" cmpd="sng" algn="ctr">
              <a:solidFill>
                <a:schemeClr val="tx2"/>
              </a:solidFill>
              <a:prstDash val="solid"/>
              <a:round/>
              <a:headEnd type="none" w="lg" len="lg"/>
              <a:tailEnd type="none" w="lg" len="lg"/>
            </a:ln>
            <a:effectLst/>
          </p:spPr>
        </p:cxnSp>
      </p:grpSp>
      <p:sp>
        <p:nvSpPr>
          <p:cNvPr id="56" name="Rechteck 28"/>
          <p:cNvSpPr/>
          <p:nvPr/>
        </p:nvSpPr>
        <p:spPr bwMode="gray">
          <a:xfrm>
            <a:off x="6988989" y="1450122"/>
            <a:ext cx="3647086" cy="623228"/>
          </a:xfrm>
          <a:prstGeom prst="rect">
            <a:avLst/>
          </a:prstGeom>
          <a:noFill/>
          <a:ln w="19050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54000" rIns="0" bIns="54000" numCol="1" spcCol="72000" rtlCol="0" anchor="ctr" anchorCtr="0">
            <a:noAutofit/>
          </a:bodyPr>
          <a:lstStyle/>
          <a:p>
            <a:pPr>
              <a:spcBef>
                <a:spcPts val="600"/>
              </a:spcBef>
              <a:buClr>
                <a:schemeClr val="accent1">
                  <a:lumMod val="100000"/>
                </a:schemeClr>
              </a:buClr>
              <a:buSzPct val="100000"/>
              <a:tabLst>
                <a:tab pos="1255085" algn="r"/>
              </a:tabLst>
              <a:defRPr/>
            </a:pPr>
            <a:r>
              <a:rPr lang="de-DE" altLang="de-DE" sz="1400" dirty="0" smtClean="0">
                <a:latin typeface="Arial" panose="020B0604020202020204" pitchFamily="34" charset="0"/>
                <a:ea typeface="Arial Unicode MS"/>
                <a:cs typeface="Arial" pitchFamily="34" charset="0"/>
              </a:rPr>
              <a:t>Text</a:t>
            </a:r>
            <a:endParaRPr lang="de-DE" altLang="de-DE" sz="1400" dirty="0">
              <a:latin typeface="Arial" panose="020B0604020202020204" pitchFamily="34" charset="0"/>
              <a:ea typeface="Arial Unicode MS"/>
              <a:cs typeface="Arial" pitchFamily="34" charset="0"/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4325867" y="2068466"/>
            <a:ext cx="6597255" cy="774544"/>
            <a:chOff x="3800665" y="2950221"/>
            <a:chExt cx="3367996" cy="329724"/>
          </a:xfrm>
        </p:grpSpPr>
        <p:cxnSp>
          <p:nvCxnSpPr>
            <p:cNvPr id="58" name="Gerade Verbindung mit Pfeil 43"/>
            <p:cNvCxnSpPr>
              <a:stCxn id="6" idx="7"/>
            </p:cNvCxnSpPr>
            <p:nvPr/>
          </p:nvCxnSpPr>
          <p:spPr bwMode="auto">
            <a:xfrm flipV="1">
              <a:off x="3800665" y="2952300"/>
              <a:ext cx="620807" cy="327645"/>
            </a:xfrm>
            <a:prstGeom prst="straightConnector1">
              <a:avLst/>
            </a:prstGeom>
            <a:noFill/>
            <a:ln w="19050" cap="flat" cmpd="sng" algn="ctr">
              <a:solidFill>
                <a:srgbClr val="A0A0A0"/>
              </a:solidFill>
              <a:prstDash val="solid"/>
              <a:round/>
              <a:headEnd type="oval" w="med" len="med"/>
              <a:tailEnd type="none" w="med" len="med"/>
            </a:ln>
            <a:effectLst/>
          </p:spPr>
        </p:cxnSp>
        <p:cxnSp>
          <p:nvCxnSpPr>
            <p:cNvPr id="59" name="Gerade Verbindung mit Pfeil 43"/>
            <p:cNvCxnSpPr>
              <a:stCxn id="60" idx="2"/>
            </p:cNvCxnSpPr>
            <p:nvPr/>
          </p:nvCxnSpPr>
          <p:spPr bwMode="auto">
            <a:xfrm flipH="1">
              <a:off x="4420054" y="2950221"/>
              <a:ext cx="2748607" cy="3086"/>
            </a:xfrm>
            <a:prstGeom prst="straightConnector1">
              <a:avLst/>
            </a:prstGeom>
            <a:noFill/>
            <a:ln w="19050" cap="flat" cmpd="sng" algn="ctr">
              <a:solidFill>
                <a:srgbClr val="A0A0A0"/>
              </a:solidFill>
              <a:prstDash val="solid"/>
              <a:round/>
              <a:headEnd type="none" w="lg" len="lg"/>
              <a:tailEnd type="none" w="lg" len="lg"/>
            </a:ln>
            <a:effectLst/>
          </p:spPr>
        </p:cxnSp>
      </p:grpSp>
      <p:sp>
        <p:nvSpPr>
          <p:cNvPr id="60" name="Ellipse 2">
            <a:extLst>
              <a:ext uri="{FF2B5EF4-FFF2-40B4-BE49-F238E27FC236}">
                <a16:creationId xmlns:a16="http://schemas.microsoft.com/office/drawing/2014/main" id="{F2966B9D-552A-4F40-8FDA-76DB53548263}"/>
              </a:ext>
            </a:extLst>
          </p:cNvPr>
          <p:cNvSpPr/>
          <p:nvPr/>
        </p:nvSpPr>
        <p:spPr bwMode="auto">
          <a:xfrm>
            <a:off x="10923122" y="1664688"/>
            <a:ext cx="807558" cy="807558"/>
          </a:xfrm>
          <a:prstGeom prst="ellipse">
            <a:avLst/>
          </a:prstGeom>
          <a:solidFill>
            <a:srgbClr val="A0A0A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392" tIns="45696" rIns="91392" bIns="456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 sz="2799" b="1" dirty="0">
              <a:solidFill>
                <a:srgbClr val="FFFFFF"/>
              </a:solidFill>
            </a:endParaRPr>
          </a:p>
        </p:txBody>
      </p:sp>
      <p:sp>
        <p:nvSpPr>
          <p:cNvPr id="65" name="Rechteck 28"/>
          <p:cNvSpPr/>
          <p:nvPr/>
        </p:nvSpPr>
        <p:spPr bwMode="gray">
          <a:xfrm>
            <a:off x="6196701" y="1450122"/>
            <a:ext cx="792288" cy="623228"/>
          </a:xfrm>
          <a:prstGeom prst="rect">
            <a:avLst/>
          </a:prstGeom>
          <a:noFill/>
          <a:ln w="19050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54000" rIns="0" bIns="54000" numCol="1" spcCol="72000" rtlCol="0" anchor="ctr" anchorCtr="0">
            <a:noAutofit/>
          </a:bodyPr>
          <a:lstStyle/>
          <a:p>
            <a:pPr>
              <a:spcBef>
                <a:spcPts val="600"/>
              </a:spcBef>
              <a:buClr>
                <a:schemeClr val="accent1">
                  <a:lumMod val="100000"/>
                </a:schemeClr>
              </a:buClr>
              <a:buSzPct val="100000"/>
              <a:tabLst>
                <a:tab pos="1255085" algn="r"/>
              </a:tabLst>
              <a:defRPr/>
            </a:pPr>
            <a:r>
              <a:rPr lang="de-DE" altLang="de-DE" sz="2400" dirty="0" smtClean="0">
                <a:latin typeface="Arial" panose="020B0604020202020204" pitchFamily="34" charset="0"/>
                <a:ea typeface="Arial Unicode MS"/>
                <a:cs typeface="Arial" pitchFamily="34" charset="0"/>
              </a:rPr>
              <a:t>XX%</a:t>
            </a:r>
            <a:endParaRPr lang="de-DE" altLang="de-DE" sz="2400" dirty="0">
              <a:latin typeface="Arial" panose="020B0604020202020204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75" name="Rechteck 28"/>
          <p:cNvSpPr/>
          <p:nvPr/>
        </p:nvSpPr>
        <p:spPr bwMode="gray">
          <a:xfrm>
            <a:off x="6988989" y="2602517"/>
            <a:ext cx="3647086" cy="623228"/>
          </a:xfrm>
          <a:prstGeom prst="rect">
            <a:avLst/>
          </a:prstGeom>
          <a:noFill/>
          <a:ln w="19050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54000" rIns="0" bIns="54000" numCol="1" spcCol="72000" rtlCol="0" anchor="ctr" anchorCtr="0">
            <a:noAutofit/>
          </a:bodyPr>
          <a:lstStyle/>
          <a:p>
            <a:pPr>
              <a:spcBef>
                <a:spcPts val="600"/>
              </a:spcBef>
              <a:buClr>
                <a:schemeClr val="accent1">
                  <a:lumMod val="100000"/>
                </a:schemeClr>
              </a:buClr>
              <a:buSzPct val="100000"/>
              <a:tabLst>
                <a:tab pos="1255085" algn="r"/>
              </a:tabLst>
              <a:defRPr/>
            </a:pPr>
            <a:r>
              <a:rPr lang="de-DE" altLang="de-DE" sz="1400" dirty="0" smtClean="0">
                <a:latin typeface="Arial" panose="020B0604020202020204" pitchFamily="34" charset="0"/>
                <a:ea typeface="Arial Unicode MS"/>
                <a:cs typeface="Arial" pitchFamily="34" charset="0"/>
              </a:rPr>
              <a:t>Text</a:t>
            </a:r>
            <a:endParaRPr lang="de-DE" altLang="de-DE" sz="1400" dirty="0">
              <a:latin typeface="Arial" panose="020B0604020202020204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76" name="Rechteck 28"/>
          <p:cNvSpPr/>
          <p:nvPr/>
        </p:nvSpPr>
        <p:spPr bwMode="gray">
          <a:xfrm>
            <a:off x="6196701" y="2602517"/>
            <a:ext cx="792288" cy="623228"/>
          </a:xfrm>
          <a:prstGeom prst="rect">
            <a:avLst/>
          </a:prstGeom>
          <a:noFill/>
          <a:ln w="19050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54000" rIns="0" bIns="54000" numCol="1" spcCol="72000" rtlCol="0" anchor="ctr" anchorCtr="0">
            <a:noAutofit/>
          </a:bodyPr>
          <a:lstStyle/>
          <a:p>
            <a:pPr>
              <a:spcBef>
                <a:spcPts val="600"/>
              </a:spcBef>
              <a:buClr>
                <a:schemeClr val="accent1">
                  <a:lumMod val="100000"/>
                </a:schemeClr>
              </a:buClr>
              <a:buSzPct val="100000"/>
              <a:tabLst>
                <a:tab pos="1255085" algn="r"/>
              </a:tabLst>
              <a:defRPr/>
            </a:pPr>
            <a:r>
              <a:rPr lang="de-DE" altLang="de-DE" sz="2400" dirty="0" smtClean="0">
                <a:latin typeface="Arial" panose="020B0604020202020204" pitchFamily="34" charset="0"/>
                <a:ea typeface="Arial Unicode MS"/>
                <a:cs typeface="Arial" pitchFamily="34" charset="0"/>
              </a:rPr>
              <a:t>XX%</a:t>
            </a:r>
            <a:endParaRPr lang="de-DE" altLang="de-DE" sz="2400" dirty="0">
              <a:latin typeface="Arial" panose="020B0604020202020204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77" name="Rechteck 28"/>
          <p:cNvSpPr/>
          <p:nvPr/>
        </p:nvSpPr>
        <p:spPr bwMode="gray">
          <a:xfrm>
            <a:off x="6988989" y="3763633"/>
            <a:ext cx="3647086" cy="623228"/>
          </a:xfrm>
          <a:prstGeom prst="rect">
            <a:avLst/>
          </a:prstGeom>
          <a:noFill/>
          <a:ln w="19050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54000" rIns="0" bIns="54000" numCol="1" spcCol="72000" rtlCol="0" anchor="ctr" anchorCtr="0">
            <a:noAutofit/>
          </a:bodyPr>
          <a:lstStyle/>
          <a:p>
            <a:pPr>
              <a:spcBef>
                <a:spcPts val="600"/>
              </a:spcBef>
              <a:buClr>
                <a:schemeClr val="accent1">
                  <a:lumMod val="100000"/>
                </a:schemeClr>
              </a:buClr>
              <a:buSzPct val="100000"/>
              <a:tabLst>
                <a:tab pos="1255085" algn="r"/>
              </a:tabLst>
              <a:defRPr/>
            </a:pPr>
            <a:r>
              <a:rPr lang="de-DE" altLang="de-DE" sz="1400" dirty="0" smtClean="0">
                <a:latin typeface="Arial" panose="020B0604020202020204" pitchFamily="34" charset="0"/>
                <a:ea typeface="Arial Unicode MS"/>
                <a:cs typeface="Arial" pitchFamily="34" charset="0"/>
              </a:rPr>
              <a:t>Text</a:t>
            </a:r>
            <a:endParaRPr lang="de-DE" altLang="de-DE" sz="1400" dirty="0">
              <a:latin typeface="Arial" panose="020B0604020202020204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78" name="Rechteck 28"/>
          <p:cNvSpPr/>
          <p:nvPr/>
        </p:nvSpPr>
        <p:spPr bwMode="gray">
          <a:xfrm>
            <a:off x="6196701" y="3763633"/>
            <a:ext cx="792288" cy="623228"/>
          </a:xfrm>
          <a:prstGeom prst="rect">
            <a:avLst/>
          </a:prstGeom>
          <a:noFill/>
          <a:ln w="19050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54000" rIns="0" bIns="54000" numCol="1" spcCol="72000" rtlCol="0" anchor="ctr" anchorCtr="0">
            <a:noAutofit/>
          </a:bodyPr>
          <a:lstStyle/>
          <a:p>
            <a:pPr>
              <a:spcBef>
                <a:spcPts val="600"/>
              </a:spcBef>
              <a:buClr>
                <a:schemeClr val="accent1">
                  <a:lumMod val="100000"/>
                </a:schemeClr>
              </a:buClr>
              <a:buSzPct val="100000"/>
              <a:tabLst>
                <a:tab pos="1255085" algn="r"/>
              </a:tabLst>
              <a:defRPr/>
            </a:pPr>
            <a:r>
              <a:rPr lang="de-DE" altLang="de-DE" sz="2400" dirty="0" smtClean="0">
                <a:latin typeface="Arial" panose="020B0604020202020204" pitchFamily="34" charset="0"/>
                <a:ea typeface="Arial Unicode MS"/>
                <a:cs typeface="Arial" pitchFamily="34" charset="0"/>
              </a:rPr>
              <a:t>XX%</a:t>
            </a:r>
            <a:endParaRPr lang="de-DE" altLang="de-DE" sz="2400" dirty="0">
              <a:latin typeface="Arial" panose="020B0604020202020204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80" name="Rechteck 28"/>
          <p:cNvSpPr/>
          <p:nvPr/>
        </p:nvSpPr>
        <p:spPr bwMode="gray">
          <a:xfrm>
            <a:off x="6988989" y="4915125"/>
            <a:ext cx="3647086" cy="623228"/>
          </a:xfrm>
          <a:prstGeom prst="rect">
            <a:avLst/>
          </a:prstGeom>
          <a:noFill/>
          <a:ln w="19050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54000" rIns="0" bIns="54000" numCol="1" spcCol="72000" rtlCol="0" anchor="ctr" anchorCtr="0">
            <a:noAutofit/>
          </a:bodyPr>
          <a:lstStyle/>
          <a:p>
            <a:pPr>
              <a:spcBef>
                <a:spcPts val="600"/>
              </a:spcBef>
              <a:buClr>
                <a:schemeClr val="accent1">
                  <a:lumMod val="100000"/>
                </a:schemeClr>
              </a:buClr>
              <a:buSzPct val="100000"/>
              <a:tabLst>
                <a:tab pos="1255085" algn="r"/>
              </a:tabLst>
              <a:defRPr/>
            </a:pPr>
            <a:r>
              <a:rPr lang="de-DE" altLang="de-DE" sz="1400" dirty="0" smtClean="0">
                <a:latin typeface="Arial" panose="020B0604020202020204" pitchFamily="34" charset="0"/>
                <a:ea typeface="Arial Unicode MS"/>
                <a:cs typeface="Arial" pitchFamily="34" charset="0"/>
              </a:rPr>
              <a:t>Text</a:t>
            </a:r>
            <a:endParaRPr lang="de-DE" altLang="de-DE" sz="1400" dirty="0">
              <a:latin typeface="Arial" panose="020B0604020202020204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81" name="Rechteck 28"/>
          <p:cNvSpPr/>
          <p:nvPr/>
        </p:nvSpPr>
        <p:spPr bwMode="gray">
          <a:xfrm>
            <a:off x="6196701" y="4915125"/>
            <a:ext cx="792288" cy="623228"/>
          </a:xfrm>
          <a:prstGeom prst="rect">
            <a:avLst/>
          </a:prstGeom>
          <a:noFill/>
          <a:ln w="19050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54000" rIns="0" bIns="54000" numCol="1" spcCol="72000" rtlCol="0" anchor="ctr" anchorCtr="0">
            <a:noAutofit/>
          </a:bodyPr>
          <a:lstStyle/>
          <a:p>
            <a:pPr>
              <a:spcBef>
                <a:spcPts val="600"/>
              </a:spcBef>
              <a:buClr>
                <a:schemeClr val="accent1">
                  <a:lumMod val="100000"/>
                </a:schemeClr>
              </a:buClr>
              <a:buSzPct val="100000"/>
              <a:tabLst>
                <a:tab pos="1255085" algn="r"/>
              </a:tabLst>
              <a:defRPr/>
            </a:pPr>
            <a:r>
              <a:rPr lang="de-DE" altLang="de-DE" sz="2400" dirty="0" smtClean="0">
                <a:latin typeface="Arial" panose="020B0604020202020204" pitchFamily="34" charset="0"/>
                <a:ea typeface="Arial Unicode MS"/>
                <a:cs typeface="Arial" pitchFamily="34" charset="0"/>
              </a:rPr>
              <a:t>XX%</a:t>
            </a:r>
            <a:endParaRPr lang="de-DE" altLang="de-DE" sz="2400" dirty="0">
              <a:latin typeface="Arial" panose="020B0604020202020204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85" name="Freeform 947">
            <a:extLst>
              <a:ext uri="{FF2B5EF4-FFF2-40B4-BE49-F238E27FC236}">
                <a16:creationId xmlns:a16="http://schemas.microsoft.com/office/drawing/2014/main" id="{D7323B86-EAED-486F-AA5B-32171D9688BB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11096506" y="1882290"/>
            <a:ext cx="460791" cy="372355"/>
          </a:xfrm>
          <a:custGeom>
            <a:avLst/>
            <a:gdLst>
              <a:gd name="T0" fmla="*/ 627 w 627"/>
              <a:gd name="T1" fmla="*/ 52 h 502"/>
              <a:gd name="T2" fmla="*/ 627 w 627"/>
              <a:gd name="T3" fmla="*/ 450 h 502"/>
              <a:gd name="T4" fmla="*/ 575 w 627"/>
              <a:gd name="T5" fmla="*/ 502 h 502"/>
              <a:gd name="T6" fmla="*/ 52 w 627"/>
              <a:gd name="T7" fmla="*/ 502 h 502"/>
              <a:gd name="T8" fmla="*/ 0 w 627"/>
              <a:gd name="T9" fmla="*/ 450 h 502"/>
              <a:gd name="T10" fmla="*/ 0 w 627"/>
              <a:gd name="T11" fmla="*/ 52 h 502"/>
              <a:gd name="T12" fmla="*/ 52 w 627"/>
              <a:gd name="T13" fmla="*/ 0 h 502"/>
              <a:gd name="T14" fmla="*/ 575 w 627"/>
              <a:gd name="T15" fmla="*/ 0 h 502"/>
              <a:gd name="T16" fmla="*/ 627 w 627"/>
              <a:gd name="T17" fmla="*/ 52 h 502"/>
              <a:gd name="T18" fmla="*/ 42 w 627"/>
              <a:gd name="T19" fmla="*/ 52 h 502"/>
              <a:gd name="T20" fmla="*/ 42 w 627"/>
              <a:gd name="T21" fmla="*/ 126 h 502"/>
              <a:gd name="T22" fmla="*/ 585 w 627"/>
              <a:gd name="T23" fmla="*/ 126 h 502"/>
              <a:gd name="T24" fmla="*/ 585 w 627"/>
              <a:gd name="T25" fmla="*/ 52 h 502"/>
              <a:gd name="T26" fmla="*/ 575 w 627"/>
              <a:gd name="T27" fmla="*/ 42 h 502"/>
              <a:gd name="T28" fmla="*/ 52 w 627"/>
              <a:gd name="T29" fmla="*/ 42 h 502"/>
              <a:gd name="T30" fmla="*/ 42 w 627"/>
              <a:gd name="T31" fmla="*/ 52 h 502"/>
              <a:gd name="T32" fmla="*/ 585 w 627"/>
              <a:gd name="T33" fmla="*/ 450 h 502"/>
              <a:gd name="T34" fmla="*/ 585 w 627"/>
              <a:gd name="T35" fmla="*/ 251 h 502"/>
              <a:gd name="T36" fmla="*/ 42 w 627"/>
              <a:gd name="T37" fmla="*/ 251 h 502"/>
              <a:gd name="T38" fmla="*/ 42 w 627"/>
              <a:gd name="T39" fmla="*/ 450 h 502"/>
              <a:gd name="T40" fmla="*/ 52 w 627"/>
              <a:gd name="T41" fmla="*/ 460 h 502"/>
              <a:gd name="T42" fmla="*/ 575 w 627"/>
              <a:gd name="T43" fmla="*/ 460 h 502"/>
              <a:gd name="T44" fmla="*/ 585 w 627"/>
              <a:gd name="T45" fmla="*/ 450 h 502"/>
              <a:gd name="T46" fmla="*/ 83 w 627"/>
              <a:gd name="T47" fmla="*/ 376 h 502"/>
              <a:gd name="T48" fmla="*/ 167 w 627"/>
              <a:gd name="T49" fmla="*/ 376 h 502"/>
              <a:gd name="T50" fmla="*/ 167 w 627"/>
              <a:gd name="T51" fmla="*/ 418 h 502"/>
              <a:gd name="T52" fmla="*/ 83 w 627"/>
              <a:gd name="T53" fmla="*/ 418 h 502"/>
              <a:gd name="T54" fmla="*/ 83 w 627"/>
              <a:gd name="T55" fmla="*/ 376 h 502"/>
              <a:gd name="T56" fmla="*/ 209 w 627"/>
              <a:gd name="T57" fmla="*/ 376 h 502"/>
              <a:gd name="T58" fmla="*/ 334 w 627"/>
              <a:gd name="T59" fmla="*/ 376 h 502"/>
              <a:gd name="T60" fmla="*/ 334 w 627"/>
              <a:gd name="T61" fmla="*/ 418 h 502"/>
              <a:gd name="T62" fmla="*/ 209 w 627"/>
              <a:gd name="T63" fmla="*/ 418 h 502"/>
              <a:gd name="T64" fmla="*/ 209 w 627"/>
              <a:gd name="T65" fmla="*/ 376 h 5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27" h="502">
                <a:moveTo>
                  <a:pt x="627" y="52"/>
                </a:moveTo>
                <a:cubicBezTo>
                  <a:pt x="627" y="450"/>
                  <a:pt x="627" y="450"/>
                  <a:pt x="627" y="450"/>
                </a:cubicBezTo>
                <a:cubicBezTo>
                  <a:pt x="627" y="478"/>
                  <a:pt x="604" y="502"/>
                  <a:pt x="575" y="502"/>
                </a:cubicBezTo>
                <a:cubicBezTo>
                  <a:pt x="52" y="502"/>
                  <a:pt x="52" y="502"/>
                  <a:pt x="52" y="502"/>
                </a:cubicBezTo>
                <a:cubicBezTo>
                  <a:pt x="23" y="502"/>
                  <a:pt x="0" y="478"/>
                  <a:pt x="0" y="450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24"/>
                  <a:pt x="23" y="0"/>
                  <a:pt x="52" y="0"/>
                </a:cubicBezTo>
                <a:cubicBezTo>
                  <a:pt x="575" y="0"/>
                  <a:pt x="575" y="0"/>
                  <a:pt x="575" y="0"/>
                </a:cubicBezTo>
                <a:cubicBezTo>
                  <a:pt x="604" y="0"/>
                  <a:pt x="627" y="24"/>
                  <a:pt x="627" y="52"/>
                </a:cubicBezTo>
                <a:close/>
                <a:moveTo>
                  <a:pt x="42" y="52"/>
                </a:moveTo>
                <a:cubicBezTo>
                  <a:pt x="42" y="126"/>
                  <a:pt x="42" y="126"/>
                  <a:pt x="42" y="126"/>
                </a:cubicBezTo>
                <a:cubicBezTo>
                  <a:pt x="585" y="126"/>
                  <a:pt x="585" y="126"/>
                  <a:pt x="585" y="126"/>
                </a:cubicBezTo>
                <a:cubicBezTo>
                  <a:pt x="585" y="52"/>
                  <a:pt x="585" y="52"/>
                  <a:pt x="585" y="52"/>
                </a:cubicBezTo>
                <a:cubicBezTo>
                  <a:pt x="585" y="47"/>
                  <a:pt x="580" y="42"/>
                  <a:pt x="575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46" y="42"/>
                  <a:pt x="42" y="47"/>
                  <a:pt x="42" y="52"/>
                </a:cubicBezTo>
                <a:close/>
                <a:moveTo>
                  <a:pt x="585" y="450"/>
                </a:moveTo>
                <a:cubicBezTo>
                  <a:pt x="585" y="251"/>
                  <a:pt x="585" y="251"/>
                  <a:pt x="585" y="251"/>
                </a:cubicBezTo>
                <a:cubicBezTo>
                  <a:pt x="42" y="251"/>
                  <a:pt x="42" y="251"/>
                  <a:pt x="42" y="251"/>
                </a:cubicBezTo>
                <a:cubicBezTo>
                  <a:pt x="42" y="450"/>
                  <a:pt x="42" y="450"/>
                  <a:pt x="42" y="450"/>
                </a:cubicBezTo>
                <a:cubicBezTo>
                  <a:pt x="42" y="455"/>
                  <a:pt x="46" y="460"/>
                  <a:pt x="52" y="460"/>
                </a:cubicBezTo>
                <a:cubicBezTo>
                  <a:pt x="575" y="460"/>
                  <a:pt x="575" y="460"/>
                  <a:pt x="575" y="460"/>
                </a:cubicBezTo>
                <a:cubicBezTo>
                  <a:pt x="580" y="460"/>
                  <a:pt x="585" y="455"/>
                  <a:pt x="585" y="450"/>
                </a:cubicBezTo>
                <a:close/>
                <a:moveTo>
                  <a:pt x="83" y="376"/>
                </a:moveTo>
                <a:cubicBezTo>
                  <a:pt x="167" y="376"/>
                  <a:pt x="167" y="376"/>
                  <a:pt x="167" y="376"/>
                </a:cubicBezTo>
                <a:cubicBezTo>
                  <a:pt x="167" y="418"/>
                  <a:pt x="167" y="418"/>
                  <a:pt x="167" y="418"/>
                </a:cubicBezTo>
                <a:cubicBezTo>
                  <a:pt x="83" y="418"/>
                  <a:pt x="83" y="418"/>
                  <a:pt x="83" y="418"/>
                </a:cubicBezTo>
                <a:lnTo>
                  <a:pt x="83" y="376"/>
                </a:lnTo>
                <a:close/>
                <a:moveTo>
                  <a:pt x="209" y="376"/>
                </a:moveTo>
                <a:cubicBezTo>
                  <a:pt x="334" y="376"/>
                  <a:pt x="334" y="376"/>
                  <a:pt x="334" y="376"/>
                </a:cubicBezTo>
                <a:cubicBezTo>
                  <a:pt x="334" y="418"/>
                  <a:pt x="334" y="418"/>
                  <a:pt x="334" y="418"/>
                </a:cubicBezTo>
                <a:cubicBezTo>
                  <a:pt x="209" y="418"/>
                  <a:pt x="209" y="418"/>
                  <a:pt x="209" y="418"/>
                </a:cubicBezTo>
                <a:lnTo>
                  <a:pt x="209" y="37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73152" tIns="36576" rIns="73152" bIns="36576" numCol="1" anchor="t" anchorCtr="0" compatLnSpc="1">
            <a:prstTxWarp prst="textNoShape">
              <a:avLst/>
            </a:prstTxWarp>
          </a:bodyPr>
          <a:lstStyle/>
          <a:p>
            <a:endParaRPr lang="de-DE" dirty="0"/>
          </a:p>
        </p:txBody>
      </p:sp>
      <p:sp>
        <p:nvSpPr>
          <p:cNvPr id="86" name="Freeform 1070">
            <a:extLst>
              <a:ext uri="{FF2B5EF4-FFF2-40B4-BE49-F238E27FC236}">
                <a16:creationId xmlns:a16="http://schemas.microsoft.com/office/drawing/2014/main" id="{FB33B0CE-5ACE-4E20-B858-E34E8E56AFC6}"/>
              </a:ext>
            </a:extLst>
          </p:cNvPr>
          <p:cNvSpPr>
            <a:spLocks noChangeAspect="1"/>
          </p:cNvSpPr>
          <p:nvPr/>
        </p:nvSpPr>
        <p:spPr bwMode="auto">
          <a:xfrm>
            <a:off x="11150798" y="2961227"/>
            <a:ext cx="506173" cy="471263"/>
          </a:xfrm>
          <a:custGeom>
            <a:avLst/>
            <a:gdLst>
              <a:gd name="T0" fmla="*/ 489 w 544"/>
              <a:gd name="T1" fmla="*/ 421 h 514"/>
              <a:gd name="T2" fmla="*/ 403 w 544"/>
              <a:gd name="T3" fmla="*/ 385 h 514"/>
              <a:gd name="T4" fmla="*/ 367 w 544"/>
              <a:gd name="T5" fmla="*/ 425 h 514"/>
              <a:gd name="T6" fmla="*/ 377 w 544"/>
              <a:gd name="T7" fmla="*/ 500 h 514"/>
              <a:gd name="T8" fmla="*/ 377 w 544"/>
              <a:gd name="T9" fmla="*/ 502 h 514"/>
              <a:gd name="T10" fmla="*/ 366 w 544"/>
              <a:gd name="T11" fmla="*/ 502 h 514"/>
              <a:gd name="T12" fmla="*/ 264 w 544"/>
              <a:gd name="T13" fmla="*/ 512 h 514"/>
              <a:gd name="T14" fmla="*/ 217 w 544"/>
              <a:gd name="T15" fmla="*/ 476 h 514"/>
              <a:gd name="T16" fmla="*/ 253 w 544"/>
              <a:gd name="T17" fmla="*/ 390 h 514"/>
              <a:gd name="T18" fmla="*/ 191 w 544"/>
              <a:gd name="T19" fmla="*/ 335 h 514"/>
              <a:gd name="T20" fmla="*/ 125 w 544"/>
              <a:gd name="T21" fmla="*/ 392 h 514"/>
              <a:gd name="T22" fmla="*/ 157 w 544"/>
              <a:gd name="T23" fmla="*/ 474 h 514"/>
              <a:gd name="T24" fmla="*/ 142 w 544"/>
              <a:gd name="T25" fmla="*/ 503 h 514"/>
              <a:gd name="T26" fmla="*/ 104 w 544"/>
              <a:gd name="T27" fmla="*/ 514 h 514"/>
              <a:gd name="T28" fmla="*/ 24 w 544"/>
              <a:gd name="T29" fmla="*/ 506 h 514"/>
              <a:gd name="T30" fmla="*/ 6 w 544"/>
              <a:gd name="T31" fmla="*/ 504 h 514"/>
              <a:gd name="T32" fmla="*/ 2 w 544"/>
              <a:gd name="T33" fmla="*/ 503 h 514"/>
              <a:gd name="T34" fmla="*/ 0 w 544"/>
              <a:gd name="T35" fmla="*/ 502 h 514"/>
              <a:gd name="T36" fmla="*/ 0 w 544"/>
              <a:gd name="T37" fmla="*/ 168 h 514"/>
              <a:gd name="T38" fmla="*/ 24 w 544"/>
              <a:gd name="T39" fmla="*/ 172 h 514"/>
              <a:gd name="T40" fmla="*/ 104 w 544"/>
              <a:gd name="T41" fmla="*/ 180 h 514"/>
              <a:gd name="T42" fmla="*/ 142 w 544"/>
              <a:gd name="T43" fmla="*/ 168 h 514"/>
              <a:gd name="T44" fmla="*/ 157 w 544"/>
              <a:gd name="T45" fmla="*/ 139 h 514"/>
              <a:gd name="T46" fmla="*/ 125 w 544"/>
              <a:gd name="T47" fmla="*/ 57 h 514"/>
              <a:gd name="T48" fmla="*/ 192 w 544"/>
              <a:gd name="T49" fmla="*/ 0 h 514"/>
              <a:gd name="T50" fmla="*/ 253 w 544"/>
              <a:gd name="T51" fmla="*/ 55 h 514"/>
              <a:gd name="T52" fmla="*/ 217 w 544"/>
              <a:gd name="T53" fmla="*/ 142 h 514"/>
              <a:gd name="T54" fmla="*/ 264 w 544"/>
              <a:gd name="T55" fmla="*/ 178 h 514"/>
              <a:gd name="T56" fmla="*/ 376 w 544"/>
              <a:gd name="T57" fmla="*/ 167 h 514"/>
              <a:gd name="T58" fmla="*/ 376 w 544"/>
              <a:gd name="T59" fmla="*/ 168 h 514"/>
              <a:gd name="T60" fmla="*/ 372 w 544"/>
              <a:gd name="T61" fmla="*/ 192 h 514"/>
              <a:gd name="T62" fmla="*/ 365 w 544"/>
              <a:gd name="T63" fmla="*/ 272 h 514"/>
              <a:gd name="T64" fmla="*/ 376 w 544"/>
              <a:gd name="T65" fmla="*/ 310 h 514"/>
              <a:gd name="T66" fmla="*/ 405 w 544"/>
              <a:gd name="T67" fmla="*/ 325 h 514"/>
              <a:gd name="T68" fmla="*/ 487 w 544"/>
              <a:gd name="T69" fmla="*/ 293 h 514"/>
              <a:gd name="T70" fmla="*/ 544 w 544"/>
              <a:gd name="T71" fmla="*/ 359 h 514"/>
              <a:gd name="T72" fmla="*/ 489 w 544"/>
              <a:gd name="T73" fmla="*/ 421 h 5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544" h="514">
                <a:moveTo>
                  <a:pt x="489" y="421"/>
                </a:moveTo>
                <a:cubicBezTo>
                  <a:pt x="449" y="421"/>
                  <a:pt x="438" y="385"/>
                  <a:pt x="403" y="385"/>
                </a:cubicBezTo>
                <a:cubicBezTo>
                  <a:pt x="376" y="385"/>
                  <a:pt x="367" y="401"/>
                  <a:pt x="367" y="425"/>
                </a:cubicBezTo>
                <a:cubicBezTo>
                  <a:pt x="367" y="451"/>
                  <a:pt x="377" y="475"/>
                  <a:pt x="377" y="500"/>
                </a:cubicBezTo>
                <a:cubicBezTo>
                  <a:pt x="377" y="502"/>
                  <a:pt x="377" y="502"/>
                  <a:pt x="377" y="502"/>
                </a:cubicBezTo>
                <a:cubicBezTo>
                  <a:pt x="373" y="502"/>
                  <a:pt x="370" y="502"/>
                  <a:pt x="366" y="502"/>
                </a:cubicBezTo>
                <a:cubicBezTo>
                  <a:pt x="332" y="506"/>
                  <a:pt x="298" y="512"/>
                  <a:pt x="264" y="512"/>
                </a:cubicBezTo>
                <a:cubicBezTo>
                  <a:pt x="241" y="512"/>
                  <a:pt x="217" y="503"/>
                  <a:pt x="217" y="476"/>
                </a:cubicBezTo>
                <a:cubicBezTo>
                  <a:pt x="217" y="440"/>
                  <a:pt x="253" y="430"/>
                  <a:pt x="253" y="390"/>
                </a:cubicBezTo>
                <a:cubicBezTo>
                  <a:pt x="253" y="354"/>
                  <a:pt x="225" y="335"/>
                  <a:pt x="191" y="335"/>
                </a:cubicBezTo>
                <a:cubicBezTo>
                  <a:pt x="157" y="335"/>
                  <a:pt x="125" y="354"/>
                  <a:pt x="125" y="392"/>
                </a:cubicBezTo>
                <a:cubicBezTo>
                  <a:pt x="125" y="433"/>
                  <a:pt x="157" y="451"/>
                  <a:pt x="157" y="474"/>
                </a:cubicBezTo>
                <a:cubicBezTo>
                  <a:pt x="157" y="485"/>
                  <a:pt x="150" y="495"/>
                  <a:pt x="142" y="503"/>
                </a:cubicBezTo>
                <a:cubicBezTo>
                  <a:pt x="132" y="512"/>
                  <a:pt x="118" y="514"/>
                  <a:pt x="104" y="514"/>
                </a:cubicBezTo>
                <a:cubicBezTo>
                  <a:pt x="77" y="514"/>
                  <a:pt x="50" y="510"/>
                  <a:pt x="24" y="506"/>
                </a:cubicBezTo>
                <a:cubicBezTo>
                  <a:pt x="18" y="505"/>
                  <a:pt x="12" y="505"/>
                  <a:pt x="6" y="504"/>
                </a:cubicBezTo>
                <a:cubicBezTo>
                  <a:pt x="2" y="503"/>
                  <a:pt x="2" y="503"/>
                  <a:pt x="2" y="503"/>
                </a:cubicBezTo>
                <a:cubicBezTo>
                  <a:pt x="1" y="503"/>
                  <a:pt x="0" y="503"/>
                  <a:pt x="0" y="502"/>
                </a:cubicBezTo>
                <a:cubicBezTo>
                  <a:pt x="0" y="168"/>
                  <a:pt x="0" y="168"/>
                  <a:pt x="0" y="168"/>
                </a:cubicBezTo>
                <a:cubicBezTo>
                  <a:pt x="1" y="169"/>
                  <a:pt x="21" y="171"/>
                  <a:pt x="24" y="172"/>
                </a:cubicBezTo>
                <a:cubicBezTo>
                  <a:pt x="50" y="176"/>
                  <a:pt x="77" y="180"/>
                  <a:pt x="104" y="180"/>
                </a:cubicBezTo>
                <a:cubicBezTo>
                  <a:pt x="118" y="180"/>
                  <a:pt x="132" y="178"/>
                  <a:pt x="142" y="168"/>
                </a:cubicBezTo>
                <a:cubicBezTo>
                  <a:pt x="150" y="161"/>
                  <a:pt x="157" y="150"/>
                  <a:pt x="157" y="139"/>
                </a:cubicBezTo>
                <a:cubicBezTo>
                  <a:pt x="157" y="116"/>
                  <a:pt x="125" y="98"/>
                  <a:pt x="125" y="57"/>
                </a:cubicBezTo>
                <a:cubicBezTo>
                  <a:pt x="125" y="19"/>
                  <a:pt x="157" y="0"/>
                  <a:pt x="192" y="0"/>
                </a:cubicBezTo>
                <a:cubicBezTo>
                  <a:pt x="225" y="0"/>
                  <a:pt x="253" y="20"/>
                  <a:pt x="253" y="55"/>
                </a:cubicBezTo>
                <a:cubicBezTo>
                  <a:pt x="253" y="95"/>
                  <a:pt x="217" y="106"/>
                  <a:pt x="217" y="142"/>
                </a:cubicBezTo>
                <a:cubicBezTo>
                  <a:pt x="217" y="168"/>
                  <a:pt x="241" y="178"/>
                  <a:pt x="264" y="178"/>
                </a:cubicBezTo>
                <a:cubicBezTo>
                  <a:pt x="302" y="178"/>
                  <a:pt x="339" y="169"/>
                  <a:pt x="376" y="167"/>
                </a:cubicBezTo>
                <a:cubicBezTo>
                  <a:pt x="376" y="168"/>
                  <a:pt x="376" y="168"/>
                  <a:pt x="376" y="168"/>
                </a:cubicBezTo>
                <a:cubicBezTo>
                  <a:pt x="375" y="169"/>
                  <a:pt x="373" y="188"/>
                  <a:pt x="372" y="192"/>
                </a:cubicBezTo>
                <a:cubicBezTo>
                  <a:pt x="368" y="218"/>
                  <a:pt x="365" y="245"/>
                  <a:pt x="365" y="272"/>
                </a:cubicBezTo>
                <a:cubicBezTo>
                  <a:pt x="365" y="285"/>
                  <a:pt x="367" y="300"/>
                  <a:pt x="376" y="310"/>
                </a:cubicBezTo>
                <a:cubicBezTo>
                  <a:pt x="384" y="318"/>
                  <a:pt x="394" y="325"/>
                  <a:pt x="405" y="325"/>
                </a:cubicBezTo>
                <a:cubicBezTo>
                  <a:pt x="428" y="325"/>
                  <a:pt x="446" y="293"/>
                  <a:pt x="487" y="293"/>
                </a:cubicBezTo>
                <a:cubicBezTo>
                  <a:pt x="525" y="293"/>
                  <a:pt x="544" y="325"/>
                  <a:pt x="544" y="359"/>
                </a:cubicBezTo>
                <a:cubicBezTo>
                  <a:pt x="544" y="393"/>
                  <a:pt x="524" y="421"/>
                  <a:pt x="489" y="42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 dirty="0"/>
          </a:p>
        </p:txBody>
      </p:sp>
      <p:sp>
        <p:nvSpPr>
          <p:cNvPr id="87" name="Freeform 962">
            <a:extLst>
              <a:ext uri="{FF2B5EF4-FFF2-40B4-BE49-F238E27FC236}">
                <a16:creationId xmlns:a16="http://schemas.microsoft.com/office/drawing/2014/main" id="{E70E3E39-3BCD-4BE0-8047-B66797DC59BB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11079634" y="4135719"/>
            <a:ext cx="494536" cy="494536"/>
          </a:xfrm>
          <a:custGeom>
            <a:avLst/>
            <a:gdLst>
              <a:gd name="T0" fmla="*/ 106 w 536"/>
              <a:gd name="T1" fmla="*/ 525 h 537"/>
              <a:gd name="T2" fmla="*/ 77 w 536"/>
              <a:gd name="T3" fmla="*/ 537 h 537"/>
              <a:gd name="T4" fmla="*/ 47 w 536"/>
              <a:gd name="T5" fmla="*/ 525 h 537"/>
              <a:gd name="T6" fmla="*/ 13 w 536"/>
              <a:gd name="T7" fmla="*/ 490 h 537"/>
              <a:gd name="T8" fmla="*/ 0 w 536"/>
              <a:gd name="T9" fmla="*/ 460 h 537"/>
              <a:gd name="T10" fmla="*/ 13 w 536"/>
              <a:gd name="T11" fmla="*/ 431 h 537"/>
              <a:gd name="T12" fmla="*/ 235 w 536"/>
              <a:gd name="T13" fmla="*/ 208 h 537"/>
              <a:gd name="T14" fmla="*/ 329 w 536"/>
              <a:gd name="T15" fmla="*/ 302 h 537"/>
              <a:gd name="T16" fmla="*/ 106 w 536"/>
              <a:gd name="T17" fmla="*/ 525 h 537"/>
              <a:gd name="T18" fmla="*/ 98 w 536"/>
              <a:gd name="T19" fmla="*/ 418 h 537"/>
              <a:gd name="T20" fmla="*/ 77 w 536"/>
              <a:gd name="T21" fmla="*/ 439 h 537"/>
              <a:gd name="T22" fmla="*/ 98 w 536"/>
              <a:gd name="T23" fmla="*/ 460 h 537"/>
              <a:gd name="T24" fmla="*/ 119 w 536"/>
              <a:gd name="T25" fmla="*/ 439 h 537"/>
              <a:gd name="T26" fmla="*/ 98 w 536"/>
              <a:gd name="T27" fmla="*/ 418 h 537"/>
              <a:gd name="T28" fmla="*/ 529 w 536"/>
              <a:gd name="T29" fmla="*/ 195 h 537"/>
              <a:gd name="T30" fmla="*/ 391 w 536"/>
              <a:gd name="T31" fmla="*/ 293 h 537"/>
              <a:gd name="T32" fmla="*/ 244 w 536"/>
              <a:gd name="T33" fmla="*/ 147 h 537"/>
              <a:gd name="T34" fmla="*/ 391 w 536"/>
              <a:gd name="T35" fmla="*/ 0 h 537"/>
              <a:gd name="T36" fmla="*/ 466 w 536"/>
              <a:gd name="T37" fmla="*/ 21 h 537"/>
              <a:gd name="T38" fmla="*/ 471 w 536"/>
              <a:gd name="T39" fmla="*/ 30 h 537"/>
              <a:gd name="T40" fmla="*/ 466 w 536"/>
              <a:gd name="T41" fmla="*/ 39 h 537"/>
              <a:gd name="T42" fmla="*/ 370 w 536"/>
              <a:gd name="T43" fmla="*/ 94 h 537"/>
              <a:gd name="T44" fmla="*/ 370 w 536"/>
              <a:gd name="T45" fmla="*/ 168 h 537"/>
              <a:gd name="T46" fmla="*/ 433 w 536"/>
              <a:gd name="T47" fmla="*/ 202 h 537"/>
              <a:gd name="T48" fmla="*/ 526 w 536"/>
              <a:gd name="T49" fmla="*/ 149 h 537"/>
              <a:gd name="T50" fmla="*/ 536 w 536"/>
              <a:gd name="T51" fmla="*/ 160 h 537"/>
              <a:gd name="T52" fmla="*/ 529 w 536"/>
              <a:gd name="T53" fmla="*/ 195 h 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36" h="537">
                <a:moveTo>
                  <a:pt x="106" y="525"/>
                </a:moveTo>
                <a:cubicBezTo>
                  <a:pt x="99" y="533"/>
                  <a:pt x="88" y="537"/>
                  <a:pt x="77" y="537"/>
                </a:cubicBezTo>
                <a:cubicBezTo>
                  <a:pt x="66" y="537"/>
                  <a:pt x="55" y="533"/>
                  <a:pt x="47" y="525"/>
                </a:cubicBezTo>
                <a:cubicBezTo>
                  <a:pt x="13" y="490"/>
                  <a:pt x="13" y="490"/>
                  <a:pt x="13" y="490"/>
                </a:cubicBezTo>
                <a:cubicBezTo>
                  <a:pt x="5" y="482"/>
                  <a:pt x="0" y="471"/>
                  <a:pt x="0" y="460"/>
                </a:cubicBezTo>
                <a:cubicBezTo>
                  <a:pt x="0" y="449"/>
                  <a:pt x="5" y="438"/>
                  <a:pt x="13" y="431"/>
                </a:cubicBezTo>
                <a:cubicBezTo>
                  <a:pt x="235" y="208"/>
                  <a:pt x="235" y="208"/>
                  <a:pt x="235" y="208"/>
                </a:cubicBezTo>
                <a:cubicBezTo>
                  <a:pt x="252" y="251"/>
                  <a:pt x="286" y="285"/>
                  <a:pt x="329" y="302"/>
                </a:cubicBezTo>
                <a:lnTo>
                  <a:pt x="106" y="525"/>
                </a:lnTo>
                <a:close/>
                <a:moveTo>
                  <a:pt x="98" y="418"/>
                </a:moveTo>
                <a:cubicBezTo>
                  <a:pt x="87" y="418"/>
                  <a:pt x="77" y="428"/>
                  <a:pt x="77" y="439"/>
                </a:cubicBezTo>
                <a:cubicBezTo>
                  <a:pt x="77" y="451"/>
                  <a:pt x="87" y="460"/>
                  <a:pt x="98" y="460"/>
                </a:cubicBezTo>
                <a:cubicBezTo>
                  <a:pt x="109" y="460"/>
                  <a:pt x="119" y="451"/>
                  <a:pt x="119" y="439"/>
                </a:cubicBezTo>
                <a:cubicBezTo>
                  <a:pt x="119" y="428"/>
                  <a:pt x="109" y="418"/>
                  <a:pt x="98" y="418"/>
                </a:cubicBezTo>
                <a:close/>
                <a:moveTo>
                  <a:pt x="529" y="195"/>
                </a:moveTo>
                <a:cubicBezTo>
                  <a:pt x="508" y="253"/>
                  <a:pt x="452" y="293"/>
                  <a:pt x="391" y="293"/>
                </a:cubicBezTo>
                <a:cubicBezTo>
                  <a:pt x="310" y="293"/>
                  <a:pt x="244" y="227"/>
                  <a:pt x="244" y="147"/>
                </a:cubicBezTo>
                <a:cubicBezTo>
                  <a:pt x="244" y="66"/>
                  <a:pt x="310" y="0"/>
                  <a:pt x="391" y="0"/>
                </a:cubicBezTo>
                <a:cubicBezTo>
                  <a:pt x="415" y="0"/>
                  <a:pt x="446" y="7"/>
                  <a:pt x="466" y="21"/>
                </a:cubicBezTo>
                <a:cubicBezTo>
                  <a:pt x="469" y="23"/>
                  <a:pt x="471" y="26"/>
                  <a:pt x="471" y="30"/>
                </a:cubicBezTo>
                <a:cubicBezTo>
                  <a:pt x="471" y="34"/>
                  <a:pt x="468" y="37"/>
                  <a:pt x="466" y="39"/>
                </a:cubicBezTo>
                <a:cubicBezTo>
                  <a:pt x="370" y="94"/>
                  <a:pt x="370" y="94"/>
                  <a:pt x="370" y="94"/>
                </a:cubicBezTo>
                <a:cubicBezTo>
                  <a:pt x="370" y="168"/>
                  <a:pt x="370" y="168"/>
                  <a:pt x="370" y="168"/>
                </a:cubicBezTo>
                <a:cubicBezTo>
                  <a:pt x="433" y="202"/>
                  <a:pt x="433" y="202"/>
                  <a:pt x="433" y="202"/>
                </a:cubicBezTo>
                <a:cubicBezTo>
                  <a:pt x="444" y="196"/>
                  <a:pt x="519" y="149"/>
                  <a:pt x="526" y="149"/>
                </a:cubicBezTo>
                <a:cubicBezTo>
                  <a:pt x="533" y="149"/>
                  <a:pt x="536" y="153"/>
                  <a:pt x="536" y="160"/>
                </a:cubicBezTo>
                <a:cubicBezTo>
                  <a:pt x="536" y="171"/>
                  <a:pt x="533" y="184"/>
                  <a:pt x="529" y="19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 dirty="0"/>
          </a:p>
        </p:txBody>
      </p:sp>
      <p:sp>
        <p:nvSpPr>
          <p:cNvPr id="88" name="Freeform 891">
            <a:extLst>
              <a:ext uri="{FF2B5EF4-FFF2-40B4-BE49-F238E27FC236}">
                <a16:creationId xmlns:a16="http://schemas.microsoft.com/office/drawing/2014/main" id="{00D6A54E-E6A1-410D-98E0-0A1C50242DFB}"/>
              </a:ext>
            </a:extLst>
          </p:cNvPr>
          <p:cNvSpPr>
            <a:spLocks noChangeAspect="1"/>
          </p:cNvSpPr>
          <p:nvPr/>
        </p:nvSpPr>
        <p:spPr bwMode="auto">
          <a:xfrm>
            <a:off x="11091269" y="5316252"/>
            <a:ext cx="471264" cy="447992"/>
          </a:xfrm>
          <a:custGeom>
            <a:avLst/>
            <a:gdLst>
              <a:gd name="T0" fmla="*/ 497 w 509"/>
              <a:gd name="T1" fmla="*/ 284 h 481"/>
              <a:gd name="T2" fmla="*/ 473 w 509"/>
              <a:gd name="T3" fmla="*/ 308 h 481"/>
              <a:gd name="T4" fmla="*/ 443 w 509"/>
              <a:gd name="T5" fmla="*/ 321 h 481"/>
              <a:gd name="T6" fmla="*/ 414 w 509"/>
              <a:gd name="T7" fmla="*/ 308 h 481"/>
              <a:gd name="T8" fmla="*/ 317 w 509"/>
              <a:gd name="T9" fmla="*/ 212 h 481"/>
              <a:gd name="T10" fmla="*/ 317 w 509"/>
              <a:gd name="T11" fmla="*/ 442 h 481"/>
              <a:gd name="T12" fmla="*/ 276 w 509"/>
              <a:gd name="T13" fmla="*/ 481 h 481"/>
              <a:gd name="T14" fmla="*/ 234 w 509"/>
              <a:gd name="T15" fmla="*/ 481 h 481"/>
              <a:gd name="T16" fmla="*/ 192 w 509"/>
              <a:gd name="T17" fmla="*/ 442 h 481"/>
              <a:gd name="T18" fmla="*/ 192 w 509"/>
              <a:gd name="T19" fmla="*/ 212 h 481"/>
              <a:gd name="T20" fmla="*/ 96 w 509"/>
              <a:gd name="T21" fmla="*/ 308 h 481"/>
              <a:gd name="T22" fmla="*/ 67 w 509"/>
              <a:gd name="T23" fmla="*/ 321 h 481"/>
              <a:gd name="T24" fmla="*/ 37 w 509"/>
              <a:gd name="T25" fmla="*/ 308 h 481"/>
              <a:gd name="T26" fmla="*/ 13 w 509"/>
              <a:gd name="T27" fmla="*/ 284 h 481"/>
              <a:gd name="T28" fmla="*/ 0 w 509"/>
              <a:gd name="T29" fmla="*/ 254 h 481"/>
              <a:gd name="T30" fmla="*/ 13 w 509"/>
              <a:gd name="T31" fmla="*/ 225 h 481"/>
              <a:gd name="T32" fmla="*/ 225 w 509"/>
              <a:gd name="T33" fmla="*/ 12 h 481"/>
              <a:gd name="T34" fmla="*/ 255 w 509"/>
              <a:gd name="T35" fmla="*/ 0 h 481"/>
              <a:gd name="T36" fmla="*/ 284 w 509"/>
              <a:gd name="T37" fmla="*/ 12 h 481"/>
              <a:gd name="T38" fmla="*/ 497 w 509"/>
              <a:gd name="T39" fmla="*/ 225 h 481"/>
              <a:gd name="T40" fmla="*/ 509 w 509"/>
              <a:gd name="T41" fmla="*/ 254 h 481"/>
              <a:gd name="T42" fmla="*/ 497 w 509"/>
              <a:gd name="T43" fmla="*/ 284 h 4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09" h="481">
                <a:moveTo>
                  <a:pt x="497" y="284"/>
                </a:moveTo>
                <a:cubicBezTo>
                  <a:pt x="473" y="308"/>
                  <a:pt x="473" y="308"/>
                  <a:pt x="473" y="308"/>
                </a:cubicBezTo>
                <a:cubicBezTo>
                  <a:pt x="465" y="316"/>
                  <a:pt x="454" y="321"/>
                  <a:pt x="443" y="321"/>
                </a:cubicBezTo>
                <a:cubicBezTo>
                  <a:pt x="432" y="321"/>
                  <a:pt x="421" y="316"/>
                  <a:pt x="414" y="308"/>
                </a:cubicBezTo>
                <a:cubicBezTo>
                  <a:pt x="317" y="212"/>
                  <a:pt x="317" y="212"/>
                  <a:pt x="317" y="212"/>
                </a:cubicBezTo>
                <a:cubicBezTo>
                  <a:pt x="317" y="442"/>
                  <a:pt x="317" y="442"/>
                  <a:pt x="317" y="442"/>
                </a:cubicBezTo>
                <a:cubicBezTo>
                  <a:pt x="317" y="466"/>
                  <a:pt x="298" y="481"/>
                  <a:pt x="276" y="481"/>
                </a:cubicBezTo>
                <a:cubicBezTo>
                  <a:pt x="234" y="481"/>
                  <a:pt x="234" y="481"/>
                  <a:pt x="234" y="481"/>
                </a:cubicBezTo>
                <a:cubicBezTo>
                  <a:pt x="212" y="481"/>
                  <a:pt x="192" y="466"/>
                  <a:pt x="192" y="442"/>
                </a:cubicBezTo>
                <a:cubicBezTo>
                  <a:pt x="192" y="212"/>
                  <a:pt x="192" y="212"/>
                  <a:pt x="192" y="212"/>
                </a:cubicBezTo>
                <a:cubicBezTo>
                  <a:pt x="96" y="308"/>
                  <a:pt x="96" y="308"/>
                  <a:pt x="96" y="308"/>
                </a:cubicBezTo>
                <a:cubicBezTo>
                  <a:pt x="88" y="316"/>
                  <a:pt x="78" y="321"/>
                  <a:pt x="67" y="321"/>
                </a:cubicBezTo>
                <a:cubicBezTo>
                  <a:pt x="55" y="321"/>
                  <a:pt x="45" y="316"/>
                  <a:pt x="37" y="308"/>
                </a:cubicBezTo>
                <a:cubicBezTo>
                  <a:pt x="13" y="284"/>
                  <a:pt x="13" y="284"/>
                  <a:pt x="13" y="284"/>
                </a:cubicBezTo>
                <a:cubicBezTo>
                  <a:pt x="5" y="276"/>
                  <a:pt x="0" y="265"/>
                  <a:pt x="0" y="254"/>
                </a:cubicBezTo>
                <a:cubicBezTo>
                  <a:pt x="0" y="243"/>
                  <a:pt x="5" y="232"/>
                  <a:pt x="13" y="225"/>
                </a:cubicBezTo>
                <a:cubicBezTo>
                  <a:pt x="225" y="12"/>
                  <a:pt x="225" y="12"/>
                  <a:pt x="225" y="12"/>
                </a:cubicBezTo>
                <a:cubicBezTo>
                  <a:pt x="233" y="4"/>
                  <a:pt x="244" y="0"/>
                  <a:pt x="255" y="0"/>
                </a:cubicBezTo>
                <a:cubicBezTo>
                  <a:pt x="266" y="0"/>
                  <a:pt x="277" y="4"/>
                  <a:pt x="284" y="12"/>
                </a:cubicBezTo>
                <a:cubicBezTo>
                  <a:pt x="497" y="225"/>
                  <a:pt x="497" y="225"/>
                  <a:pt x="497" y="225"/>
                </a:cubicBezTo>
                <a:cubicBezTo>
                  <a:pt x="505" y="232"/>
                  <a:pt x="509" y="243"/>
                  <a:pt x="509" y="254"/>
                </a:cubicBezTo>
                <a:cubicBezTo>
                  <a:pt x="509" y="265"/>
                  <a:pt x="505" y="276"/>
                  <a:pt x="497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2" name="Inhaltsplatzhalter 11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sp>
        <p:nvSpPr>
          <p:cNvPr id="15" name="Foliennummernplatzhalter 1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20</a:t>
            </a:fld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86528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9147643"/>
              </p:ext>
            </p:extLst>
          </p:nvPr>
        </p:nvGraphicFramePr>
        <p:xfrm>
          <a:off x="455023" y="1290593"/>
          <a:ext cx="11275322" cy="256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5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067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067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067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68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</a:t>
                      </a: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</a:t>
                      </a: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</a:t>
                      </a: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Text</a:t>
                      </a: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6889">
                <a:tc>
                  <a:txBody>
                    <a:bodyPr/>
                    <a:lstStyle/>
                    <a:p>
                      <a:pPr algn="l"/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</a:t>
                      </a: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1" indent="0" algn="ctr" defTabSz="914400" rtl="0" eaLnBrk="1" latinLnBrk="0" hangingPunct="1">
                        <a:buClr>
                          <a:schemeClr val="accent1">
                            <a:lumMod val="100000"/>
                          </a:schemeClr>
                        </a:buClr>
                        <a:buSzPct val="100000"/>
                        <a:buFont typeface="Wingdings"/>
                        <a:buNone/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</a:t>
                      </a: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1" indent="0" algn="ctr" defTabSz="914400" rtl="0" eaLnBrk="1" latinLnBrk="0" hangingPunct="1">
                        <a:buClr>
                          <a:schemeClr val="accent1">
                            <a:lumMod val="100000"/>
                          </a:schemeClr>
                        </a:buClr>
                        <a:buSzPct val="100000"/>
                        <a:buFont typeface="Wingdings"/>
                        <a:buNone/>
                      </a:pP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Text</a:t>
                      </a:r>
                      <a:endParaRPr lang="en-US" sz="15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1" indent="0" algn="ctr" defTabSz="914400" rtl="0" eaLnBrk="1" latinLnBrk="0" hangingPunct="1">
                        <a:buClr>
                          <a:schemeClr val="accent1">
                            <a:lumMod val="100000"/>
                          </a:schemeClr>
                        </a:buClr>
                        <a:buSzPct val="100000"/>
                        <a:buFont typeface="Wingdings"/>
                        <a:buNone/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</a:t>
                      </a: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68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</a:t>
                      </a: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1" indent="0" algn="ctr" defTabSz="914400" rtl="0" eaLnBrk="1" latinLnBrk="0" hangingPunct="1">
                        <a:buClr>
                          <a:schemeClr val="accent1">
                            <a:lumMod val="100000"/>
                          </a:schemeClr>
                        </a:buClr>
                        <a:buSzPct val="100000"/>
                        <a:buFont typeface="Wingdings"/>
                        <a:buNone/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</a:t>
                      </a: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1" indent="0" algn="ctr" defTabSz="914400" rtl="0" eaLnBrk="1" latinLnBrk="0" hangingPunct="1">
                        <a:buClr>
                          <a:schemeClr val="accent1">
                            <a:lumMod val="100000"/>
                          </a:schemeClr>
                        </a:buClr>
                        <a:buSzPct val="100000"/>
                        <a:buFont typeface="Wingdings"/>
                        <a:buNone/>
                      </a:pP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Text</a:t>
                      </a:r>
                      <a:endParaRPr lang="en-US" sz="15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1" indent="0" algn="ctr" defTabSz="914400" rtl="0" eaLnBrk="1" latinLnBrk="0" hangingPunct="1">
                        <a:buClr>
                          <a:schemeClr val="accent1">
                            <a:lumMod val="100000"/>
                          </a:schemeClr>
                        </a:buClr>
                        <a:buSzPct val="100000"/>
                        <a:buFont typeface="Wingdings"/>
                        <a:buNone/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</a:t>
                      </a: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68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</a:t>
                      </a: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1" indent="0" algn="ctr" defTabSz="914400" rtl="0" eaLnBrk="1" latinLnBrk="0" hangingPunct="1">
                        <a:buClr>
                          <a:schemeClr val="accent1">
                            <a:lumMod val="100000"/>
                          </a:schemeClr>
                        </a:buClr>
                        <a:buSzPct val="100000"/>
                        <a:buFont typeface="Wingdings"/>
                        <a:buNone/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</a:t>
                      </a: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1" indent="0" algn="ctr" defTabSz="914400" rtl="0" eaLnBrk="1" latinLnBrk="0" hangingPunct="1">
                        <a:buClr>
                          <a:schemeClr val="accent1">
                            <a:lumMod val="100000"/>
                          </a:schemeClr>
                        </a:buClr>
                        <a:buSzPct val="100000"/>
                        <a:buFont typeface="Wingdings"/>
                        <a:buNone/>
                      </a:pP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Text</a:t>
                      </a:r>
                      <a:endParaRPr lang="en-US" sz="15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1" indent="0" algn="ctr" defTabSz="914400" rtl="0" eaLnBrk="1" latinLnBrk="0" hangingPunct="1">
                        <a:buClr>
                          <a:schemeClr val="accent1">
                            <a:lumMod val="100000"/>
                          </a:schemeClr>
                        </a:buClr>
                        <a:buSzPct val="100000"/>
                        <a:buFont typeface="Wingdings"/>
                        <a:buNone/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</a:t>
                      </a: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6889">
                <a:tc>
                  <a:txBody>
                    <a:bodyPr/>
                    <a:lstStyle/>
                    <a:p>
                      <a:pPr algn="l"/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</a:t>
                      </a: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1" indent="0" algn="ctr" defTabSz="914400" rtl="0" eaLnBrk="1" latinLnBrk="0" hangingPunct="1">
                        <a:buClr>
                          <a:schemeClr val="accent1">
                            <a:lumMod val="100000"/>
                          </a:schemeClr>
                        </a:buClr>
                        <a:buSzPct val="100000"/>
                        <a:buFont typeface="Wingdings"/>
                        <a:buNone/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</a:t>
                      </a: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1" indent="0" algn="ctr" defTabSz="914400" rtl="0" eaLnBrk="1" latinLnBrk="0" hangingPunct="1">
                        <a:buClr>
                          <a:schemeClr val="accent1">
                            <a:lumMod val="100000"/>
                          </a:schemeClr>
                        </a:buClr>
                        <a:buSzPct val="100000"/>
                        <a:buFont typeface="Wingdings"/>
                        <a:buNone/>
                      </a:pP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Text</a:t>
                      </a:r>
                      <a:endParaRPr lang="en-US" sz="15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1" indent="0" algn="ctr" defTabSz="914400" rtl="0" eaLnBrk="1" latinLnBrk="0" hangingPunct="1">
                        <a:buClr>
                          <a:schemeClr val="accent1">
                            <a:lumMod val="100000"/>
                          </a:schemeClr>
                        </a:buClr>
                        <a:buSzPct val="100000"/>
                        <a:buFont typeface="Wingdings"/>
                        <a:buNone/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</a:t>
                      </a: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6889">
                <a:tc>
                  <a:txBody>
                    <a:bodyPr/>
                    <a:lstStyle/>
                    <a:p>
                      <a:pPr algn="l"/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</a:t>
                      </a: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1" indent="0" algn="ctr" defTabSz="914400" rtl="0" eaLnBrk="1" latinLnBrk="0" hangingPunct="1">
                        <a:buClr>
                          <a:schemeClr val="accent1">
                            <a:lumMod val="100000"/>
                          </a:schemeClr>
                        </a:buClr>
                        <a:buSzPct val="100000"/>
                        <a:buFont typeface="Wingdings"/>
                        <a:buNone/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</a:t>
                      </a: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1" indent="0" algn="ctr" defTabSz="914400" rtl="0" eaLnBrk="1" latinLnBrk="0" hangingPunct="1">
                        <a:buClr>
                          <a:schemeClr val="accent1">
                            <a:lumMod val="100000"/>
                          </a:schemeClr>
                        </a:buClr>
                        <a:buSzPct val="100000"/>
                        <a:buFont typeface="Wingdings"/>
                        <a:buNone/>
                      </a:pP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Text</a:t>
                      </a:r>
                      <a:endParaRPr lang="en-US" sz="15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1" indent="0" algn="ctr" defTabSz="914400" rtl="0" eaLnBrk="1" latinLnBrk="0" hangingPunct="1">
                        <a:buClr>
                          <a:schemeClr val="accent1">
                            <a:lumMod val="100000"/>
                          </a:schemeClr>
                        </a:buClr>
                        <a:buSzPct val="100000"/>
                        <a:buFont typeface="Wingdings"/>
                        <a:buNone/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</a:t>
                      </a:r>
                    </a:p>
                  </a:txBody>
                  <a:tcPr marL="99044" marR="99044" marT="45731" marB="45731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Vorlage Tabelle</a:t>
            </a:r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dirty="0" smtClean="0"/>
              <a:t>© 2023 Alexianer GmbH</a:t>
            </a:r>
            <a:endParaRPr lang="de-DE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21</a:t>
            </a:fld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144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9225" name="Rectangle 9"/>
          <p:cNvSpPr>
            <a:spLocks noChangeArrowheads="1"/>
          </p:cNvSpPr>
          <p:nvPr/>
        </p:nvSpPr>
        <p:spPr bwMode="auto">
          <a:xfrm>
            <a:off x="455024" y="1290595"/>
            <a:ext cx="1216162" cy="2317144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36005" tIns="36005" rIns="36005" bIns="36005" anchor="ctr"/>
          <a:lstStyle/>
          <a:p>
            <a:pPr algn="ctr">
              <a:tabLst>
                <a:tab pos="266700" algn="l"/>
                <a:tab pos="631825" algn="l"/>
                <a:tab pos="981075" algn="l"/>
              </a:tabLst>
            </a:pPr>
            <a:r>
              <a:rPr lang="de-DE" sz="6500" dirty="0" smtClean="0">
                <a:solidFill>
                  <a:srgbClr val="FFFFFF"/>
                </a:solidFill>
                <a:latin typeface="Arial" panose="020B0604020202020204" pitchFamily="34" charset="0"/>
                <a:cs typeface="Arial" charset="0"/>
              </a:rPr>
              <a:t>S</a:t>
            </a:r>
            <a:endParaRPr lang="de-DE" sz="6500" dirty="0">
              <a:solidFill>
                <a:srgbClr val="FFFFFF"/>
              </a:solidFill>
              <a:latin typeface="Arial" panose="020B0604020202020204" pitchFamily="34" charset="0"/>
              <a:cs typeface="Arial" charset="0"/>
            </a:endParaRPr>
          </a:p>
        </p:txBody>
      </p:sp>
      <p:sp>
        <p:nvSpPr>
          <p:cNvPr id="22" name="ee4pContent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671187" y="1290595"/>
            <a:ext cx="4312039" cy="2317144"/>
          </a:xfrm>
          <a:prstGeom prst="rect">
            <a:avLst/>
          </a:prstGeom>
          <a:solidFill>
            <a:srgbClr val="FFFFFF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vert="horz" wrap="square" lIns="90011" tIns="108014" rIns="90011" bIns="46806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30000"/>
              </a:spcBef>
              <a:spcAft>
                <a:spcPct val="20000"/>
              </a:spcAft>
              <a:buClr>
                <a:schemeClr val="accent2"/>
              </a:buClr>
              <a:buFont typeface="Wingdings" pitchFamily="2" charset="2"/>
              <a:tabLst>
                <a:tab pos="266700" algn="l"/>
                <a:tab pos="631825" algn="l"/>
                <a:tab pos="981075" algn="l"/>
              </a:tabLst>
              <a:defRPr sz="16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3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2pPr>
            <a:lvl3pPr marL="406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3pPr>
            <a:lvl4pPr marL="609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4pPr>
            <a:lvl5pPr marL="8128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5pPr>
            <a:lvl6pPr marL="12700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6pPr>
            <a:lvl7pPr marL="1727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7pPr>
            <a:lvl8pPr marL="2184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8pPr>
            <a:lvl9pPr marL="2641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lvl="1"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>
                <a:latin typeface="Arial" panose="020B0604020202020204" pitchFamily="34" charset="0"/>
              </a:rPr>
              <a:t>Text</a:t>
            </a:r>
            <a:endParaRPr lang="de-DE" sz="1700" dirty="0">
              <a:latin typeface="Arial" panose="020B0604020202020204" pitchFamily="34" charset="0"/>
            </a:endParaRPr>
          </a:p>
        </p:txBody>
      </p:sp>
      <p:sp>
        <p:nvSpPr>
          <p:cNvPr id="21" name="ee4pContent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202476" y="1290595"/>
            <a:ext cx="4308301" cy="2317144"/>
          </a:xfrm>
          <a:prstGeom prst="rect">
            <a:avLst/>
          </a:prstGeom>
          <a:solidFill>
            <a:srgbClr val="FFFFFF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vert="horz" wrap="square" lIns="90011" tIns="108014" rIns="90011" bIns="46806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30000"/>
              </a:spcBef>
              <a:spcAft>
                <a:spcPct val="20000"/>
              </a:spcAft>
              <a:buClr>
                <a:schemeClr val="accent2"/>
              </a:buClr>
              <a:buFont typeface="Wingdings" pitchFamily="2" charset="2"/>
              <a:tabLst>
                <a:tab pos="266700" algn="l"/>
                <a:tab pos="631825" algn="l"/>
                <a:tab pos="981075" algn="l"/>
              </a:tabLst>
              <a:defRPr sz="16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3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2pPr>
            <a:lvl3pPr marL="406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3pPr>
            <a:lvl4pPr marL="609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4pPr>
            <a:lvl5pPr marL="8128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5pPr>
            <a:lvl6pPr marL="12700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6pPr>
            <a:lvl7pPr marL="1727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7pPr>
            <a:lvl8pPr marL="2184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8pPr>
            <a:lvl9pPr marL="2641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lvl="1"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>
                <a:latin typeface="Arial" panose="020B0604020202020204" pitchFamily="34" charset="0"/>
              </a:rPr>
              <a:t>Text</a:t>
            </a:r>
            <a:endParaRPr lang="de-DE" sz="1700" dirty="0">
              <a:latin typeface="Arial" panose="020B0604020202020204" pitchFamily="34" charset="0"/>
            </a:endParaRPr>
          </a:p>
        </p:txBody>
      </p:sp>
      <p:sp>
        <p:nvSpPr>
          <p:cNvPr id="20" name="ee4pContent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671187" y="3782336"/>
            <a:ext cx="4312039" cy="2319182"/>
          </a:xfrm>
          <a:prstGeom prst="rect">
            <a:avLst/>
          </a:prstGeom>
          <a:solidFill>
            <a:srgbClr val="FFFFFF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vert="horz" wrap="square" lIns="90011" tIns="108014" rIns="90011" bIns="46806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30000"/>
              </a:spcBef>
              <a:spcAft>
                <a:spcPct val="20000"/>
              </a:spcAft>
              <a:buClr>
                <a:schemeClr val="accent2"/>
              </a:buClr>
              <a:buFont typeface="Wingdings" pitchFamily="2" charset="2"/>
              <a:tabLst>
                <a:tab pos="266700" algn="l"/>
                <a:tab pos="631825" algn="l"/>
                <a:tab pos="981075" algn="l"/>
              </a:tabLst>
              <a:defRPr sz="16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3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2pPr>
            <a:lvl3pPr marL="406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3pPr>
            <a:lvl4pPr marL="609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4pPr>
            <a:lvl5pPr marL="8128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5pPr>
            <a:lvl6pPr marL="12700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6pPr>
            <a:lvl7pPr marL="1727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7pPr>
            <a:lvl8pPr marL="2184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8pPr>
            <a:lvl9pPr marL="2641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lvl="1"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>
                <a:latin typeface="Arial" panose="020B0604020202020204" pitchFamily="34" charset="0"/>
              </a:rPr>
              <a:t>Text</a:t>
            </a:r>
            <a:endParaRPr lang="de-DE" sz="1700" dirty="0">
              <a:latin typeface="Arial" panose="020B0604020202020204" pitchFamily="34" charset="0"/>
            </a:endParaRPr>
          </a:p>
        </p:txBody>
      </p:sp>
      <p:sp>
        <p:nvSpPr>
          <p:cNvPr id="17" name="ee4pContent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202476" y="3782336"/>
            <a:ext cx="4308301" cy="2319182"/>
          </a:xfrm>
          <a:prstGeom prst="rect">
            <a:avLst/>
          </a:prstGeom>
          <a:solidFill>
            <a:srgbClr val="FFFFFF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vert="horz" wrap="square" lIns="90011" tIns="108014" rIns="90011" bIns="46806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30000"/>
              </a:spcBef>
              <a:spcAft>
                <a:spcPct val="20000"/>
              </a:spcAft>
              <a:buClr>
                <a:schemeClr val="accent2"/>
              </a:buClr>
              <a:buFont typeface="Wingdings" pitchFamily="2" charset="2"/>
              <a:tabLst>
                <a:tab pos="266700" algn="l"/>
                <a:tab pos="631825" algn="l"/>
                <a:tab pos="981075" algn="l"/>
              </a:tabLst>
              <a:defRPr sz="16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3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2pPr>
            <a:lvl3pPr marL="406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3pPr>
            <a:lvl4pPr marL="609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4pPr>
            <a:lvl5pPr marL="8128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5pPr>
            <a:lvl6pPr marL="12700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6pPr>
            <a:lvl7pPr marL="1727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7pPr>
            <a:lvl8pPr marL="2184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8pPr>
            <a:lvl9pPr marL="2641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lvl="1"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>
                <a:latin typeface="Arial" panose="020B0604020202020204" pitchFamily="34" charset="0"/>
              </a:rPr>
              <a:t>Text</a:t>
            </a:r>
            <a:endParaRPr lang="de-DE" sz="1700" dirty="0">
              <a:latin typeface="Arial" panose="020B0604020202020204" pitchFamily="34" charset="0"/>
            </a:endParaRPr>
          </a:p>
        </p:txBody>
      </p:sp>
      <p:sp>
        <p:nvSpPr>
          <p:cNvPr id="15" name="Rectangle 9"/>
          <p:cNvSpPr>
            <a:spLocks noChangeArrowheads="1"/>
          </p:cNvSpPr>
          <p:nvPr/>
        </p:nvSpPr>
        <p:spPr bwMode="auto">
          <a:xfrm>
            <a:off x="10514518" y="1290595"/>
            <a:ext cx="1216162" cy="2317144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36005" tIns="36005" rIns="36005" bIns="36005" anchor="ctr"/>
          <a:lstStyle/>
          <a:p>
            <a:pPr algn="ctr">
              <a:tabLst>
                <a:tab pos="266700" algn="l"/>
                <a:tab pos="631825" algn="l"/>
                <a:tab pos="981075" algn="l"/>
              </a:tabLst>
            </a:pPr>
            <a:r>
              <a:rPr lang="de-DE" sz="6500" dirty="0" smtClean="0">
                <a:solidFill>
                  <a:srgbClr val="FFFFFF"/>
                </a:solidFill>
                <a:latin typeface="Arial" panose="020B0604020202020204" pitchFamily="34" charset="0"/>
                <a:cs typeface="Arial" charset="0"/>
              </a:rPr>
              <a:t>W</a:t>
            </a:r>
            <a:endParaRPr lang="de-DE" sz="6500" dirty="0">
              <a:solidFill>
                <a:srgbClr val="FFFFFF"/>
              </a:solidFill>
              <a:latin typeface="Arial" panose="020B0604020202020204" pitchFamily="34" charset="0"/>
              <a:cs typeface="Arial" charset="0"/>
            </a:endParaRP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455024" y="3782336"/>
            <a:ext cx="1216162" cy="2319182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36005" tIns="36005" rIns="36005" bIns="36005" anchor="ctr"/>
          <a:lstStyle/>
          <a:p>
            <a:pPr algn="ctr">
              <a:tabLst>
                <a:tab pos="266700" algn="l"/>
                <a:tab pos="631825" algn="l"/>
                <a:tab pos="981075" algn="l"/>
              </a:tabLst>
            </a:pPr>
            <a:r>
              <a:rPr lang="de-DE" sz="6500" dirty="0" smtClean="0">
                <a:solidFill>
                  <a:srgbClr val="FFFFFF"/>
                </a:solidFill>
                <a:latin typeface="Arial" panose="020B0604020202020204" pitchFamily="34" charset="0"/>
                <a:cs typeface="Arial" charset="0"/>
              </a:rPr>
              <a:t>O</a:t>
            </a:r>
            <a:endParaRPr lang="de-DE" sz="6500" dirty="0">
              <a:solidFill>
                <a:srgbClr val="FFFFFF"/>
              </a:solidFill>
              <a:latin typeface="Arial" panose="020B0604020202020204" pitchFamily="34" charset="0"/>
              <a:cs typeface="Arial" charset="0"/>
            </a:endParaRPr>
          </a:p>
        </p:txBody>
      </p:sp>
      <p:sp>
        <p:nvSpPr>
          <p:cNvPr id="18" name="Rectangle 9"/>
          <p:cNvSpPr>
            <a:spLocks noChangeArrowheads="1"/>
          </p:cNvSpPr>
          <p:nvPr/>
        </p:nvSpPr>
        <p:spPr bwMode="auto">
          <a:xfrm>
            <a:off x="10514518" y="3782336"/>
            <a:ext cx="1216162" cy="2319182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36005" tIns="36005" rIns="36005" bIns="36005" anchor="ctr"/>
          <a:lstStyle/>
          <a:p>
            <a:pPr algn="ctr">
              <a:tabLst>
                <a:tab pos="266700" algn="l"/>
                <a:tab pos="631825" algn="l"/>
                <a:tab pos="981075" algn="l"/>
              </a:tabLst>
            </a:pPr>
            <a:r>
              <a:rPr lang="de-DE" sz="6500" dirty="0" smtClean="0">
                <a:solidFill>
                  <a:srgbClr val="FFFFFF"/>
                </a:solidFill>
                <a:latin typeface="Arial" panose="020B0604020202020204" pitchFamily="34" charset="0"/>
                <a:cs typeface="Arial" charset="0"/>
              </a:rPr>
              <a:t>T</a:t>
            </a:r>
            <a:endParaRPr lang="de-DE" sz="6500" dirty="0">
              <a:solidFill>
                <a:srgbClr val="FFFFFF"/>
              </a:solidFill>
              <a:latin typeface="Arial" panose="020B0604020202020204" pitchFamily="34" charset="0"/>
              <a:cs typeface="Arial" charset="0"/>
            </a:endParaRP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Vorlage SWOT Analyse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22</a:t>
            </a:fld>
            <a:endParaRPr lang="de-DE" dirty="0"/>
          </a:p>
        </p:txBody>
      </p:sp>
      <p:sp>
        <p:nvSpPr>
          <p:cNvPr id="19" name="Graphic 1">
            <a:extLst>
              <a:ext uri="{FF2B5EF4-FFF2-40B4-BE49-F238E27FC236}">
                <a16:creationId xmlns:a16="http://schemas.microsoft.com/office/drawing/2014/main" id="{DB543B40-C2AB-4721-BE51-892D9714920D}"/>
              </a:ext>
            </a:extLst>
          </p:cNvPr>
          <p:cNvSpPr>
            <a:spLocks noChangeAspect="1"/>
          </p:cNvSpPr>
          <p:nvPr/>
        </p:nvSpPr>
        <p:spPr>
          <a:xfrm>
            <a:off x="2885578" y="1509697"/>
            <a:ext cx="1576812" cy="1783615"/>
          </a:xfrm>
          <a:custGeom>
            <a:avLst/>
            <a:gdLst>
              <a:gd name="connsiteX0" fmla="*/ 1429058 w 1429062"/>
              <a:gd name="connsiteY0" fmla="*/ 807517 h 1616487"/>
              <a:gd name="connsiteX1" fmla="*/ 1429058 w 1429062"/>
              <a:gd name="connsiteY1" fmla="*/ 1454502 h 1616487"/>
              <a:gd name="connsiteX2" fmla="*/ 1421095 w 1429062"/>
              <a:gd name="connsiteY2" fmla="*/ 1467808 h 1616487"/>
              <a:gd name="connsiteX3" fmla="*/ 815287 w 1429062"/>
              <a:gd name="connsiteY3" fmla="*/ 1616488 h 1616487"/>
              <a:gd name="connsiteX4" fmla="*/ 729053 w 1429062"/>
              <a:gd name="connsiteY4" fmla="*/ 1612909 h 1616487"/>
              <a:gd name="connsiteX5" fmla="*/ 335933 w 1429062"/>
              <a:gd name="connsiteY5" fmla="*/ 1594211 h 1616487"/>
              <a:gd name="connsiteX6" fmla="*/ 107016 w 1429062"/>
              <a:gd name="connsiteY6" fmla="*/ 1570422 h 1616487"/>
              <a:gd name="connsiteX7" fmla="*/ 63571 w 1429062"/>
              <a:gd name="connsiteY7" fmla="*/ 1377239 h 1616487"/>
              <a:gd name="connsiteX8" fmla="*/ 26225 w 1429062"/>
              <a:gd name="connsiteY8" fmla="*/ 1027160 h 1616487"/>
              <a:gd name="connsiteX9" fmla="*/ 121985 w 1429062"/>
              <a:gd name="connsiteY9" fmla="*/ 442016 h 1616487"/>
              <a:gd name="connsiteX10" fmla="*/ 147185 w 1429062"/>
              <a:gd name="connsiteY10" fmla="*/ 231395 h 1616487"/>
              <a:gd name="connsiteX11" fmla="*/ 406694 w 1429062"/>
              <a:gd name="connsiteY11" fmla="*/ 56960 h 1616487"/>
              <a:gd name="connsiteX12" fmla="*/ 548419 w 1429062"/>
              <a:gd name="connsiteY12" fmla="*/ 4091 h 1616487"/>
              <a:gd name="connsiteX13" fmla="*/ 776227 w 1429062"/>
              <a:gd name="connsiteY13" fmla="*/ 213251 h 1616487"/>
              <a:gd name="connsiteX14" fmla="*/ 729607 w 1429062"/>
              <a:gd name="connsiteY14" fmla="*/ 356639 h 1616487"/>
              <a:gd name="connsiteX15" fmla="*/ 636317 w 1429062"/>
              <a:gd name="connsiteY15" fmla="*/ 479312 h 1616487"/>
              <a:gd name="connsiteX16" fmla="*/ 498574 w 1429062"/>
              <a:gd name="connsiteY16" fmla="*/ 473113 h 1616487"/>
              <a:gd name="connsiteX17" fmla="*/ 498574 w 1429062"/>
              <a:gd name="connsiteY17" fmla="*/ 673907 h 1616487"/>
              <a:gd name="connsiteX18" fmla="*/ 649774 w 1429062"/>
              <a:gd name="connsiteY18" fmla="*/ 947427 h 1616487"/>
              <a:gd name="connsiteX19" fmla="*/ 847291 w 1429062"/>
              <a:gd name="connsiteY19" fmla="*/ 898136 h 1616487"/>
              <a:gd name="connsiteX20" fmla="*/ 848955 w 1429062"/>
              <a:gd name="connsiteY20" fmla="*/ 898136 h 1616487"/>
              <a:gd name="connsiteX21" fmla="*/ 1134067 w 1429062"/>
              <a:gd name="connsiteY21" fmla="*/ 1059719 h 1616487"/>
              <a:gd name="connsiteX22" fmla="*/ 1104130 w 1429062"/>
              <a:gd name="connsiteY22" fmla="*/ 1063902 h 1616487"/>
              <a:gd name="connsiteX23" fmla="*/ 848854 w 1429062"/>
              <a:gd name="connsiteY23" fmla="*/ 928376 h 1616487"/>
              <a:gd name="connsiteX24" fmla="*/ 847241 w 1429062"/>
              <a:gd name="connsiteY24" fmla="*/ 928376 h 1616487"/>
              <a:gd name="connsiteX25" fmla="*/ 585161 w 1429062"/>
              <a:gd name="connsiteY25" fmla="*/ 1036585 h 1616487"/>
              <a:gd name="connsiteX26" fmla="*/ 515810 w 1429062"/>
              <a:gd name="connsiteY26" fmla="*/ 1146659 h 1616487"/>
              <a:gd name="connsiteX27" fmla="*/ 487133 w 1429062"/>
              <a:gd name="connsiteY27" fmla="*/ 1137184 h 1616487"/>
              <a:gd name="connsiteX28" fmla="*/ 620088 w 1429062"/>
              <a:gd name="connsiteY28" fmla="*/ 966227 h 1616487"/>
              <a:gd name="connsiteX29" fmla="*/ 474785 w 1429062"/>
              <a:gd name="connsiteY29" fmla="*/ 693664 h 1616487"/>
              <a:gd name="connsiteX30" fmla="*/ 468485 w 1429062"/>
              <a:gd name="connsiteY30" fmla="*/ 681366 h 1616487"/>
              <a:gd name="connsiteX31" fmla="*/ 468485 w 1429062"/>
              <a:gd name="connsiteY31" fmla="*/ 455473 h 1616487"/>
              <a:gd name="connsiteX32" fmla="*/ 483630 w 1429062"/>
              <a:gd name="connsiteY32" fmla="*/ 440378 h 1616487"/>
              <a:gd name="connsiteX33" fmla="*/ 486226 w 1429062"/>
              <a:gd name="connsiteY33" fmla="*/ 440605 h 1616487"/>
              <a:gd name="connsiteX34" fmla="*/ 634805 w 1429062"/>
              <a:gd name="connsiteY34" fmla="*/ 449072 h 1616487"/>
              <a:gd name="connsiteX35" fmla="*/ 699569 w 1429062"/>
              <a:gd name="connsiteY35" fmla="*/ 351145 h 1616487"/>
              <a:gd name="connsiteX36" fmla="*/ 702946 w 1429062"/>
              <a:gd name="connsiteY36" fmla="*/ 341771 h 1616487"/>
              <a:gd name="connsiteX37" fmla="*/ 746693 w 1429062"/>
              <a:gd name="connsiteY37" fmla="*/ 219551 h 1616487"/>
              <a:gd name="connsiteX38" fmla="*/ 540053 w 1429062"/>
              <a:gd name="connsiteY38" fmla="*/ 33071 h 1616487"/>
              <a:gd name="connsiteX39" fmla="*/ 425494 w 1429062"/>
              <a:gd name="connsiteY39" fmla="*/ 81102 h 1616487"/>
              <a:gd name="connsiteX40" fmla="*/ 414910 w 1429062"/>
              <a:gd name="connsiteY40" fmla="*/ 86495 h 1616487"/>
              <a:gd name="connsiteX41" fmla="*/ 176870 w 1429062"/>
              <a:gd name="connsiteY41" fmla="*/ 236536 h 1616487"/>
              <a:gd name="connsiteX42" fmla="*/ 152174 w 1429062"/>
              <a:gd name="connsiteY42" fmla="*/ 444990 h 1616487"/>
              <a:gd name="connsiteX43" fmla="*/ 54600 w 1429062"/>
              <a:gd name="connsiteY43" fmla="*/ 1037392 h 1616487"/>
              <a:gd name="connsiteX44" fmla="*/ 91190 w 1429062"/>
              <a:gd name="connsiteY44" fmla="*/ 1363580 h 1616487"/>
              <a:gd name="connsiteX45" fmla="*/ 94366 w 1429062"/>
              <a:gd name="connsiteY45" fmla="*/ 1375676 h 1616487"/>
              <a:gd name="connsiteX46" fmla="*/ 121481 w 1429062"/>
              <a:gd name="connsiteY46" fmla="*/ 1543760 h 1616487"/>
              <a:gd name="connsiteX47" fmla="*/ 336538 w 1429062"/>
              <a:gd name="connsiteY47" fmla="*/ 1563920 h 1616487"/>
              <a:gd name="connsiteX48" fmla="*/ 731522 w 1429062"/>
              <a:gd name="connsiteY48" fmla="*/ 1582720 h 1616487"/>
              <a:gd name="connsiteX49" fmla="*/ 1398718 w 1429062"/>
              <a:gd name="connsiteY49" fmla="*/ 1445178 h 1616487"/>
              <a:gd name="connsiteX50" fmla="*/ 1398718 w 1429062"/>
              <a:gd name="connsiteY50" fmla="*/ 815531 h 1616487"/>
              <a:gd name="connsiteX51" fmla="*/ 1066078 w 1429062"/>
              <a:gd name="connsiteY51" fmla="*/ 886852 h 1616487"/>
              <a:gd name="connsiteX52" fmla="*/ 1058719 w 1429062"/>
              <a:gd name="connsiteY52" fmla="*/ 898993 h 1616487"/>
              <a:gd name="connsiteX53" fmla="*/ 1032411 w 1429062"/>
              <a:gd name="connsiteY53" fmla="*/ 883873 h 1616487"/>
              <a:gd name="connsiteX54" fmla="*/ 1401354 w 1429062"/>
              <a:gd name="connsiteY54" fmla="*/ 781445 h 1616487"/>
              <a:gd name="connsiteX55" fmla="*/ 1422557 w 1429062"/>
              <a:gd name="connsiteY55" fmla="*/ 794766 h 1616487"/>
              <a:gd name="connsiteX56" fmla="*/ 1429058 w 1429062"/>
              <a:gd name="connsiteY56" fmla="*/ 807517 h 16164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1429062" h="1616487">
                <a:moveTo>
                  <a:pt x="1429058" y="807517"/>
                </a:moveTo>
                <a:lnTo>
                  <a:pt x="1429058" y="1454502"/>
                </a:lnTo>
                <a:cubicBezTo>
                  <a:pt x="1429054" y="1460066"/>
                  <a:pt x="1425994" y="1465177"/>
                  <a:pt x="1421095" y="1467808"/>
                </a:cubicBezTo>
                <a:cubicBezTo>
                  <a:pt x="1418071" y="1469420"/>
                  <a:pt x="1139964" y="1616437"/>
                  <a:pt x="815287" y="1616488"/>
                </a:cubicBezTo>
                <a:cubicBezTo>
                  <a:pt x="786862" y="1616488"/>
                  <a:pt x="758119" y="1615293"/>
                  <a:pt x="729053" y="1612909"/>
                </a:cubicBezTo>
                <a:cubicBezTo>
                  <a:pt x="564598" y="1598999"/>
                  <a:pt x="432449" y="1596227"/>
                  <a:pt x="335933" y="1594211"/>
                </a:cubicBezTo>
                <a:cubicBezTo>
                  <a:pt x="215729" y="1591640"/>
                  <a:pt x="143203" y="1590128"/>
                  <a:pt x="107016" y="1570422"/>
                </a:cubicBezTo>
                <a:cubicBezTo>
                  <a:pt x="44318" y="1536251"/>
                  <a:pt x="58582" y="1410503"/>
                  <a:pt x="63571" y="1377239"/>
                </a:cubicBezTo>
                <a:cubicBezTo>
                  <a:pt x="42655" y="1348612"/>
                  <a:pt x="-42269" y="1215656"/>
                  <a:pt x="26225" y="1027160"/>
                </a:cubicBezTo>
                <a:cubicBezTo>
                  <a:pt x="76625" y="889165"/>
                  <a:pt x="102833" y="630714"/>
                  <a:pt x="121985" y="442016"/>
                </a:cubicBezTo>
                <a:cubicBezTo>
                  <a:pt x="131006" y="354068"/>
                  <a:pt x="138768" y="278065"/>
                  <a:pt x="147185" y="231395"/>
                </a:cubicBezTo>
                <a:cubicBezTo>
                  <a:pt x="172738" y="86394"/>
                  <a:pt x="368189" y="60640"/>
                  <a:pt x="406694" y="56960"/>
                </a:cubicBezTo>
                <a:cubicBezTo>
                  <a:pt x="422822" y="39673"/>
                  <a:pt x="480833" y="-15313"/>
                  <a:pt x="548419" y="4091"/>
                </a:cubicBezTo>
                <a:cubicBezTo>
                  <a:pt x="622558" y="25360"/>
                  <a:pt x="761813" y="145664"/>
                  <a:pt x="776227" y="213251"/>
                </a:cubicBezTo>
                <a:cubicBezTo>
                  <a:pt x="788878" y="272572"/>
                  <a:pt x="742610" y="339251"/>
                  <a:pt x="729607" y="356639"/>
                </a:cubicBezTo>
                <a:cubicBezTo>
                  <a:pt x="727692" y="400184"/>
                  <a:pt x="706474" y="475432"/>
                  <a:pt x="636317" y="479312"/>
                </a:cubicBezTo>
                <a:cubicBezTo>
                  <a:pt x="590312" y="481429"/>
                  <a:pt x="544206" y="479353"/>
                  <a:pt x="498574" y="473113"/>
                </a:cubicBezTo>
                <a:lnTo>
                  <a:pt x="498574" y="673907"/>
                </a:lnTo>
                <a:cubicBezTo>
                  <a:pt x="527150" y="696436"/>
                  <a:pt x="640450" y="794867"/>
                  <a:pt x="649774" y="947427"/>
                </a:cubicBezTo>
                <a:cubicBezTo>
                  <a:pt x="699569" y="919254"/>
                  <a:pt x="764434" y="898136"/>
                  <a:pt x="847291" y="898136"/>
                </a:cubicBezTo>
                <a:lnTo>
                  <a:pt x="848955" y="898136"/>
                </a:lnTo>
                <a:cubicBezTo>
                  <a:pt x="1109170" y="899044"/>
                  <a:pt x="1133160" y="1053116"/>
                  <a:pt x="1134067" y="1059719"/>
                </a:cubicBezTo>
                <a:lnTo>
                  <a:pt x="1104130" y="1063902"/>
                </a:lnTo>
                <a:cubicBezTo>
                  <a:pt x="1103273" y="1058358"/>
                  <a:pt x="1081349" y="929183"/>
                  <a:pt x="848854" y="928376"/>
                </a:cubicBezTo>
                <a:lnTo>
                  <a:pt x="847241" y="928376"/>
                </a:lnTo>
                <a:cubicBezTo>
                  <a:pt x="740090" y="928376"/>
                  <a:pt x="651941" y="964765"/>
                  <a:pt x="585161" y="1036585"/>
                </a:cubicBezTo>
                <a:cubicBezTo>
                  <a:pt x="555178" y="1068473"/>
                  <a:pt x="531631" y="1105850"/>
                  <a:pt x="515810" y="1146659"/>
                </a:cubicBezTo>
                <a:lnTo>
                  <a:pt x="487133" y="1137184"/>
                </a:lnTo>
                <a:cubicBezTo>
                  <a:pt x="513568" y="1068302"/>
                  <a:pt x="559835" y="1008810"/>
                  <a:pt x="620088" y="966227"/>
                </a:cubicBezTo>
                <a:cubicBezTo>
                  <a:pt x="619433" y="799907"/>
                  <a:pt x="476246" y="694722"/>
                  <a:pt x="474785" y="693664"/>
                </a:cubicBezTo>
                <a:cubicBezTo>
                  <a:pt x="470823" y="690821"/>
                  <a:pt x="468480" y="686240"/>
                  <a:pt x="468485" y="681366"/>
                </a:cubicBezTo>
                <a:lnTo>
                  <a:pt x="468485" y="455473"/>
                </a:lnTo>
                <a:cubicBezTo>
                  <a:pt x="468500" y="447122"/>
                  <a:pt x="475279" y="440363"/>
                  <a:pt x="483630" y="440378"/>
                </a:cubicBezTo>
                <a:cubicBezTo>
                  <a:pt x="484497" y="440378"/>
                  <a:pt x="485369" y="440454"/>
                  <a:pt x="486226" y="440605"/>
                </a:cubicBezTo>
                <a:cubicBezTo>
                  <a:pt x="535346" y="448372"/>
                  <a:pt x="585121" y="451204"/>
                  <a:pt x="634805" y="449072"/>
                </a:cubicBezTo>
                <a:cubicBezTo>
                  <a:pt x="697704" y="445393"/>
                  <a:pt x="699569" y="354976"/>
                  <a:pt x="699569" y="351145"/>
                </a:cubicBezTo>
                <a:cubicBezTo>
                  <a:pt x="699604" y="347728"/>
                  <a:pt x="700794" y="344422"/>
                  <a:pt x="702946" y="341771"/>
                </a:cubicBezTo>
                <a:cubicBezTo>
                  <a:pt x="703500" y="341116"/>
                  <a:pt x="758033" y="272723"/>
                  <a:pt x="746693" y="219551"/>
                </a:cubicBezTo>
                <a:cubicBezTo>
                  <a:pt x="735605" y="167689"/>
                  <a:pt x="608194" y="52676"/>
                  <a:pt x="540053" y="33071"/>
                </a:cubicBezTo>
                <a:cubicBezTo>
                  <a:pt x="480682" y="15985"/>
                  <a:pt x="426048" y="80447"/>
                  <a:pt x="425494" y="81102"/>
                </a:cubicBezTo>
                <a:cubicBezTo>
                  <a:pt x="422848" y="84267"/>
                  <a:pt x="419027" y="86218"/>
                  <a:pt x="414910" y="86495"/>
                </a:cubicBezTo>
                <a:cubicBezTo>
                  <a:pt x="412793" y="86495"/>
                  <a:pt x="200558" y="102371"/>
                  <a:pt x="176870" y="236536"/>
                </a:cubicBezTo>
                <a:cubicBezTo>
                  <a:pt x="168857" y="281896"/>
                  <a:pt x="161095" y="357496"/>
                  <a:pt x="152174" y="444990"/>
                </a:cubicBezTo>
                <a:cubicBezTo>
                  <a:pt x="132670" y="635250"/>
                  <a:pt x="106008" y="895868"/>
                  <a:pt x="54600" y="1037392"/>
                </a:cubicBezTo>
                <a:cubicBezTo>
                  <a:pt x="-15254" y="1229668"/>
                  <a:pt x="86806" y="1358188"/>
                  <a:pt x="91190" y="1363580"/>
                </a:cubicBezTo>
                <a:cubicBezTo>
                  <a:pt x="93947" y="1366967"/>
                  <a:pt x="95102" y="1371377"/>
                  <a:pt x="94366" y="1375676"/>
                </a:cubicBezTo>
                <a:cubicBezTo>
                  <a:pt x="88116" y="1412065"/>
                  <a:pt x="79649" y="1520980"/>
                  <a:pt x="121481" y="1543760"/>
                </a:cubicBezTo>
                <a:cubicBezTo>
                  <a:pt x="151166" y="1559939"/>
                  <a:pt x="224902" y="1561501"/>
                  <a:pt x="336538" y="1563920"/>
                </a:cubicBezTo>
                <a:cubicBezTo>
                  <a:pt x="433406" y="1565936"/>
                  <a:pt x="566110" y="1568708"/>
                  <a:pt x="731522" y="1582720"/>
                </a:cubicBezTo>
                <a:cubicBezTo>
                  <a:pt x="1051663" y="1609684"/>
                  <a:pt x="1346957" y="1471033"/>
                  <a:pt x="1398718" y="1445178"/>
                </a:cubicBezTo>
                <a:lnTo>
                  <a:pt x="1398718" y="815531"/>
                </a:lnTo>
                <a:cubicBezTo>
                  <a:pt x="1287167" y="743368"/>
                  <a:pt x="1138235" y="775301"/>
                  <a:pt x="1066078" y="886852"/>
                </a:cubicBezTo>
                <a:cubicBezTo>
                  <a:pt x="1063502" y="890823"/>
                  <a:pt x="1061053" y="894876"/>
                  <a:pt x="1058719" y="898993"/>
                </a:cubicBezTo>
                <a:lnTo>
                  <a:pt x="1032411" y="883873"/>
                </a:lnTo>
                <a:cubicBezTo>
                  <a:pt x="1106005" y="753710"/>
                  <a:pt x="1271191" y="707851"/>
                  <a:pt x="1401354" y="781445"/>
                </a:cubicBezTo>
                <a:cubicBezTo>
                  <a:pt x="1408621" y="785558"/>
                  <a:pt x="1415697" y="790003"/>
                  <a:pt x="1422557" y="794766"/>
                </a:cubicBezTo>
                <a:cubicBezTo>
                  <a:pt x="1426725" y="797659"/>
                  <a:pt x="1429169" y="802447"/>
                  <a:pt x="1429058" y="80751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29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23" name="Graphic 1">
            <a:extLst>
              <a:ext uri="{FF2B5EF4-FFF2-40B4-BE49-F238E27FC236}">
                <a16:creationId xmlns:a16="http://schemas.microsoft.com/office/drawing/2014/main" id="{D0575F3C-C6CE-40FD-82F3-4B1CDCECD77F}"/>
              </a:ext>
            </a:extLst>
          </p:cNvPr>
          <p:cNvSpPr>
            <a:spLocks noChangeAspect="1"/>
          </p:cNvSpPr>
          <p:nvPr/>
        </p:nvSpPr>
        <p:spPr>
          <a:xfrm>
            <a:off x="2765625" y="4062967"/>
            <a:ext cx="1816718" cy="1729678"/>
          </a:xfrm>
          <a:custGeom>
            <a:avLst/>
            <a:gdLst>
              <a:gd name="connsiteX0" fmla="*/ 1322671 w 1646488"/>
              <a:gd name="connsiteY0" fmla="*/ 1567604 h 1567604"/>
              <a:gd name="connsiteX1" fmla="*/ 1315666 w 1646488"/>
              <a:gd name="connsiteY1" fmla="*/ 1565840 h 1567604"/>
              <a:gd name="connsiteX2" fmla="*/ 823258 w 1646488"/>
              <a:gd name="connsiteY2" fmla="*/ 1306986 h 1567604"/>
              <a:gd name="connsiteX3" fmla="*/ 330850 w 1646488"/>
              <a:gd name="connsiteY3" fmla="*/ 1565840 h 1567604"/>
              <a:gd name="connsiteX4" fmla="*/ 314923 w 1646488"/>
              <a:gd name="connsiteY4" fmla="*/ 1564732 h 1567604"/>
              <a:gd name="connsiteX5" fmla="*/ 309178 w 1646488"/>
              <a:gd name="connsiteY5" fmla="*/ 1550015 h 1567604"/>
              <a:gd name="connsiteX6" fmla="*/ 403224 w 1646488"/>
              <a:gd name="connsiteY6" fmla="*/ 1001713 h 1567604"/>
              <a:gd name="connsiteX7" fmla="*/ 5064 w 1646488"/>
              <a:gd name="connsiteY7" fmla="*/ 613633 h 1567604"/>
              <a:gd name="connsiteX8" fmla="*/ 3829 w 1646488"/>
              <a:gd name="connsiteY8" fmla="*/ 592284 h 1567604"/>
              <a:gd name="connsiteX9" fmla="*/ 12977 w 1646488"/>
              <a:gd name="connsiteY9" fmla="*/ 587375 h 1567604"/>
              <a:gd name="connsiteX10" fmla="*/ 563496 w 1646488"/>
              <a:gd name="connsiteY10" fmla="*/ 507390 h 1567604"/>
              <a:gd name="connsiteX11" fmla="*/ 809700 w 1646488"/>
              <a:gd name="connsiteY11" fmla="*/ 8430 h 1567604"/>
              <a:gd name="connsiteX12" fmla="*/ 829951 w 1646488"/>
              <a:gd name="connsiteY12" fmla="*/ 1566 h 1567604"/>
              <a:gd name="connsiteX13" fmla="*/ 836815 w 1646488"/>
              <a:gd name="connsiteY13" fmla="*/ 8430 h 1567604"/>
              <a:gd name="connsiteX14" fmla="*/ 1083019 w 1646488"/>
              <a:gd name="connsiteY14" fmla="*/ 507390 h 1567604"/>
              <a:gd name="connsiteX15" fmla="*/ 1633538 w 1646488"/>
              <a:gd name="connsiteY15" fmla="*/ 587375 h 1567604"/>
              <a:gd name="connsiteX16" fmla="*/ 1646330 w 1646488"/>
              <a:gd name="connsiteY16" fmla="*/ 604511 h 1567604"/>
              <a:gd name="connsiteX17" fmla="*/ 1641905 w 1646488"/>
              <a:gd name="connsiteY17" fmla="*/ 613179 h 1567604"/>
              <a:gd name="connsiteX18" fmla="*/ 1395751 w 1646488"/>
              <a:gd name="connsiteY18" fmla="*/ 853134 h 1567604"/>
              <a:gd name="connsiteX19" fmla="*/ 1374634 w 1646488"/>
              <a:gd name="connsiteY19" fmla="*/ 831462 h 1567604"/>
              <a:gd name="connsiteX20" fmla="*/ 1598863 w 1646488"/>
              <a:gd name="connsiteY20" fmla="*/ 612927 h 1567604"/>
              <a:gd name="connsiteX21" fmla="*/ 1070822 w 1646488"/>
              <a:gd name="connsiteY21" fmla="*/ 536319 h 1567604"/>
              <a:gd name="connsiteX22" fmla="*/ 1059432 w 1646488"/>
              <a:gd name="connsiteY22" fmla="*/ 528054 h 1567604"/>
              <a:gd name="connsiteX23" fmla="*/ 823258 w 1646488"/>
              <a:gd name="connsiteY23" fmla="*/ 49556 h 1567604"/>
              <a:gd name="connsiteX24" fmla="*/ 587083 w 1646488"/>
              <a:gd name="connsiteY24" fmla="*/ 528054 h 1567604"/>
              <a:gd name="connsiteX25" fmla="*/ 575693 w 1646488"/>
              <a:gd name="connsiteY25" fmla="*/ 536319 h 1567604"/>
              <a:gd name="connsiteX26" fmla="*/ 47652 w 1646488"/>
              <a:gd name="connsiteY26" fmla="*/ 613079 h 1567604"/>
              <a:gd name="connsiteX27" fmla="*/ 429785 w 1646488"/>
              <a:gd name="connsiteY27" fmla="*/ 985535 h 1567604"/>
              <a:gd name="connsiteX28" fmla="*/ 434119 w 1646488"/>
              <a:gd name="connsiteY28" fmla="*/ 998891 h 1567604"/>
              <a:gd name="connsiteX29" fmla="*/ 343903 w 1646488"/>
              <a:gd name="connsiteY29" fmla="*/ 1524815 h 1567604"/>
              <a:gd name="connsiteX30" fmla="*/ 816202 w 1646488"/>
              <a:gd name="connsiteY30" fmla="*/ 1276544 h 1567604"/>
              <a:gd name="connsiteX31" fmla="*/ 830314 w 1646488"/>
              <a:gd name="connsiteY31" fmla="*/ 1276544 h 1567604"/>
              <a:gd name="connsiteX32" fmla="*/ 1302612 w 1646488"/>
              <a:gd name="connsiteY32" fmla="*/ 1524815 h 1567604"/>
              <a:gd name="connsiteX33" fmla="*/ 1212396 w 1646488"/>
              <a:gd name="connsiteY33" fmla="*/ 998891 h 1567604"/>
              <a:gd name="connsiteX34" fmla="*/ 1242182 w 1646488"/>
              <a:gd name="connsiteY34" fmla="*/ 993851 h 1567604"/>
              <a:gd name="connsiteX35" fmla="*/ 1337590 w 1646488"/>
              <a:gd name="connsiteY35" fmla="*/ 1550015 h 1567604"/>
              <a:gd name="connsiteX36" fmla="*/ 1331592 w 1646488"/>
              <a:gd name="connsiteY36" fmla="*/ 1564832 h 1567604"/>
              <a:gd name="connsiteX37" fmla="*/ 1322671 w 1646488"/>
              <a:gd name="connsiteY37" fmla="*/ 1567604 h 1567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646488" h="1567604">
                <a:moveTo>
                  <a:pt x="1322671" y="1567604"/>
                </a:moveTo>
                <a:cubicBezTo>
                  <a:pt x="1320227" y="1567589"/>
                  <a:pt x="1317823" y="1566984"/>
                  <a:pt x="1315666" y="1565840"/>
                </a:cubicBezTo>
                <a:lnTo>
                  <a:pt x="823258" y="1306986"/>
                </a:lnTo>
                <a:lnTo>
                  <a:pt x="330850" y="1565840"/>
                </a:lnTo>
                <a:cubicBezTo>
                  <a:pt x="325764" y="1568532"/>
                  <a:pt x="319590" y="1568103"/>
                  <a:pt x="314923" y="1564732"/>
                </a:cubicBezTo>
                <a:cubicBezTo>
                  <a:pt x="310392" y="1561294"/>
                  <a:pt x="308175" y="1555609"/>
                  <a:pt x="309178" y="1550015"/>
                </a:cubicBezTo>
                <a:lnTo>
                  <a:pt x="403224" y="1001713"/>
                </a:lnTo>
                <a:lnTo>
                  <a:pt x="5064" y="613633"/>
                </a:lnTo>
                <a:cubicBezTo>
                  <a:pt x="-1172" y="608079"/>
                  <a:pt x="-1725" y="598523"/>
                  <a:pt x="3829" y="592284"/>
                </a:cubicBezTo>
                <a:cubicBezTo>
                  <a:pt x="6203" y="589622"/>
                  <a:pt x="9443" y="587879"/>
                  <a:pt x="12977" y="587375"/>
                </a:cubicBezTo>
                <a:lnTo>
                  <a:pt x="563496" y="507390"/>
                </a:lnTo>
                <a:lnTo>
                  <a:pt x="809700" y="8430"/>
                </a:lnTo>
                <a:cubicBezTo>
                  <a:pt x="813399" y="942"/>
                  <a:pt x="822461" y="-2131"/>
                  <a:pt x="829951" y="1566"/>
                </a:cubicBezTo>
                <a:cubicBezTo>
                  <a:pt x="832929" y="3037"/>
                  <a:pt x="835344" y="5450"/>
                  <a:pt x="836815" y="8430"/>
                </a:cubicBezTo>
                <a:lnTo>
                  <a:pt x="1083019" y="507390"/>
                </a:lnTo>
                <a:lnTo>
                  <a:pt x="1633538" y="587375"/>
                </a:lnTo>
                <a:cubicBezTo>
                  <a:pt x="1641804" y="588574"/>
                  <a:pt x="1647530" y="596245"/>
                  <a:pt x="1646330" y="604511"/>
                </a:cubicBezTo>
                <a:cubicBezTo>
                  <a:pt x="1645851" y="607807"/>
                  <a:pt x="1644294" y="610856"/>
                  <a:pt x="1641905" y="613179"/>
                </a:cubicBezTo>
                <a:lnTo>
                  <a:pt x="1395751" y="853134"/>
                </a:lnTo>
                <a:lnTo>
                  <a:pt x="1374634" y="831462"/>
                </a:lnTo>
                <a:lnTo>
                  <a:pt x="1598863" y="612927"/>
                </a:lnTo>
                <a:lnTo>
                  <a:pt x="1070822" y="536319"/>
                </a:lnTo>
                <a:cubicBezTo>
                  <a:pt x="1065898" y="535609"/>
                  <a:pt x="1061635" y="532514"/>
                  <a:pt x="1059432" y="528054"/>
                </a:cubicBezTo>
                <a:lnTo>
                  <a:pt x="823258" y="49556"/>
                </a:lnTo>
                <a:lnTo>
                  <a:pt x="587083" y="528054"/>
                </a:lnTo>
                <a:cubicBezTo>
                  <a:pt x="584876" y="532514"/>
                  <a:pt x="580617" y="535609"/>
                  <a:pt x="575693" y="536319"/>
                </a:cubicBezTo>
                <a:lnTo>
                  <a:pt x="47652" y="613079"/>
                </a:lnTo>
                <a:lnTo>
                  <a:pt x="429785" y="985535"/>
                </a:lnTo>
                <a:cubicBezTo>
                  <a:pt x="433333" y="989007"/>
                  <a:pt x="434956" y="993997"/>
                  <a:pt x="434119" y="998891"/>
                </a:cubicBezTo>
                <a:lnTo>
                  <a:pt x="343903" y="1524815"/>
                </a:lnTo>
                <a:lnTo>
                  <a:pt x="816202" y="1276544"/>
                </a:lnTo>
                <a:cubicBezTo>
                  <a:pt x="820617" y="1274216"/>
                  <a:pt x="825899" y="1274216"/>
                  <a:pt x="830314" y="1276544"/>
                </a:cubicBezTo>
                <a:lnTo>
                  <a:pt x="1302612" y="1524815"/>
                </a:lnTo>
                <a:lnTo>
                  <a:pt x="1212396" y="998891"/>
                </a:lnTo>
                <a:lnTo>
                  <a:pt x="1242182" y="993851"/>
                </a:lnTo>
                <a:lnTo>
                  <a:pt x="1337590" y="1550015"/>
                </a:lnTo>
                <a:cubicBezTo>
                  <a:pt x="1338578" y="1555695"/>
                  <a:pt x="1336254" y="1561440"/>
                  <a:pt x="1331592" y="1564832"/>
                </a:cubicBezTo>
                <a:cubicBezTo>
                  <a:pt x="1328971" y="1566642"/>
                  <a:pt x="1325857" y="1567609"/>
                  <a:pt x="1322671" y="156760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29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24" name="Graphic 1">
            <a:extLst>
              <a:ext uri="{FF2B5EF4-FFF2-40B4-BE49-F238E27FC236}">
                <a16:creationId xmlns:a16="http://schemas.microsoft.com/office/drawing/2014/main" id="{2DB86C4C-F299-48AC-BE75-D2360CB06C52}"/>
              </a:ext>
            </a:extLst>
          </p:cNvPr>
          <p:cNvSpPr>
            <a:spLocks noChangeAspect="1"/>
          </p:cNvSpPr>
          <p:nvPr/>
        </p:nvSpPr>
        <p:spPr>
          <a:xfrm>
            <a:off x="7592574" y="4037277"/>
            <a:ext cx="1867092" cy="1730477"/>
          </a:xfrm>
          <a:custGeom>
            <a:avLst/>
            <a:gdLst>
              <a:gd name="connsiteX0" fmla="*/ 1680397 w 1692142"/>
              <a:gd name="connsiteY0" fmla="*/ 1526445 h 1568328"/>
              <a:gd name="connsiteX1" fmla="*/ 1607367 w 1692142"/>
              <a:gd name="connsiteY1" fmla="*/ 1568327 h 1568328"/>
              <a:gd name="connsiteX2" fmla="*/ 1464080 w 1692142"/>
              <a:gd name="connsiteY2" fmla="*/ 1568327 h 1568328"/>
              <a:gd name="connsiteX3" fmla="*/ 1464080 w 1692142"/>
              <a:gd name="connsiteY3" fmla="*/ 1538087 h 1568328"/>
              <a:gd name="connsiteX4" fmla="*/ 1607367 w 1692142"/>
              <a:gd name="connsiteY4" fmla="*/ 1538087 h 1568328"/>
              <a:gd name="connsiteX5" fmla="*/ 1661759 w 1692142"/>
              <a:gd name="connsiteY5" fmla="*/ 1483514 h 1568328"/>
              <a:gd name="connsiteX6" fmla="*/ 1654844 w 1692142"/>
              <a:gd name="connsiteY6" fmla="*/ 1457044 h 1568328"/>
              <a:gd name="connsiteX7" fmla="*/ 871679 w 1692142"/>
              <a:gd name="connsiteY7" fmla="*/ 58091 h 1568328"/>
              <a:gd name="connsiteX8" fmla="*/ 824202 w 1692142"/>
              <a:gd name="connsiteY8" fmla="*/ 30220 h 1568328"/>
              <a:gd name="connsiteX9" fmla="*/ 823547 w 1692142"/>
              <a:gd name="connsiteY9" fmla="*/ 30220 h 1568328"/>
              <a:gd name="connsiteX10" fmla="*/ 776070 w 1692142"/>
              <a:gd name="connsiteY10" fmla="*/ 59200 h 1568328"/>
              <a:gd name="connsiteX11" fmla="*/ 36601 w 1692142"/>
              <a:gd name="connsiteY11" fmla="*/ 1458203 h 1568328"/>
              <a:gd name="connsiteX12" fmla="*/ 59264 w 1692142"/>
              <a:gd name="connsiteY12" fmla="*/ 1531772 h 1568328"/>
              <a:gd name="connsiteX13" fmla="*/ 84683 w 1692142"/>
              <a:gd name="connsiteY13" fmla="*/ 1538087 h 1568328"/>
              <a:gd name="connsiteX14" fmla="*/ 1280826 w 1692142"/>
              <a:gd name="connsiteY14" fmla="*/ 1538087 h 1568328"/>
              <a:gd name="connsiteX15" fmla="*/ 1280826 w 1692142"/>
              <a:gd name="connsiteY15" fmla="*/ 1568327 h 1568328"/>
              <a:gd name="connsiteX16" fmla="*/ 84683 w 1692142"/>
              <a:gd name="connsiteY16" fmla="*/ 1568327 h 1568328"/>
              <a:gd name="connsiteX17" fmla="*/ 0 w 1692142"/>
              <a:gd name="connsiteY17" fmla="*/ 1483665 h 1568328"/>
              <a:gd name="connsiteX18" fmla="*/ 9839 w 1692142"/>
              <a:gd name="connsiteY18" fmla="*/ 1444041 h 1568328"/>
              <a:gd name="connsiteX19" fmla="*/ 749307 w 1692142"/>
              <a:gd name="connsiteY19" fmla="*/ 45088 h 1568328"/>
              <a:gd name="connsiteX20" fmla="*/ 863831 w 1692142"/>
              <a:gd name="connsiteY20" fmla="*/ 9868 h 1568328"/>
              <a:gd name="connsiteX21" fmla="*/ 898088 w 1692142"/>
              <a:gd name="connsiteY21" fmla="*/ 43324 h 1568328"/>
              <a:gd name="connsiteX22" fmla="*/ 1681203 w 1692142"/>
              <a:gd name="connsiteY22" fmla="*/ 1442277 h 1568328"/>
              <a:gd name="connsiteX23" fmla="*/ 1680397 w 1692142"/>
              <a:gd name="connsiteY23" fmla="*/ 1526445 h 1568328"/>
              <a:gd name="connsiteX24" fmla="*/ 768157 w 1692142"/>
              <a:gd name="connsiteY24" fmla="*/ 1042605 h 1568328"/>
              <a:gd name="connsiteX25" fmla="*/ 742705 w 1692142"/>
              <a:gd name="connsiteY25" fmla="*/ 498738 h 1568328"/>
              <a:gd name="connsiteX26" fmla="*/ 746888 w 1692142"/>
              <a:gd name="connsiteY26" fmla="*/ 487600 h 1568328"/>
              <a:gd name="connsiteX27" fmla="*/ 757825 w 1692142"/>
              <a:gd name="connsiteY27" fmla="*/ 482913 h 1568328"/>
              <a:gd name="connsiteX28" fmla="*/ 932814 w 1692142"/>
              <a:gd name="connsiteY28" fmla="*/ 482913 h 1568328"/>
              <a:gd name="connsiteX29" fmla="*/ 947949 w 1692142"/>
              <a:gd name="connsiteY29" fmla="*/ 498018 h 1568328"/>
              <a:gd name="connsiteX30" fmla="*/ 947934 w 1692142"/>
              <a:gd name="connsiteY30" fmla="*/ 498738 h 1568328"/>
              <a:gd name="connsiteX31" fmla="*/ 922230 w 1692142"/>
              <a:gd name="connsiteY31" fmla="*/ 1042706 h 1568328"/>
              <a:gd name="connsiteX32" fmla="*/ 907110 w 1692142"/>
              <a:gd name="connsiteY32" fmla="*/ 1057120 h 1568328"/>
              <a:gd name="connsiteX33" fmla="*/ 783479 w 1692142"/>
              <a:gd name="connsiteY33" fmla="*/ 1057120 h 1568328"/>
              <a:gd name="connsiteX34" fmla="*/ 768359 w 1692142"/>
              <a:gd name="connsiteY34" fmla="*/ 1042706 h 1568328"/>
              <a:gd name="connsiteX35" fmla="*/ 773197 w 1692142"/>
              <a:gd name="connsiteY35" fmla="*/ 513052 h 1568328"/>
              <a:gd name="connsiteX36" fmla="*/ 797439 w 1692142"/>
              <a:gd name="connsiteY36" fmla="*/ 1026779 h 1568328"/>
              <a:gd name="connsiteX37" fmla="*/ 892292 w 1692142"/>
              <a:gd name="connsiteY37" fmla="*/ 1026779 h 1568328"/>
              <a:gd name="connsiteX38" fmla="*/ 916484 w 1692142"/>
              <a:gd name="connsiteY38" fmla="*/ 513052 h 1568328"/>
              <a:gd name="connsiteX39" fmla="*/ 742705 w 1692142"/>
              <a:gd name="connsiteY39" fmla="*/ 1265373 h 1568328"/>
              <a:gd name="connsiteX40" fmla="*/ 847638 w 1692142"/>
              <a:gd name="connsiteY40" fmla="*/ 1160440 h 1568328"/>
              <a:gd name="connsiteX41" fmla="*/ 952571 w 1692142"/>
              <a:gd name="connsiteY41" fmla="*/ 1265373 h 1568328"/>
              <a:gd name="connsiteX42" fmla="*/ 847638 w 1692142"/>
              <a:gd name="connsiteY42" fmla="*/ 1370306 h 1568328"/>
              <a:gd name="connsiteX43" fmla="*/ 742705 w 1692142"/>
              <a:gd name="connsiteY43" fmla="*/ 1265373 h 1568328"/>
              <a:gd name="connsiteX44" fmla="*/ 772945 w 1692142"/>
              <a:gd name="connsiteY44" fmla="*/ 1265373 h 1568328"/>
              <a:gd name="connsiteX45" fmla="*/ 847638 w 1692142"/>
              <a:gd name="connsiteY45" fmla="*/ 1340066 h 1568328"/>
              <a:gd name="connsiteX46" fmla="*/ 922331 w 1692142"/>
              <a:gd name="connsiteY46" fmla="*/ 1265373 h 1568328"/>
              <a:gd name="connsiteX47" fmla="*/ 847638 w 1692142"/>
              <a:gd name="connsiteY47" fmla="*/ 1190680 h 1568328"/>
              <a:gd name="connsiteX48" fmla="*/ 772945 w 1692142"/>
              <a:gd name="connsiteY48" fmla="*/ 1265373 h 15683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1692142" h="1568328">
                <a:moveTo>
                  <a:pt x="1680397" y="1526445"/>
                </a:moveTo>
                <a:cubicBezTo>
                  <a:pt x="1665322" y="1552492"/>
                  <a:pt x="1637461" y="1568468"/>
                  <a:pt x="1607367" y="1568327"/>
                </a:cubicBezTo>
                <a:lnTo>
                  <a:pt x="1464080" y="1568327"/>
                </a:lnTo>
                <a:lnTo>
                  <a:pt x="1464080" y="1538087"/>
                </a:lnTo>
                <a:lnTo>
                  <a:pt x="1607367" y="1538087"/>
                </a:lnTo>
                <a:cubicBezTo>
                  <a:pt x="1637456" y="1538037"/>
                  <a:pt x="1661810" y="1513603"/>
                  <a:pt x="1661759" y="1483514"/>
                </a:cubicBezTo>
                <a:cubicBezTo>
                  <a:pt x="1661739" y="1474246"/>
                  <a:pt x="1659360" y="1465133"/>
                  <a:pt x="1654844" y="1457044"/>
                </a:cubicBezTo>
                <a:lnTo>
                  <a:pt x="871679" y="58091"/>
                </a:lnTo>
                <a:cubicBezTo>
                  <a:pt x="862183" y="40774"/>
                  <a:pt x="843949" y="30069"/>
                  <a:pt x="824202" y="30220"/>
                </a:cubicBezTo>
                <a:lnTo>
                  <a:pt x="823547" y="30220"/>
                </a:lnTo>
                <a:cubicBezTo>
                  <a:pt x="803553" y="30265"/>
                  <a:pt x="785248" y="41439"/>
                  <a:pt x="776070" y="59200"/>
                </a:cubicBezTo>
                <a:lnTo>
                  <a:pt x="36601" y="1458203"/>
                </a:lnTo>
                <a:cubicBezTo>
                  <a:pt x="22544" y="1484774"/>
                  <a:pt x="32691" y="1517716"/>
                  <a:pt x="59264" y="1531772"/>
                </a:cubicBezTo>
                <a:cubicBezTo>
                  <a:pt x="67096" y="1535915"/>
                  <a:pt x="75822" y="1538082"/>
                  <a:pt x="84683" y="1538087"/>
                </a:cubicBezTo>
                <a:lnTo>
                  <a:pt x="1280826" y="1538087"/>
                </a:lnTo>
                <a:lnTo>
                  <a:pt x="1280826" y="1568327"/>
                </a:lnTo>
                <a:lnTo>
                  <a:pt x="84683" y="1568327"/>
                </a:lnTo>
                <a:cubicBezTo>
                  <a:pt x="37919" y="1568332"/>
                  <a:pt x="6" y="1530426"/>
                  <a:pt x="0" y="1483665"/>
                </a:cubicBezTo>
                <a:cubicBezTo>
                  <a:pt x="-1" y="1469851"/>
                  <a:pt x="3376" y="1456248"/>
                  <a:pt x="9839" y="1444041"/>
                </a:cubicBezTo>
                <a:lnTo>
                  <a:pt x="749307" y="45088"/>
                </a:lnTo>
                <a:cubicBezTo>
                  <a:pt x="771206" y="3738"/>
                  <a:pt x="822478" y="-12030"/>
                  <a:pt x="863831" y="9868"/>
                </a:cubicBezTo>
                <a:cubicBezTo>
                  <a:pt x="878231" y="17494"/>
                  <a:pt x="890125" y="29111"/>
                  <a:pt x="898088" y="43324"/>
                </a:cubicBezTo>
                <a:lnTo>
                  <a:pt x="1681203" y="1442277"/>
                </a:lnTo>
                <a:cubicBezTo>
                  <a:pt x="1696071" y="1468439"/>
                  <a:pt x="1695764" y="1500569"/>
                  <a:pt x="1680397" y="1526445"/>
                </a:cubicBezTo>
                <a:close/>
                <a:moveTo>
                  <a:pt x="768157" y="1042605"/>
                </a:moveTo>
                <a:lnTo>
                  <a:pt x="742705" y="498738"/>
                </a:lnTo>
                <a:cubicBezTo>
                  <a:pt x="742519" y="494611"/>
                  <a:pt x="744031" y="490584"/>
                  <a:pt x="746888" y="487600"/>
                </a:cubicBezTo>
                <a:cubicBezTo>
                  <a:pt x="749741" y="484606"/>
                  <a:pt x="753692" y="482913"/>
                  <a:pt x="757825" y="482913"/>
                </a:cubicBezTo>
                <a:lnTo>
                  <a:pt x="932814" y="482913"/>
                </a:lnTo>
                <a:cubicBezTo>
                  <a:pt x="941165" y="482903"/>
                  <a:pt x="947939" y="489666"/>
                  <a:pt x="947949" y="498018"/>
                </a:cubicBezTo>
                <a:cubicBezTo>
                  <a:pt x="947949" y="498260"/>
                  <a:pt x="947944" y="498496"/>
                  <a:pt x="947934" y="498738"/>
                </a:cubicBezTo>
                <a:lnTo>
                  <a:pt x="922230" y="1042706"/>
                </a:lnTo>
                <a:cubicBezTo>
                  <a:pt x="921852" y="1050780"/>
                  <a:pt x="915194" y="1057130"/>
                  <a:pt x="907110" y="1057120"/>
                </a:cubicBezTo>
                <a:lnTo>
                  <a:pt x="783479" y="1057120"/>
                </a:lnTo>
                <a:cubicBezTo>
                  <a:pt x="775394" y="1057130"/>
                  <a:pt x="768737" y="1050780"/>
                  <a:pt x="768359" y="1042706"/>
                </a:cubicBezTo>
                <a:close/>
                <a:moveTo>
                  <a:pt x="773197" y="513052"/>
                </a:moveTo>
                <a:lnTo>
                  <a:pt x="797439" y="1026779"/>
                </a:lnTo>
                <a:lnTo>
                  <a:pt x="892292" y="1026779"/>
                </a:lnTo>
                <a:lnTo>
                  <a:pt x="916484" y="513052"/>
                </a:lnTo>
                <a:close/>
                <a:moveTo>
                  <a:pt x="742705" y="1265373"/>
                </a:moveTo>
                <a:cubicBezTo>
                  <a:pt x="742705" y="1207418"/>
                  <a:pt x="789683" y="1160440"/>
                  <a:pt x="847638" y="1160440"/>
                </a:cubicBezTo>
                <a:cubicBezTo>
                  <a:pt x="905593" y="1160440"/>
                  <a:pt x="952571" y="1207418"/>
                  <a:pt x="952571" y="1265373"/>
                </a:cubicBezTo>
                <a:cubicBezTo>
                  <a:pt x="952571" y="1323328"/>
                  <a:pt x="905593" y="1370306"/>
                  <a:pt x="847638" y="1370306"/>
                </a:cubicBezTo>
                <a:cubicBezTo>
                  <a:pt x="789708" y="1370250"/>
                  <a:pt x="742760" y="1323303"/>
                  <a:pt x="742705" y="1265373"/>
                </a:cubicBezTo>
                <a:close/>
                <a:moveTo>
                  <a:pt x="772945" y="1265373"/>
                </a:moveTo>
                <a:cubicBezTo>
                  <a:pt x="772945" y="1306625"/>
                  <a:pt x="806385" y="1340066"/>
                  <a:pt x="847638" y="1340066"/>
                </a:cubicBezTo>
                <a:cubicBezTo>
                  <a:pt x="888890" y="1340066"/>
                  <a:pt x="922331" y="1306625"/>
                  <a:pt x="922331" y="1265373"/>
                </a:cubicBezTo>
                <a:cubicBezTo>
                  <a:pt x="922331" y="1224120"/>
                  <a:pt x="888890" y="1190680"/>
                  <a:pt x="847638" y="1190680"/>
                </a:cubicBezTo>
                <a:cubicBezTo>
                  <a:pt x="806411" y="1190735"/>
                  <a:pt x="773000" y="1224146"/>
                  <a:pt x="772945" y="126537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29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25" name="Graphic 1">
            <a:extLst>
              <a:ext uri="{FF2B5EF4-FFF2-40B4-BE49-F238E27FC236}">
                <a16:creationId xmlns:a16="http://schemas.microsoft.com/office/drawing/2014/main" id="{FC76F9DE-3AD3-4114-A1C4-60479947D731}"/>
              </a:ext>
            </a:extLst>
          </p:cNvPr>
          <p:cNvSpPr>
            <a:spLocks noChangeAspect="1"/>
          </p:cNvSpPr>
          <p:nvPr/>
        </p:nvSpPr>
        <p:spPr>
          <a:xfrm>
            <a:off x="7619344" y="1611769"/>
            <a:ext cx="1813552" cy="1531173"/>
          </a:xfrm>
          <a:custGeom>
            <a:avLst/>
            <a:gdLst>
              <a:gd name="connsiteX0" fmla="*/ 1600691 w 1643619"/>
              <a:gd name="connsiteY0" fmla="*/ 253008 h 1387699"/>
              <a:gd name="connsiteX1" fmla="*/ 1272350 w 1643619"/>
              <a:gd name="connsiteY1" fmla="*/ 195794 h 1387699"/>
              <a:gd name="connsiteX2" fmla="*/ 1272335 w 1643619"/>
              <a:gd name="connsiteY2" fmla="*/ 195804 h 1387699"/>
              <a:gd name="connsiteX3" fmla="*/ 1119573 w 1643619"/>
              <a:gd name="connsiteY3" fmla="*/ 303257 h 1387699"/>
              <a:gd name="connsiteX4" fmla="*/ 1054355 w 1643619"/>
              <a:gd name="connsiteY4" fmla="*/ 372607 h 1387699"/>
              <a:gd name="connsiteX5" fmla="*/ 840306 w 1643619"/>
              <a:gd name="connsiteY5" fmla="*/ 335311 h 1387699"/>
              <a:gd name="connsiteX6" fmla="*/ 721312 w 1643619"/>
              <a:gd name="connsiteY6" fmla="*/ 320191 h 1387699"/>
              <a:gd name="connsiteX7" fmla="*/ 610986 w 1643619"/>
              <a:gd name="connsiteY7" fmla="*/ 399773 h 1387699"/>
              <a:gd name="connsiteX8" fmla="*/ 548692 w 1643619"/>
              <a:gd name="connsiteY8" fmla="*/ 298973 h 1387699"/>
              <a:gd name="connsiteX9" fmla="*/ 650601 w 1643619"/>
              <a:gd name="connsiteY9" fmla="*/ 227455 h 1387699"/>
              <a:gd name="connsiteX10" fmla="*/ 937140 w 1643619"/>
              <a:gd name="connsiteY10" fmla="*/ 277513 h 1387699"/>
              <a:gd name="connsiteX11" fmla="*/ 962274 w 1643619"/>
              <a:gd name="connsiteY11" fmla="*/ 325836 h 1387699"/>
              <a:gd name="connsiteX12" fmla="*/ 990700 w 1643619"/>
              <a:gd name="connsiteY12" fmla="*/ 315756 h 1387699"/>
              <a:gd name="connsiteX13" fmla="*/ 688693 w 1643619"/>
              <a:gd name="connsiteY13" fmla="*/ 174112 h 1387699"/>
              <a:gd name="connsiteX14" fmla="*/ 633314 w 1643619"/>
              <a:gd name="connsiteY14" fmla="*/ 202910 h 1387699"/>
              <a:gd name="connsiteX15" fmla="*/ 519762 w 1643619"/>
              <a:gd name="connsiteY15" fmla="*/ 282593 h 1387699"/>
              <a:gd name="connsiteX16" fmla="*/ 515579 w 1643619"/>
              <a:gd name="connsiteY16" fmla="*/ 302753 h 1387699"/>
              <a:gd name="connsiteX17" fmla="*/ 593951 w 1643619"/>
              <a:gd name="connsiteY17" fmla="*/ 429358 h 1387699"/>
              <a:gd name="connsiteX18" fmla="*/ 606803 w 1643619"/>
              <a:gd name="connsiteY18" fmla="*/ 436514 h 1387699"/>
              <a:gd name="connsiteX19" fmla="*/ 615623 w 1643619"/>
              <a:gd name="connsiteY19" fmla="*/ 433642 h 1387699"/>
              <a:gd name="connsiteX20" fmla="*/ 681143 w 1643619"/>
              <a:gd name="connsiteY20" fmla="*/ 386366 h 1387699"/>
              <a:gd name="connsiteX21" fmla="*/ 680286 w 1643619"/>
              <a:gd name="connsiteY21" fmla="*/ 390197 h 1387699"/>
              <a:gd name="connsiteX22" fmla="*/ 743891 w 1643619"/>
              <a:gd name="connsiteY22" fmla="*/ 483890 h 1387699"/>
              <a:gd name="connsiteX23" fmla="*/ 690114 w 1643619"/>
              <a:gd name="connsiteY23" fmla="*/ 521186 h 1387699"/>
              <a:gd name="connsiteX24" fmla="*/ 686219 w 1643619"/>
              <a:gd name="connsiteY24" fmla="*/ 542213 h 1387699"/>
              <a:gd name="connsiteX25" fmla="*/ 686687 w 1643619"/>
              <a:gd name="connsiteY25" fmla="*/ 542858 h 1387699"/>
              <a:gd name="connsiteX26" fmla="*/ 778365 w 1643619"/>
              <a:gd name="connsiteY26" fmla="*/ 662357 h 1387699"/>
              <a:gd name="connsiteX27" fmla="*/ 790360 w 1643619"/>
              <a:gd name="connsiteY27" fmla="*/ 668254 h 1387699"/>
              <a:gd name="connsiteX28" fmla="*/ 799281 w 1643619"/>
              <a:gd name="connsiteY28" fmla="*/ 665330 h 1387699"/>
              <a:gd name="connsiteX29" fmla="*/ 904566 w 1643619"/>
              <a:gd name="connsiteY29" fmla="*/ 588319 h 1387699"/>
              <a:gd name="connsiteX30" fmla="*/ 967314 w 1643619"/>
              <a:gd name="connsiteY30" fmla="*/ 522799 h 1387699"/>
              <a:gd name="connsiteX31" fmla="*/ 1263969 w 1643619"/>
              <a:gd name="connsiteY31" fmla="*/ 574510 h 1387699"/>
              <a:gd name="connsiteX32" fmla="*/ 1278131 w 1643619"/>
              <a:gd name="connsiteY32" fmla="*/ 575719 h 1387699"/>
              <a:gd name="connsiteX33" fmla="*/ 1324852 w 1643619"/>
              <a:gd name="connsiteY33" fmla="*/ 560599 h 1387699"/>
              <a:gd name="connsiteX34" fmla="*/ 1343450 w 1643619"/>
              <a:gd name="connsiteY34" fmla="*/ 542405 h 1387699"/>
              <a:gd name="connsiteX35" fmla="*/ 1462999 w 1643619"/>
              <a:gd name="connsiteY35" fmla="*/ 458338 h 1387699"/>
              <a:gd name="connsiteX36" fmla="*/ 1488834 w 1643619"/>
              <a:gd name="connsiteY36" fmla="*/ 335291 h 1387699"/>
              <a:gd name="connsiteX37" fmla="*/ 1365787 w 1643619"/>
              <a:gd name="connsiteY37" fmla="*/ 309451 h 1387699"/>
              <a:gd name="connsiteX38" fmla="*/ 1360435 w 1643619"/>
              <a:gd name="connsiteY38" fmla="*/ 313236 h 1387699"/>
              <a:gd name="connsiteX39" fmla="*/ 1231965 w 1643619"/>
              <a:gd name="connsiteY39" fmla="*/ 403553 h 1387699"/>
              <a:gd name="connsiteX40" fmla="*/ 1086611 w 1643619"/>
              <a:gd name="connsiteY40" fmla="*/ 378353 h 1387699"/>
              <a:gd name="connsiteX41" fmla="*/ 1137011 w 1643619"/>
              <a:gd name="connsiteY41" fmla="*/ 327953 h 1387699"/>
              <a:gd name="connsiteX42" fmla="*/ 1289875 w 1643619"/>
              <a:gd name="connsiteY42" fmla="*/ 220550 h 1387699"/>
              <a:gd name="connsiteX43" fmla="*/ 1575829 w 1643619"/>
              <a:gd name="connsiteY43" fmla="*/ 272276 h 1387699"/>
              <a:gd name="connsiteX44" fmla="*/ 1526250 w 1643619"/>
              <a:gd name="connsiteY44" fmla="*/ 556718 h 1387699"/>
              <a:gd name="connsiteX45" fmla="*/ 1373488 w 1643619"/>
              <a:gd name="connsiteY45" fmla="*/ 664121 h 1387699"/>
              <a:gd name="connsiteX46" fmla="*/ 1087105 w 1643619"/>
              <a:gd name="connsiteY46" fmla="*/ 614008 h 1387699"/>
              <a:gd name="connsiteX47" fmla="*/ 1062974 w 1643619"/>
              <a:gd name="connsiteY47" fmla="*/ 568361 h 1387699"/>
              <a:gd name="connsiteX48" fmla="*/ 1034649 w 1643619"/>
              <a:gd name="connsiteY48" fmla="*/ 578995 h 1387699"/>
              <a:gd name="connsiteX49" fmla="*/ 1062369 w 1643619"/>
              <a:gd name="connsiteY49" fmla="*/ 631613 h 1387699"/>
              <a:gd name="connsiteX50" fmla="*/ 1214678 w 1643619"/>
              <a:gd name="connsiteY50" fmla="*/ 728230 h 1387699"/>
              <a:gd name="connsiteX51" fmla="*/ 1255653 w 1643619"/>
              <a:gd name="connsiteY51" fmla="*/ 731758 h 1387699"/>
              <a:gd name="connsiteX52" fmla="*/ 1390725 w 1643619"/>
              <a:gd name="connsiteY52" fmla="*/ 688817 h 1387699"/>
              <a:gd name="connsiteX53" fmla="*/ 1543487 w 1643619"/>
              <a:gd name="connsiteY53" fmla="*/ 581213 h 1387699"/>
              <a:gd name="connsiteX54" fmla="*/ 1600691 w 1643619"/>
              <a:gd name="connsiteY54" fmla="*/ 252806 h 1387699"/>
              <a:gd name="connsiteX55" fmla="*/ 886674 w 1643619"/>
              <a:gd name="connsiteY55" fmla="*/ 563774 h 1387699"/>
              <a:gd name="connsiteX56" fmla="*/ 793132 w 1643619"/>
              <a:gd name="connsiteY56" fmla="*/ 632218 h 1387699"/>
              <a:gd name="connsiteX57" fmla="*/ 720354 w 1643619"/>
              <a:gd name="connsiteY57" fmla="*/ 537062 h 1387699"/>
              <a:gd name="connsiteX58" fmla="*/ 786479 w 1643619"/>
              <a:gd name="connsiteY58" fmla="*/ 491400 h 1387699"/>
              <a:gd name="connsiteX59" fmla="*/ 934605 w 1643619"/>
              <a:gd name="connsiteY59" fmla="*/ 517205 h 1387699"/>
              <a:gd name="connsiteX60" fmla="*/ 886674 w 1643619"/>
              <a:gd name="connsiteY60" fmla="*/ 563774 h 1387699"/>
              <a:gd name="connsiteX61" fmla="*/ 1307212 w 1643619"/>
              <a:gd name="connsiteY61" fmla="*/ 536206 h 1387699"/>
              <a:gd name="connsiteX62" fmla="*/ 1268908 w 1643619"/>
              <a:gd name="connsiteY62" fmla="*/ 544824 h 1387699"/>
              <a:gd name="connsiteX63" fmla="*/ 751905 w 1643619"/>
              <a:gd name="connsiteY63" fmla="*/ 454709 h 1387699"/>
              <a:gd name="connsiteX64" fmla="*/ 709821 w 1643619"/>
              <a:gd name="connsiteY64" fmla="*/ 395685 h 1387699"/>
              <a:gd name="connsiteX65" fmla="*/ 760674 w 1643619"/>
              <a:gd name="connsiteY65" fmla="*/ 352901 h 1387699"/>
              <a:gd name="connsiteX66" fmla="*/ 769595 w 1643619"/>
              <a:gd name="connsiteY66" fmla="*/ 353657 h 1387699"/>
              <a:gd name="connsiteX67" fmla="*/ 1286699 w 1643619"/>
              <a:gd name="connsiteY67" fmla="*/ 443772 h 1387699"/>
              <a:gd name="connsiteX68" fmla="*/ 1328436 w 1643619"/>
              <a:gd name="connsiteY68" fmla="*/ 503037 h 1387699"/>
              <a:gd name="connsiteX69" fmla="*/ 1307414 w 1643619"/>
              <a:gd name="connsiteY69" fmla="*/ 536206 h 1387699"/>
              <a:gd name="connsiteX70" fmla="*/ 1377772 w 1643619"/>
              <a:gd name="connsiteY70" fmla="*/ 337982 h 1387699"/>
              <a:gd name="connsiteX71" fmla="*/ 1459445 w 1643619"/>
              <a:gd name="connsiteY71" fmla="*/ 352160 h 1387699"/>
              <a:gd name="connsiteX72" fmla="*/ 1459470 w 1643619"/>
              <a:gd name="connsiteY72" fmla="*/ 352195 h 1387699"/>
              <a:gd name="connsiteX73" fmla="*/ 1445258 w 1643619"/>
              <a:gd name="connsiteY73" fmla="*/ 433944 h 1387699"/>
              <a:gd name="connsiteX74" fmla="*/ 1359074 w 1643619"/>
              <a:gd name="connsiteY74" fmla="*/ 494424 h 1387699"/>
              <a:gd name="connsiteX75" fmla="*/ 1291588 w 1643619"/>
              <a:gd name="connsiteY75" fmla="*/ 413784 h 1387699"/>
              <a:gd name="connsiteX76" fmla="*/ 1274049 w 1643619"/>
              <a:gd name="connsiteY76" fmla="*/ 410710 h 1387699"/>
              <a:gd name="connsiteX77" fmla="*/ 537100 w 1643619"/>
              <a:gd name="connsiteY77" fmla="*/ 472198 h 1387699"/>
              <a:gd name="connsiteX78" fmla="*/ 516285 w 1643619"/>
              <a:gd name="connsiteY78" fmla="*/ 472702 h 1387699"/>
              <a:gd name="connsiteX79" fmla="*/ 464826 w 1643619"/>
              <a:gd name="connsiteY79" fmla="*/ 524160 h 1387699"/>
              <a:gd name="connsiteX80" fmla="*/ 383531 w 1643619"/>
              <a:gd name="connsiteY80" fmla="*/ 447401 h 1387699"/>
              <a:gd name="connsiteX81" fmla="*/ 375417 w 1643619"/>
              <a:gd name="connsiteY81" fmla="*/ 447804 h 1387699"/>
              <a:gd name="connsiteX82" fmla="*/ 377735 w 1643619"/>
              <a:gd name="connsiteY82" fmla="*/ 445334 h 1387699"/>
              <a:gd name="connsiteX83" fmla="*/ 436451 w 1643619"/>
              <a:gd name="connsiteY83" fmla="*/ 386618 h 1387699"/>
              <a:gd name="connsiteX84" fmla="*/ 436411 w 1643619"/>
              <a:gd name="connsiteY84" fmla="*/ 365234 h 1387699"/>
              <a:gd name="connsiteX85" fmla="*/ 435494 w 1643619"/>
              <a:gd name="connsiteY85" fmla="*/ 364392 h 1387699"/>
              <a:gd name="connsiteX86" fmla="*/ 322749 w 1643619"/>
              <a:gd name="connsiteY86" fmla="*/ 269489 h 1387699"/>
              <a:gd name="connsiteX87" fmla="*/ 302286 w 1643619"/>
              <a:gd name="connsiteY87" fmla="*/ 270346 h 1387699"/>
              <a:gd name="connsiteX88" fmla="*/ 255818 w 1643619"/>
              <a:gd name="connsiteY88" fmla="*/ 316814 h 1387699"/>
              <a:gd name="connsiteX89" fmla="*/ 255409 w 1643619"/>
              <a:gd name="connsiteY89" fmla="*/ 649747 h 1387699"/>
              <a:gd name="connsiteX90" fmla="*/ 302034 w 1643619"/>
              <a:gd name="connsiteY90" fmla="*/ 685994 h 1387699"/>
              <a:gd name="connsiteX91" fmla="*/ 302034 w 1643619"/>
              <a:gd name="connsiteY91" fmla="*/ 794758 h 1387699"/>
              <a:gd name="connsiteX92" fmla="*/ 199571 w 1643619"/>
              <a:gd name="connsiteY92" fmla="*/ 854784 h 1387699"/>
              <a:gd name="connsiteX93" fmla="*/ 67523 w 1643619"/>
              <a:gd name="connsiteY93" fmla="*/ 986832 h 1387699"/>
              <a:gd name="connsiteX94" fmla="*/ 70572 w 1643619"/>
              <a:gd name="connsiteY94" fmla="*/ 1320178 h 1387699"/>
              <a:gd name="connsiteX95" fmla="*/ 400869 w 1643619"/>
              <a:gd name="connsiteY95" fmla="*/ 1320178 h 1387699"/>
              <a:gd name="connsiteX96" fmla="*/ 532917 w 1643619"/>
              <a:gd name="connsiteY96" fmla="*/ 1188130 h 1387699"/>
              <a:gd name="connsiteX97" fmla="*/ 532776 w 1643619"/>
              <a:gd name="connsiteY97" fmla="*/ 854628 h 1387699"/>
              <a:gd name="connsiteX98" fmla="*/ 465078 w 1643619"/>
              <a:gd name="connsiteY98" fmla="*/ 807408 h 1387699"/>
              <a:gd name="connsiteX99" fmla="*/ 465078 w 1643619"/>
              <a:gd name="connsiteY99" fmla="*/ 715327 h 1387699"/>
              <a:gd name="connsiteX100" fmla="*/ 589314 w 1643619"/>
              <a:gd name="connsiteY100" fmla="*/ 650160 h 1387699"/>
              <a:gd name="connsiteX101" fmla="*/ 590121 w 1643619"/>
              <a:gd name="connsiteY101" fmla="*/ 649354 h 1387699"/>
              <a:gd name="connsiteX102" fmla="*/ 642839 w 1643619"/>
              <a:gd name="connsiteY102" fmla="*/ 588017 h 1387699"/>
              <a:gd name="connsiteX103" fmla="*/ 641579 w 1643619"/>
              <a:gd name="connsiteY103" fmla="*/ 566950 h 1387699"/>
              <a:gd name="connsiteX104" fmla="*/ 434838 w 1643619"/>
              <a:gd name="connsiteY104" fmla="*/ 528898 h 1387699"/>
              <a:gd name="connsiteX105" fmla="*/ 434838 w 1643619"/>
              <a:gd name="connsiteY105" fmla="*/ 1021104 h 1387699"/>
              <a:gd name="connsiteX106" fmla="*/ 381949 w 1643619"/>
              <a:gd name="connsiteY106" fmla="*/ 1070778 h 1387699"/>
              <a:gd name="connsiteX107" fmla="*/ 332274 w 1643619"/>
              <a:gd name="connsiteY107" fmla="*/ 1021104 h 1387699"/>
              <a:gd name="connsiteX108" fmla="*/ 332274 w 1643619"/>
              <a:gd name="connsiteY108" fmla="*/ 528898 h 1387699"/>
              <a:gd name="connsiteX109" fmla="*/ 385164 w 1643619"/>
              <a:gd name="connsiteY109" fmla="*/ 479223 h 1387699"/>
              <a:gd name="connsiteX110" fmla="*/ 434838 w 1643619"/>
              <a:gd name="connsiteY110" fmla="*/ 528898 h 1387699"/>
              <a:gd name="connsiteX111" fmla="*/ 277238 w 1643619"/>
              <a:gd name="connsiteY111" fmla="*/ 628790 h 1387699"/>
              <a:gd name="connsiteX112" fmla="*/ 277061 w 1643619"/>
              <a:gd name="connsiteY112" fmla="*/ 338411 h 1387699"/>
              <a:gd name="connsiteX113" fmla="*/ 277238 w 1643619"/>
              <a:gd name="connsiteY113" fmla="*/ 338234 h 1387699"/>
              <a:gd name="connsiteX114" fmla="*/ 313878 w 1643619"/>
              <a:gd name="connsiteY114" fmla="*/ 301543 h 1387699"/>
              <a:gd name="connsiteX115" fmla="*/ 403389 w 1643619"/>
              <a:gd name="connsiteY115" fmla="*/ 377143 h 1387699"/>
              <a:gd name="connsiteX116" fmla="*/ 356366 w 1643619"/>
              <a:gd name="connsiteY116" fmla="*/ 424166 h 1387699"/>
              <a:gd name="connsiteX117" fmla="*/ 333030 w 1643619"/>
              <a:gd name="connsiteY117" fmla="*/ 465293 h 1387699"/>
              <a:gd name="connsiteX118" fmla="*/ 302034 w 1643619"/>
              <a:gd name="connsiteY118" fmla="*/ 528898 h 1387699"/>
              <a:gd name="connsiteX119" fmla="*/ 302034 w 1643619"/>
              <a:gd name="connsiteY119" fmla="*/ 649858 h 1387699"/>
              <a:gd name="connsiteX120" fmla="*/ 277439 w 1643619"/>
              <a:gd name="connsiteY120" fmla="*/ 628790 h 1387699"/>
              <a:gd name="connsiteX121" fmla="*/ 511547 w 1643619"/>
              <a:gd name="connsiteY121" fmla="*/ 876154 h 1387699"/>
              <a:gd name="connsiteX122" fmla="*/ 511547 w 1643619"/>
              <a:gd name="connsiteY122" fmla="*/ 1166760 h 1387699"/>
              <a:gd name="connsiteX123" fmla="*/ 379449 w 1643619"/>
              <a:gd name="connsiteY123" fmla="*/ 1298808 h 1387699"/>
              <a:gd name="connsiteX124" fmla="*/ 88868 w 1643619"/>
              <a:gd name="connsiteY124" fmla="*/ 1296086 h 1387699"/>
              <a:gd name="connsiteX125" fmla="*/ 88893 w 1643619"/>
              <a:gd name="connsiteY125" fmla="*/ 1008202 h 1387699"/>
              <a:gd name="connsiteX126" fmla="*/ 220941 w 1643619"/>
              <a:gd name="connsiteY126" fmla="*/ 876154 h 1387699"/>
              <a:gd name="connsiteX127" fmla="*/ 302034 w 1643619"/>
              <a:gd name="connsiteY127" fmla="*/ 826359 h 1387699"/>
              <a:gd name="connsiteX128" fmla="*/ 302034 w 1643619"/>
              <a:gd name="connsiteY128" fmla="*/ 959969 h 1387699"/>
              <a:gd name="connsiteX129" fmla="*/ 168021 w 1643619"/>
              <a:gd name="connsiteY129" fmla="*/ 1093932 h 1387699"/>
              <a:gd name="connsiteX130" fmla="*/ 168172 w 1643619"/>
              <a:gd name="connsiteY130" fmla="*/ 1219781 h 1387699"/>
              <a:gd name="connsiteX131" fmla="*/ 294021 w 1643619"/>
              <a:gd name="connsiteY131" fmla="*/ 1219630 h 1387699"/>
              <a:gd name="connsiteX132" fmla="*/ 362514 w 1643619"/>
              <a:gd name="connsiteY132" fmla="*/ 1151287 h 1387699"/>
              <a:gd name="connsiteX133" fmla="*/ 341145 w 1643619"/>
              <a:gd name="connsiteY133" fmla="*/ 1129918 h 1387699"/>
              <a:gd name="connsiteX134" fmla="*/ 272802 w 1643619"/>
              <a:gd name="connsiteY134" fmla="*/ 1198260 h 1387699"/>
              <a:gd name="connsiteX135" fmla="*/ 189819 w 1643619"/>
              <a:gd name="connsiteY135" fmla="*/ 1198436 h 1387699"/>
              <a:gd name="connsiteX136" fmla="*/ 189642 w 1643619"/>
              <a:gd name="connsiteY136" fmla="*/ 1115453 h 1387699"/>
              <a:gd name="connsiteX137" fmla="*/ 302034 w 1643619"/>
              <a:gd name="connsiteY137" fmla="*/ 1002708 h 1387699"/>
              <a:gd name="connsiteX138" fmla="*/ 302034 w 1643619"/>
              <a:gd name="connsiteY138" fmla="*/ 1021104 h 1387699"/>
              <a:gd name="connsiteX139" fmla="*/ 385583 w 1643619"/>
              <a:gd name="connsiteY139" fmla="*/ 1100600 h 1387699"/>
              <a:gd name="connsiteX140" fmla="*/ 465078 w 1643619"/>
              <a:gd name="connsiteY140" fmla="*/ 1021104 h 1387699"/>
              <a:gd name="connsiteX141" fmla="*/ 465078 w 1643619"/>
              <a:gd name="connsiteY141" fmla="*/ 841277 h 1387699"/>
              <a:gd name="connsiteX142" fmla="*/ 511749 w 1643619"/>
              <a:gd name="connsiteY142" fmla="*/ 876154 h 1387699"/>
              <a:gd name="connsiteX143" fmla="*/ 567390 w 1643619"/>
              <a:gd name="connsiteY143" fmla="*/ 629194 h 1387699"/>
              <a:gd name="connsiteX144" fmla="*/ 465078 w 1643619"/>
              <a:gd name="connsiteY144" fmla="*/ 684634 h 1387699"/>
              <a:gd name="connsiteX145" fmla="*/ 465078 w 1643619"/>
              <a:gd name="connsiteY145" fmla="*/ 562918 h 1387699"/>
              <a:gd name="connsiteX146" fmla="*/ 482063 w 1643619"/>
              <a:gd name="connsiteY146" fmla="*/ 549662 h 1387699"/>
              <a:gd name="connsiteX147" fmla="*/ 527423 w 1643619"/>
              <a:gd name="connsiteY147" fmla="*/ 504302 h 1387699"/>
              <a:gd name="connsiteX148" fmla="*/ 610130 w 1643619"/>
              <a:gd name="connsiteY148" fmla="*/ 579449 h 1387699"/>
              <a:gd name="connsiteX149" fmla="*/ 440836 w 1643619"/>
              <a:gd name="connsiteY149" fmla="*/ 174888 h 1387699"/>
              <a:gd name="connsiteX150" fmla="*/ 410596 w 1643619"/>
              <a:gd name="connsiteY150" fmla="*/ 174888 h 1387699"/>
              <a:gd name="connsiteX151" fmla="*/ 410596 w 1643619"/>
              <a:gd name="connsiteY151" fmla="*/ 0 h 1387699"/>
              <a:gd name="connsiteX152" fmla="*/ 440836 w 1643619"/>
              <a:gd name="connsiteY152" fmla="*/ 0 h 1387699"/>
              <a:gd name="connsiteX153" fmla="*/ 508120 w 1643619"/>
              <a:gd name="connsiteY153" fmla="*/ 198677 h 1387699"/>
              <a:gd name="connsiteX154" fmla="*/ 486801 w 1643619"/>
              <a:gd name="connsiteY154" fmla="*/ 177206 h 1387699"/>
              <a:gd name="connsiteX155" fmla="*/ 610936 w 1643619"/>
              <a:gd name="connsiteY155" fmla="*/ 53978 h 1387699"/>
              <a:gd name="connsiteX156" fmla="*/ 632205 w 1643619"/>
              <a:gd name="connsiteY156" fmla="*/ 75449 h 1387699"/>
              <a:gd name="connsiteX157" fmla="*/ 343362 w 1643619"/>
              <a:gd name="connsiteY157" fmla="*/ 198677 h 1387699"/>
              <a:gd name="connsiteX158" fmla="*/ 219227 w 1643619"/>
              <a:gd name="connsiteY158" fmla="*/ 75449 h 1387699"/>
              <a:gd name="connsiteX159" fmla="*/ 240546 w 1643619"/>
              <a:gd name="connsiteY159" fmla="*/ 53978 h 1387699"/>
              <a:gd name="connsiteX160" fmla="*/ 364682 w 1643619"/>
              <a:gd name="connsiteY160" fmla="*/ 177206 h 1387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</a:cxnLst>
            <a:rect l="l" t="t" r="r" b="b"/>
            <a:pathLst>
              <a:path w="1643619" h="1387699">
                <a:moveTo>
                  <a:pt x="1600691" y="253008"/>
                </a:moveTo>
                <a:cubicBezTo>
                  <a:pt x="1525822" y="146538"/>
                  <a:pt x="1378820" y="120925"/>
                  <a:pt x="1272350" y="195794"/>
                </a:cubicBezTo>
                <a:cubicBezTo>
                  <a:pt x="1272345" y="195799"/>
                  <a:pt x="1272340" y="195799"/>
                  <a:pt x="1272335" y="195804"/>
                </a:cubicBezTo>
                <a:lnTo>
                  <a:pt x="1119573" y="303257"/>
                </a:lnTo>
                <a:cubicBezTo>
                  <a:pt x="1093294" y="321643"/>
                  <a:pt x="1071093" y="345250"/>
                  <a:pt x="1054355" y="372607"/>
                </a:cubicBezTo>
                <a:lnTo>
                  <a:pt x="840306" y="335311"/>
                </a:lnTo>
                <a:cubicBezTo>
                  <a:pt x="810490" y="300308"/>
                  <a:pt x="758931" y="293756"/>
                  <a:pt x="721312" y="320191"/>
                </a:cubicBezTo>
                <a:lnTo>
                  <a:pt x="610986" y="399773"/>
                </a:lnTo>
                <a:lnTo>
                  <a:pt x="548692" y="298973"/>
                </a:lnTo>
                <a:lnTo>
                  <a:pt x="650601" y="227455"/>
                </a:lnTo>
                <a:cubicBezTo>
                  <a:pt x="743549" y="162152"/>
                  <a:pt x="871837" y="184565"/>
                  <a:pt x="937140" y="277513"/>
                </a:cubicBezTo>
                <a:cubicBezTo>
                  <a:pt x="947623" y="292436"/>
                  <a:pt x="956075" y="308685"/>
                  <a:pt x="962274" y="325836"/>
                </a:cubicBezTo>
                <a:lnTo>
                  <a:pt x="990700" y="315756"/>
                </a:lnTo>
                <a:cubicBezTo>
                  <a:pt x="946419" y="193244"/>
                  <a:pt x="811206" y="129830"/>
                  <a:pt x="688693" y="174112"/>
                </a:cubicBezTo>
                <a:cubicBezTo>
                  <a:pt x="669037" y="181213"/>
                  <a:pt x="650414" y="190900"/>
                  <a:pt x="633314" y="202910"/>
                </a:cubicBezTo>
                <a:lnTo>
                  <a:pt x="519762" y="282593"/>
                </a:lnTo>
                <a:cubicBezTo>
                  <a:pt x="513301" y="287179"/>
                  <a:pt x="511477" y="295974"/>
                  <a:pt x="515579" y="302753"/>
                </a:cubicBezTo>
                <a:lnTo>
                  <a:pt x="593951" y="429358"/>
                </a:lnTo>
                <a:cubicBezTo>
                  <a:pt x="596708" y="433808"/>
                  <a:pt x="601572" y="436514"/>
                  <a:pt x="606803" y="436514"/>
                </a:cubicBezTo>
                <a:cubicBezTo>
                  <a:pt x="609973" y="436504"/>
                  <a:pt x="613058" y="435501"/>
                  <a:pt x="615623" y="433642"/>
                </a:cubicBezTo>
                <a:lnTo>
                  <a:pt x="681143" y="386366"/>
                </a:lnTo>
                <a:cubicBezTo>
                  <a:pt x="680841" y="387626"/>
                  <a:pt x="680488" y="388886"/>
                  <a:pt x="680286" y="390197"/>
                </a:cubicBezTo>
                <a:cubicBezTo>
                  <a:pt x="672701" y="433480"/>
                  <a:pt x="700865" y="474965"/>
                  <a:pt x="743891" y="483890"/>
                </a:cubicBezTo>
                <a:lnTo>
                  <a:pt x="690114" y="521186"/>
                </a:lnTo>
                <a:cubicBezTo>
                  <a:pt x="683230" y="525914"/>
                  <a:pt x="681486" y="535329"/>
                  <a:pt x="686219" y="542213"/>
                </a:cubicBezTo>
                <a:cubicBezTo>
                  <a:pt x="686370" y="542430"/>
                  <a:pt x="686526" y="542647"/>
                  <a:pt x="686687" y="542858"/>
                </a:cubicBezTo>
                <a:lnTo>
                  <a:pt x="778365" y="662357"/>
                </a:lnTo>
                <a:cubicBezTo>
                  <a:pt x="781233" y="666081"/>
                  <a:pt x="785663" y="668259"/>
                  <a:pt x="790360" y="668254"/>
                </a:cubicBezTo>
                <a:cubicBezTo>
                  <a:pt x="793571" y="668249"/>
                  <a:pt x="796690" y="667225"/>
                  <a:pt x="799281" y="665330"/>
                </a:cubicBezTo>
                <a:lnTo>
                  <a:pt x="904566" y="588319"/>
                </a:lnTo>
                <a:cubicBezTo>
                  <a:pt x="929555" y="570780"/>
                  <a:pt x="950869" y="548518"/>
                  <a:pt x="967314" y="522799"/>
                </a:cubicBezTo>
                <a:lnTo>
                  <a:pt x="1263969" y="574510"/>
                </a:lnTo>
                <a:cubicBezTo>
                  <a:pt x="1268646" y="575311"/>
                  <a:pt x="1273384" y="575714"/>
                  <a:pt x="1278131" y="575719"/>
                </a:cubicBezTo>
                <a:cubicBezTo>
                  <a:pt x="1294894" y="575644"/>
                  <a:pt x="1311224" y="570357"/>
                  <a:pt x="1324852" y="560599"/>
                </a:cubicBezTo>
                <a:cubicBezTo>
                  <a:pt x="1331984" y="555564"/>
                  <a:pt x="1338264" y="549426"/>
                  <a:pt x="1343450" y="542405"/>
                </a:cubicBezTo>
                <a:lnTo>
                  <a:pt x="1462999" y="458338"/>
                </a:lnTo>
                <a:cubicBezTo>
                  <a:pt x="1504110" y="431495"/>
                  <a:pt x="1515682" y="376402"/>
                  <a:pt x="1488834" y="335291"/>
                </a:cubicBezTo>
                <a:cubicBezTo>
                  <a:pt x="1461990" y="294175"/>
                  <a:pt x="1406903" y="282608"/>
                  <a:pt x="1365787" y="309451"/>
                </a:cubicBezTo>
                <a:cubicBezTo>
                  <a:pt x="1363957" y="310645"/>
                  <a:pt x="1362173" y="311911"/>
                  <a:pt x="1360435" y="313236"/>
                </a:cubicBezTo>
                <a:lnTo>
                  <a:pt x="1231965" y="403553"/>
                </a:lnTo>
                <a:lnTo>
                  <a:pt x="1086611" y="378353"/>
                </a:lnTo>
                <a:cubicBezTo>
                  <a:pt x="1100325" y="358727"/>
                  <a:pt x="1117386" y="341667"/>
                  <a:pt x="1137011" y="327953"/>
                </a:cubicBezTo>
                <a:lnTo>
                  <a:pt x="1289875" y="220550"/>
                </a:lnTo>
                <a:cubicBezTo>
                  <a:pt x="1383120" y="155872"/>
                  <a:pt x="1511146" y="179031"/>
                  <a:pt x="1575829" y="272276"/>
                </a:cubicBezTo>
                <a:cubicBezTo>
                  <a:pt x="1639923" y="364679"/>
                  <a:pt x="1617827" y="491445"/>
                  <a:pt x="1526250" y="556718"/>
                </a:cubicBezTo>
                <a:lnTo>
                  <a:pt x="1373488" y="664121"/>
                </a:lnTo>
                <a:cubicBezTo>
                  <a:pt x="1280566" y="729364"/>
                  <a:pt x="1152348" y="706931"/>
                  <a:pt x="1087105" y="614008"/>
                </a:cubicBezTo>
                <a:cubicBezTo>
                  <a:pt x="1077171" y="599866"/>
                  <a:pt x="1069067" y="584529"/>
                  <a:pt x="1062974" y="568361"/>
                </a:cubicBezTo>
                <a:lnTo>
                  <a:pt x="1034649" y="578995"/>
                </a:lnTo>
                <a:cubicBezTo>
                  <a:pt x="1041649" y="597628"/>
                  <a:pt x="1050963" y="615303"/>
                  <a:pt x="1062369" y="631613"/>
                </a:cubicBezTo>
                <a:cubicBezTo>
                  <a:pt x="1098198" y="682865"/>
                  <a:pt x="1153044" y="717656"/>
                  <a:pt x="1214678" y="728230"/>
                </a:cubicBezTo>
                <a:cubicBezTo>
                  <a:pt x="1228210" y="730573"/>
                  <a:pt x="1241919" y="731758"/>
                  <a:pt x="1255653" y="731758"/>
                </a:cubicBezTo>
                <a:cubicBezTo>
                  <a:pt x="1304032" y="731753"/>
                  <a:pt x="1351221" y="716754"/>
                  <a:pt x="1390725" y="688817"/>
                </a:cubicBezTo>
                <a:lnTo>
                  <a:pt x="1543487" y="581213"/>
                </a:lnTo>
                <a:cubicBezTo>
                  <a:pt x="1649967" y="506318"/>
                  <a:pt x="1675581" y="359292"/>
                  <a:pt x="1600691" y="252806"/>
                </a:cubicBezTo>
                <a:close/>
                <a:moveTo>
                  <a:pt x="886674" y="563774"/>
                </a:moveTo>
                <a:lnTo>
                  <a:pt x="793132" y="632218"/>
                </a:lnTo>
                <a:lnTo>
                  <a:pt x="720354" y="537062"/>
                </a:lnTo>
                <a:lnTo>
                  <a:pt x="786479" y="491400"/>
                </a:lnTo>
                <a:lnTo>
                  <a:pt x="934605" y="517205"/>
                </a:lnTo>
                <a:cubicBezTo>
                  <a:pt x="921279" y="535243"/>
                  <a:pt x="905091" y="550973"/>
                  <a:pt x="886674" y="563774"/>
                </a:cubicBezTo>
                <a:close/>
                <a:moveTo>
                  <a:pt x="1307212" y="536206"/>
                </a:moveTo>
                <a:cubicBezTo>
                  <a:pt x="1296104" y="544073"/>
                  <a:pt x="1282315" y="547178"/>
                  <a:pt x="1268908" y="544824"/>
                </a:cubicBezTo>
                <a:lnTo>
                  <a:pt x="751905" y="454709"/>
                </a:lnTo>
                <a:cubicBezTo>
                  <a:pt x="723983" y="450032"/>
                  <a:pt x="705144" y="423607"/>
                  <a:pt x="709821" y="395685"/>
                </a:cubicBezTo>
                <a:cubicBezTo>
                  <a:pt x="713979" y="370878"/>
                  <a:pt x="735520" y="352755"/>
                  <a:pt x="760674" y="352901"/>
                </a:cubicBezTo>
                <a:cubicBezTo>
                  <a:pt x="763663" y="352901"/>
                  <a:pt x="766647" y="353153"/>
                  <a:pt x="769595" y="353657"/>
                </a:cubicBezTo>
                <a:lnTo>
                  <a:pt x="1286699" y="443772"/>
                </a:lnTo>
                <a:cubicBezTo>
                  <a:pt x="1314591" y="448610"/>
                  <a:pt x="1333279" y="475146"/>
                  <a:pt x="1328436" y="503037"/>
                </a:cubicBezTo>
                <a:cubicBezTo>
                  <a:pt x="1326112" y="516449"/>
                  <a:pt x="1318547" y="528379"/>
                  <a:pt x="1307414" y="536206"/>
                </a:cubicBezTo>
                <a:close/>
                <a:moveTo>
                  <a:pt x="1377772" y="337982"/>
                </a:moveTo>
                <a:cubicBezTo>
                  <a:pt x="1404242" y="319345"/>
                  <a:pt x="1440807" y="325690"/>
                  <a:pt x="1459445" y="352160"/>
                </a:cubicBezTo>
                <a:cubicBezTo>
                  <a:pt x="1459455" y="352170"/>
                  <a:pt x="1459460" y="352185"/>
                  <a:pt x="1459470" y="352195"/>
                </a:cubicBezTo>
                <a:cubicBezTo>
                  <a:pt x="1478063" y="378706"/>
                  <a:pt x="1471708" y="415266"/>
                  <a:pt x="1445258" y="433944"/>
                </a:cubicBezTo>
                <a:lnTo>
                  <a:pt x="1359074" y="494424"/>
                </a:lnTo>
                <a:cubicBezTo>
                  <a:pt x="1359245" y="454684"/>
                  <a:pt x="1330734" y="420613"/>
                  <a:pt x="1291588" y="413784"/>
                </a:cubicBezTo>
                <a:lnTo>
                  <a:pt x="1274049" y="410710"/>
                </a:lnTo>
                <a:close/>
                <a:moveTo>
                  <a:pt x="537100" y="472198"/>
                </a:moveTo>
                <a:cubicBezTo>
                  <a:pt x="531133" y="466800"/>
                  <a:pt x="521985" y="467022"/>
                  <a:pt x="516285" y="472702"/>
                </a:cubicBezTo>
                <a:lnTo>
                  <a:pt x="464826" y="524160"/>
                </a:lnTo>
                <a:cubicBezTo>
                  <a:pt x="462296" y="481098"/>
                  <a:pt x="426664" y="447461"/>
                  <a:pt x="383531" y="447401"/>
                </a:cubicBezTo>
                <a:cubicBezTo>
                  <a:pt x="380810" y="447401"/>
                  <a:pt x="378088" y="447401"/>
                  <a:pt x="375417" y="447804"/>
                </a:cubicBezTo>
                <a:cubicBezTo>
                  <a:pt x="376173" y="446947"/>
                  <a:pt x="376929" y="446090"/>
                  <a:pt x="377735" y="445334"/>
                </a:cubicBezTo>
                <a:lnTo>
                  <a:pt x="436451" y="386618"/>
                </a:lnTo>
                <a:cubicBezTo>
                  <a:pt x="442343" y="380701"/>
                  <a:pt x="442328" y="371131"/>
                  <a:pt x="436411" y="365234"/>
                </a:cubicBezTo>
                <a:cubicBezTo>
                  <a:pt x="436119" y="364941"/>
                  <a:pt x="435811" y="364659"/>
                  <a:pt x="435494" y="364392"/>
                </a:cubicBezTo>
                <a:lnTo>
                  <a:pt x="322749" y="269489"/>
                </a:lnTo>
                <a:cubicBezTo>
                  <a:pt x="316741" y="264408"/>
                  <a:pt x="307846" y="264781"/>
                  <a:pt x="302286" y="270346"/>
                </a:cubicBezTo>
                <a:lnTo>
                  <a:pt x="255818" y="316814"/>
                </a:lnTo>
                <a:cubicBezTo>
                  <a:pt x="163767" y="408638"/>
                  <a:pt x="163586" y="557696"/>
                  <a:pt x="255409" y="649747"/>
                </a:cubicBezTo>
                <a:cubicBezTo>
                  <a:pt x="269370" y="663738"/>
                  <a:pt x="285035" y="675914"/>
                  <a:pt x="302034" y="685994"/>
                </a:cubicBezTo>
                <a:lnTo>
                  <a:pt x="302034" y="794758"/>
                </a:lnTo>
                <a:cubicBezTo>
                  <a:pt x="263297" y="805644"/>
                  <a:pt x="228012" y="826318"/>
                  <a:pt x="199571" y="854784"/>
                </a:cubicBezTo>
                <a:lnTo>
                  <a:pt x="67523" y="986832"/>
                </a:lnTo>
                <a:cubicBezTo>
                  <a:pt x="-23686" y="1079724"/>
                  <a:pt x="-22320" y="1228969"/>
                  <a:pt x="70572" y="1320178"/>
                </a:cubicBezTo>
                <a:cubicBezTo>
                  <a:pt x="162265" y="1410207"/>
                  <a:pt x="309176" y="1410207"/>
                  <a:pt x="400869" y="1320178"/>
                </a:cubicBezTo>
                <a:lnTo>
                  <a:pt x="532917" y="1188130"/>
                </a:lnTo>
                <a:cubicBezTo>
                  <a:pt x="624972" y="1095999"/>
                  <a:pt x="624907" y="946683"/>
                  <a:pt x="532776" y="854628"/>
                </a:cubicBezTo>
                <a:cubicBezTo>
                  <a:pt x="513160" y="835032"/>
                  <a:pt x="490243" y="819045"/>
                  <a:pt x="465078" y="807408"/>
                </a:cubicBezTo>
                <a:lnTo>
                  <a:pt x="465078" y="715327"/>
                </a:lnTo>
                <a:cubicBezTo>
                  <a:pt x="512197" y="706865"/>
                  <a:pt x="555567" y="684115"/>
                  <a:pt x="589314" y="650160"/>
                </a:cubicBezTo>
                <a:cubicBezTo>
                  <a:pt x="589607" y="649918"/>
                  <a:pt x="589879" y="649646"/>
                  <a:pt x="590121" y="649354"/>
                </a:cubicBezTo>
                <a:lnTo>
                  <a:pt x="642839" y="588017"/>
                </a:lnTo>
                <a:cubicBezTo>
                  <a:pt x="648202" y="581813"/>
                  <a:pt x="647642" y="572468"/>
                  <a:pt x="641579" y="566950"/>
                </a:cubicBezTo>
                <a:close/>
                <a:moveTo>
                  <a:pt x="434838" y="528898"/>
                </a:moveTo>
                <a:lnTo>
                  <a:pt x="434838" y="1021104"/>
                </a:lnTo>
                <a:cubicBezTo>
                  <a:pt x="433951" y="1049429"/>
                  <a:pt x="410268" y="1071665"/>
                  <a:pt x="381949" y="1070778"/>
                </a:cubicBezTo>
                <a:cubicBezTo>
                  <a:pt x="354874" y="1069932"/>
                  <a:pt x="333121" y="1048179"/>
                  <a:pt x="332274" y="1021104"/>
                </a:cubicBezTo>
                <a:lnTo>
                  <a:pt x="332274" y="528898"/>
                </a:lnTo>
                <a:cubicBezTo>
                  <a:pt x="333161" y="500578"/>
                  <a:pt x="356844" y="478336"/>
                  <a:pt x="385164" y="479223"/>
                </a:cubicBezTo>
                <a:cubicBezTo>
                  <a:pt x="412239" y="480070"/>
                  <a:pt x="433992" y="501823"/>
                  <a:pt x="434838" y="528898"/>
                </a:cubicBezTo>
                <a:close/>
                <a:moveTo>
                  <a:pt x="277238" y="628790"/>
                </a:moveTo>
                <a:cubicBezTo>
                  <a:pt x="197001" y="548654"/>
                  <a:pt x="196925" y="418648"/>
                  <a:pt x="277061" y="338411"/>
                </a:cubicBezTo>
                <a:cubicBezTo>
                  <a:pt x="277122" y="338350"/>
                  <a:pt x="277177" y="338295"/>
                  <a:pt x="277238" y="338234"/>
                </a:cubicBezTo>
                <a:lnTo>
                  <a:pt x="313878" y="301543"/>
                </a:lnTo>
                <a:lnTo>
                  <a:pt x="403389" y="377143"/>
                </a:lnTo>
                <a:lnTo>
                  <a:pt x="356366" y="424166"/>
                </a:lnTo>
                <a:cubicBezTo>
                  <a:pt x="345016" y="435516"/>
                  <a:pt x="336952" y="449729"/>
                  <a:pt x="333030" y="465293"/>
                </a:cubicBezTo>
                <a:cubicBezTo>
                  <a:pt x="313536" y="480655"/>
                  <a:pt x="302120" y="504076"/>
                  <a:pt x="302034" y="528898"/>
                </a:cubicBezTo>
                <a:lnTo>
                  <a:pt x="302034" y="649858"/>
                </a:lnTo>
                <a:cubicBezTo>
                  <a:pt x="293295" y="643492"/>
                  <a:pt x="285070" y="636451"/>
                  <a:pt x="277439" y="628790"/>
                </a:cubicBezTo>
                <a:close/>
                <a:moveTo>
                  <a:pt x="511547" y="876154"/>
                </a:moveTo>
                <a:cubicBezTo>
                  <a:pt x="591633" y="956471"/>
                  <a:pt x="591633" y="1086443"/>
                  <a:pt x="511547" y="1166760"/>
                </a:cubicBezTo>
                <a:lnTo>
                  <a:pt x="379449" y="1298808"/>
                </a:lnTo>
                <a:cubicBezTo>
                  <a:pt x="298456" y="1378299"/>
                  <a:pt x="168359" y="1377079"/>
                  <a:pt x="88868" y="1296086"/>
                </a:cubicBezTo>
                <a:cubicBezTo>
                  <a:pt x="10421" y="1216152"/>
                  <a:pt x="10432" y="1088121"/>
                  <a:pt x="88893" y="1008202"/>
                </a:cubicBezTo>
                <a:lnTo>
                  <a:pt x="220941" y="876154"/>
                </a:lnTo>
                <a:cubicBezTo>
                  <a:pt x="243686" y="853418"/>
                  <a:pt x="271467" y="836358"/>
                  <a:pt x="302034" y="826359"/>
                </a:cubicBezTo>
                <a:lnTo>
                  <a:pt x="302034" y="959969"/>
                </a:lnTo>
                <a:lnTo>
                  <a:pt x="168021" y="1093932"/>
                </a:lnTo>
                <a:cubicBezTo>
                  <a:pt x="133310" y="1128728"/>
                  <a:pt x="133376" y="1185070"/>
                  <a:pt x="168172" y="1219781"/>
                </a:cubicBezTo>
                <a:cubicBezTo>
                  <a:pt x="202968" y="1254491"/>
                  <a:pt x="259310" y="1254426"/>
                  <a:pt x="294021" y="1219630"/>
                </a:cubicBezTo>
                <a:lnTo>
                  <a:pt x="362514" y="1151287"/>
                </a:lnTo>
                <a:lnTo>
                  <a:pt x="341145" y="1129918"/>
                </a:lnTo>
                <a:lnTo>
                  <a:pt x="272802" y="1198260"/>
                </a:lnTo>
                <a:cubicBezTo>
                  <a:pt x="249936" y="1221222"/>
                  <a:pt x="212781" y="1221303"/>
                  <a:pt x="189819" y="1198436"/>
                </a:cubicBezTo>
                <a:cubicBezTo>
                  <a:pt x="166857" y="1175570"/>
                  <a:pt x="166776" y="1138415"/>
                  <a:pt x="189642" y="1115453"/>
                </a:cubicBezTo>
                <a:lnTo>
                  <a:pt x="302034" y="1002708"/>
                </a:lnTo>
                <a:lnTo>
                  <a:pt x="302034" y="1021104"/>
                </a:lnTo>
                <a:cubicBezTo>
                  <a:pt x="303153" y="1066126"/>
                  <a:pt x="340560" y="1101719"/>
                  <a:pt x="385583" y="1100600"/>
                </a:cubicBezTo>
                <a:cubicBezTo>
                  <a:pt x="429032" y="1099516"/>
                  <a:pt x="464000" y="1064554"/>
                  <a:pt x="465078" y="1021104"/>
                </a:cubicBezTo>
                <a:lnTo>
                  <a:pt x="465078" y="841277"/>
                </a:lnTo>
                <a:cubicBezTo>
                  <a:pt x="482199" y="850646"/>
                  <a:pt x="497909" y="862389"/>
                  <a:pt x="511749" y="876154"/>
                </a:cubicBezTo>
                <a:close/>
                <a:moveTo>
                  <a:pt x="567390" y="629194"/>
                </a:moveTo>
                <a:cubicBezTo>
                  <a:pt x="539419" y="657246"/>
                  <a:pt x="503856" y="676514"/>
                  <a:pt x="465078" y="684634"/>
                </a:cubicBezTo>
                <a:lnTo>
                  <a:pt x="465078" y="562918"/>
                </a:lnTo>
                <a:cubicBezTo>
                  <a:pt x="471252" y="559198"/>
                  <a:pt x="476958" y="554748"/>
                  <a:pt x="482063" y="549662"/>
                </a:cubicBezTo>
                <a:lnTo>
                  <a:pt x="527423" y="504302"/>
                </a:lnTo>
                <a:lnTo>
                  <a:pt x="610130" y="579449"/>
                </a:lnTo>
                <a:close/>
                <a:moveTo>
                  <a:pt x="440836" y="174888"/>
                </a:moveTo>
                <a:lnTo>
                  <a:pt x="410596" y="174888"/>
                </a:lnTo>
                <a:lnTo>
                  <a:pt x="410596" y="0"/>
                </a:lnTo>
                <a:lnTo>
                  <a:pt x="440836" y="0"/>
                </a:lnTo>
                <a:close/>
                <a:moveTo>
                  <a:pt x="508120" y="198677"/>
                </a:moveTo>
                <a:lnTo>
                  <a:pt x="486801" y="177206"/>
                </a:lnTo>
                <a:lnTo>
                  <a:pt x="610936" y="53978"/>
                </a:lnTo>
                <a:lnTo>
                  <a:pt x="632205" y="75449"/>
                </a:lnTo>
                <a:close/>
                <a:moveTo>
                  <a:pt x="343362" y="198677"/>
                </a:moveTo>
                <a:lnTo>
                  <a:pt x="219227" y="75449"/>
                </a:lnTo>
                <a:lnTo>
                  <a:pt x="240546" y="53978"/>
                </a:lnTo>
                <a:lnTo>
                  <a:pt x="364682" y="17720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29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1262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23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Vorlage Waben</a:t>
            </a:r>
            <a:endParaRPr lang="de-DE" dirty="0"/>
          </a:p>
        </p:txBody>
      </p:sp>
      <p:sp>
        <p:nvSpPr>
          <p:cNvPr id="7" name="Inhaltsplatzhalter 6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8" name="Inhaltsplatzhalter 7"/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9"/>
          </p:nvPr>
        </p:nvSpPr>
        <p:spPr/>
        <p:txBody>
          <a:bodyPr>
            <a:normAutofit fontScale="92500" lnSpcReduction="20000"/>
          </a:bodyPr>
          <a:lstStyle/>
          <a:p>
            <a:endParaRPr lang="de-DE" dirty="0"/>
          </a:p>
        </p:txBody>
      </p:sp>
      <p:sp>
        <p:nvSpPr>
          <p:cNvPr id="10" name="Hexagon 7"/>
          <p:cNvSpPr/>
          <p:nvPr>
            <p:custDataLst>
              <p:tags r:id="rId2"/>
            </p:custDataLst>
          </p:nvPr>
        </p:nvSpPr>
        <p:spPr>
          <a:xfrm>
            <a:off x="2424500" y="2961007"/>
            <a:ext cx="1697902" cy="1470426"/>
          </a:xfrm>
          <a:prstGeom prst="hexagon">
            <a:avLst>
              <a:gd name="adj" fmla="val 28868"/>
              <a:gd name="vf" fmla="val 115470"/>
            </a:avLst>
          </a:prstGeom>
          <a:solidFill>
            <a:schemeClr val="tx2"/>
          </a:solidFill>
          <a:ln w="6350" cmpd="sng">
            <a:solidFill>
              <a:schemeClr val="tx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de-DE" sz="15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  <a:endParaRPr lang="de-DE" sz="1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Hexagon 8"/>
          <p:cNvSpPr/>
          <p:nvPr>
            <p:custDataLst>
              <p:tags r:id="rId3"/>
            </p:custDataLst>
          </p:nvPr>
        </p:nvSpPr>
        <p:spPr>
          <a:xfrm>
            <a:off x="2424500" y="4631421"/>
            <a:ext cx="1697902" cy="1470426"/>
          </a:xfrm>
          <a:prstGeom prst="hexagon">
            <a:avLst>
              <a:gd name="adj" fmla="val 28868"/>
              <a:gd name="vf" fmla="val 115470"/>
            </a:avLst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de-DE" sz="15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  <a:endParaRPr lang="de-DE" sz="15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Hexagon 10"/>
          <p:cNvSpPr/>
          <p:nvPr>
            <p:custDataLst>
              <p:tags r:id="rId4"/>
            </p:custDataLst>
          </p:nvPr>
        </p:nvSpPr>
        <p:spPr>
          <a:xfrm>
            <a:off x="2424500" y="1290596"/>
            <a:ext cx="1697902" cy="1470426"/>
          </a:xfrm>
          <a:prstGeom prst="hexagon">
            <a:avLst>
              <a:gd name="adj" fmla="val 28868"/>
              <a:gd name="vf" fmla="val 115470"/>
            </a:avLst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de-DE" sz="15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  <a:endParaRPr lang="de-DE" sz="15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Hexagon 17"/>
          <p:cNvSpPr/>
          <p:nvPr>
            <p:custDataLst>
              <p:tags r:id="rId5"/>
            </p:custDataLst>
          </p:nvPr>
        </p:nvSpPr>
        <p:spPr>
          <a:xfrm>
            <a:off x="973886" y="2125802"/>
            <a:ext cx="1697902" cy="1470426"/>
          </a:xfrm>
          <a:prstGeom prst="hexagon">
            <a:avLst>
              <a:gd name="adj" fmla="val 28868"/>
              <a:gd name="vf" fmla="val 115470"/>
            </a:avLst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de-DE" sz="15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  <a:endParaRPr lang="de-DE" sz="15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Hexagon 18"/>
          <p:cNvSpPr/>
          <p:nvPr>
            <p:custDataLst>
              <p:tags r:id="rId6"/>
            </p:custDataLst>
          </p:nvPr>
        </p:nvSpPr>
        <p:spPr>
          <a:xfrm>
            <a:off x="973886" y="3796215"/>
            <a:ext cx="1697902" cy="1470426"/>
          </a:xfrm>
          <a:prstGeom prst="hexagon">
            <a:avLst>
              <a:gd name="adj" fmla="val 28868"/>
              <a:gd name="vf" fmla="val 115470"/>
            </a:avLst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de-DE" sz="15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  <a:endParaRPr lang="de-DE" sz="15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Hexagon 47"/>
          <p:cNvSpPr/>
          <p:nvPr>
            <p:custDataLst>
              <p:tags r:id="rId7"/>
            </p:custDataLst>
          </p:nvPr>
        </p:nvSpPr>
        <p:spPr>
          <a:xfrm>
            <a:off x="3875115" y="2125802"/>
            <a:ext cx="1697902" cy="1470426"/>
          </a:xfrm>
          <a:prstGeom prst="hexagon">
            <a:avLst>
              <a:gd name="adj" fmla="val 28868"/>
              <a:gd name="vf" fmla="val 115470"/>
            </a:avLst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de-DE" sz="15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  <a:endParaRPr lang="de-DE" sz="15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Hexagon 48"/>
          <p:cNvSpPr/>
          <p:nvPr>
            <p:custDataLst>
              <p:tags r:id="rId8"/>
            </p:custDataLst>
          </p:nvPr>
        </p:nvSpPr>
        <p:spPr>
          <a:xfrm>
            <a:off x="3875115" y="3796215"/>
            <a:ext cx="1697902" cy="1470426"/>
          </a:xfrm>
          <a:prstGeom prst="hexagon">
            <a:avLst>
              <a:gd name="adj" fmla="val 28868"/>
              <a:gd name="vf" fmla="val 115470"/>
            </a:avLst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de-DE" sz="15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  <a:endParaRPr lang="de-DE" sz="15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78668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ee4pContent1"/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1050736" y="1290595"/>
            <a:ext cx="10682085" cy="856451"/>
          </a:xfrm>
          <a:prstGeom prst="rect">
            <a:avLst/>
          </a:prstGeom>
          <a:solidFill>
            <a:srgbClr val="FFFFFF">
              <a:lumMod val="100000"/>
            </a:srgbClr>
          </a:solidFill>
          <a:ln w="9525" cmpd="sng">
            <a:solidFill>
              <a:schemeClr val="tx2"/>
            </a:solidFill>
            <a:prstDash val="solid"/>
          </a:ln>
        </p:spPr>
        <p:txBody>
          <a:bodyPr vert="horz" lIns="90000" tIns="90000" rIns="90000" bIns="9000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Info: Icons können ausgetauscht werden (vgl. Folien 31ff.) </a:t>
            </a:r>
            <a:endParaRPr lang="de-DE" sz="1700" dirty="0"/>
          </a:p>
        </p:txBody>
      </p:sp>
      <p:sp>
        <p:nvSpPr>
          <p:cNvPr id="16" name="ee4pContent1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1050736" y="2278807"/>
            <a:ext cx="10682085" cy="856451"/>
          </a:xfrm>
          <a:prstGeom prst="rect">
            <a:avLst/>
          </a:prstGeom>
          <a:solidFill>
            <a:srgbClr val="FFFFFF">
              <a:lumMod val="100000"/>
            </a:srgbClr>
          </a:solidFill>
          <a:ln w="9525" cmpd="sng">
            <a:solidFill>
              <a:schemeClr val="tx2"/>
            </a:solidFill>
            <a:prstDash val="solid"/>
          </a:ln>
        </p:spPr>
        <p:txBody>
          <a:bodyPr vert="horz" lIns="90000" tIns="90000" rIns="90000" bIns="9000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15" name="ee4pContent1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1050736" y="3268849"/>
            <a:ext cx="10682085" cy="856451"/>
          </a:xfrm>
          <a:prstGeom prst="rect">
            <a:avLst/>
          </a:prstGeom>
          <a:solidFill>
            <a:srgbClr val="FFFFFF">
              <a:lumMod val="100000"/>
            </a:srgbClr>
          </a:solidFill>
          <a:ln w="9525" cmpd="sng">
            <a:solidFill>
              <a:schemeClr val="tx2"/>
            </a:solidFill>
            <a:prstDash val="solid"/>
          </a:ln>
        </p:spPr>
        <p:txBody>
          <a:bodyPr vert="horz" lIns="90000" tIns="90000" rIns="90000" bIns="9000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14" name="ee4pContent1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1050736" y="4257061"/>
            <a:ext cx="10682085" cy="856451"/>
          </a:xfrm>
          <a:prstGeom prst="rect">
            <a:avLst/>
          </a:prstGeom>
          <a:solidFill>
            <a:srgbClr val="FFFFFF">
              <a:lumMod val="100000"/>
            </a:srgbClr>
          </a:solidFill>
          <a:ln w="9525" cmpd="sng">
            <a:solidFill>
              <a:schemeClr val="tx2"/>
            </a:solidFill>
            <a:prstDash val="solid"/>
          </a:ln>
        </p:spPr>
        <p:txBody>
          <a:bodyPr vert="horz" lIns="90000" tIns="90000" rIns="90000" bIns="9000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13" name="ee4pContent1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1050736" y="5247105"/>
            <a:ext cx="10682085" cy="856451"/>
          </a:xfrm>
          <a:prstGeom prst="rect">
            <a:avLst/>
          </a:prstGeom>
          <a:solidFill>
            <a:srgbClr val="FFFFFF">
              <a:lumMod val="100000"/>
            </a:srgbClr>
          </a:solidFill>
          <a:ln w="9525" cmpd="sng">
            <a:solidFill>
              <a:schemeClr val="tx2"/>
            </a:solidFill>
            <a:prstDash val="solid"/>
          </a:ln>
        </p:spPr>
        <p:txBody>
          <a:bodyPr vert="horz" lIns="90000" tIns="90000" rIns="90000" bIns="9000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22" name="ee4pHeader1"/>
          <p:cNvSpPr/>
          <p:nvPr>
            <p:custDataLst>
              <p:tags r:id="rId7"/>
            </p:custDataLst>
          </p:nvPr>
        </p:nvSpPr>
        <p:spPr bwMode="auto">
          <a:xfrm rot="16200000">
            <a:off x="324654" y="1420965"/>
            <a:ext cx="856451" cy="595711"/>
          </a:xfrm>
          <a:prstGeom prst="rect">
            <a:avLst/>
          </a:prstGeom>
          <a:solidFill>
            <a:schemeClr val="tx2"/>
          </a:solidFill>
          <a:ln w="9525" cmpd="sng">
            <a:solidFill>
              <a:schemeClr val="tx2"/>
            </a:solidFill>
            <a:prstDash val="solid"/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1" name="ee4pHeader2"/>
          <p:cNvSpPr/>
          <p:nvPr>
            <p:custDataLst>
              <p:tags r:id="rId8"/>
            </p:custDataLst>
          </p:nvPr>
        </p:nvSpPr>
        <p:spPr bwMode="auto">
          <a:xfrm rot="16200000">
            <a:off x="324654" y="2409178"/>
            <a:ext cx="856451" cy="595711"/>
          </a:xfrm>
          <a:prstGeom prst="rect">
            <a:avLst/>
          </a:prstGeom>
          <a:solidFill>
            <a:schemeClr val="tx2"/>
          </a:solidFill>
          <a:ln w="9525" cmpd="sng">
            <a:solidFill>
              <a:schemeClr val="tx2"/>
            </a:solidFill>
            <a:prstDash val="solid"/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0" name="ee4pHeader3"/>
          <p:cNvSpPr/>
          <p:nvPr>
            <p:custDataLst>
              <p:tags r:id="rId9"/>
            </p:custDataLst>
          </p:nvPr>
        </p:nvSpPr>
        <p:spPr bwMode="auto">
          <a:xfrm rot="16200000">
            <a:off x="324654" y="3399221"/>
            <a:ext cx="856451" cy="595711"/>
          </a:xfrm>
          <a:prstGeom prst="rect">
            <a:avLst/>
          </a:prstGeom>
          <a:solidFill>
            <a:schemeClr val="tx2"/>
          </a:solidFill>
          <a:ln w="9525" cmpd="sng">
            <a:solidFill>
              <a:schemeClr val="tx2"/>
            </a:solidFill>
            <a:prstDash val="solid"/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8" name="ee4pHeader4"/>
          <p:cNvSpPr/>
          <p:nvPr>
            <p:custDataLst>
              <p:tags r:id="rId10"/>
            </p:custDataLst>
          </p:nvPr>
        </p:nvSpPr>
        <p:spPr bwMode="auto">
          <a:xfrm rot="16200000">
            <a:off x="324654" y="4387433"/>
            <a:ext cx="856451" cy="595711"/>
          </a:xfrm>
          <a:prstGeom prst="rect">
            <a:avLst/>
          </a:prstGeom>
          <a:solidFill>
            <a:schemeClr val="tx2"/>
          </a:solidFill>
          <a:ln w="9525" cmpd="sng">
            <a:solidFill>
              <a:schemeClr val="tx2"/>
            </a:solidFill>
            <a:prstDash val="solid"/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9" name="ee4pHeader5"/>
          <p:cNvSpPr/>
          <p:nvPr>
            <p:custDataLst>
              <p:tags r:id="rId11"/>
            </p:custDataLst>
          </p:nvPr>
        </p:nvSpPr>
        <p:spPr bwMode="auto">
          <a:xfrm rot="16200000">
            <a:off x="324654" y="5377476"/>
            <a:ext cx="856451" cy="595711"/>
          </a:xfrm>
          <a:prstGeom prst="rect">
            <a:avLst/>
          </a:prstGeom>
          <a:solidFill>
            <a:schemeClr val="tx2"/>
          </a:solidFill>
          <a:ln w="9525" cmpd="sng">
            <a:solidFill>
              <a:schemeClr val="tx2"/>
            </a:solidFill>
            <a:prstDash val="solid"/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Vorlage Aufzählung mit Icons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24</a:t>
            </a:fld>
            <a:endParaRPr lang="de-DE" dirty="0"/>
          </a:p>
        </p:txBody>
      </p:sp>
      <p:sp>
        <p:nvSpPr>
          <p:cNvPr id="23" name="Ellipse 22"/>
          <p:cNvSpPr/>
          <p:nvPr/>
        </p:nvSpPr>
        <p:spPr>
          <a:xfrm>
            <a:off x="228803" y="1376820"/>
            <a:ext cx="684000" cy="684000"/>
          </a:xfrm>
          <a:prstGeom prst="ellipse">
            <a:avLst/>
          </a:prstGeom>
          <a:solidFill>
            <a:schemeClr val="bg1"/>
          </a:solidFill>
          <a:ln>
            <a:solidFill>
              <a:srgbClr val="B515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24" name="Ellipse 23"/>
          <p:cNvSpPr/>
          <p:nvPr/>
        </p:nvSpPr>
        <p:spPr>
          <a:xfrm>
            <a:off x="228803" y="5333331"/>
            <a:ext cx="684000" cy="684000"/>
          </a:xfrm>
          <a:prstGeom prst="ellipse">
            <a:avLst/>
          </a:prstGeom>
          <a:solidFill>
            <a:schemeClr val="bg1"/>
          </a:solidFill>
          <a:ln>
            <a:solidFill>
              <a:srgbClr val="B515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25" name="Ellipse 24"/>
          <p:cNvSpPr/>
          <p:nvPr/>
        </p:nvSpPr>
        <p:spPr>
          <a:xfrm>
            <a:off x="228803" y="2365948"/>
            <a:ext cx="684000" cy="684000"/>
          </a:xfrm>
          <a:prstGeom prst="ellipse">
            <a:avLst/>
          </a:prstGeom>
          <a:solidFill>
            <a:schemeClr val="bg1"/>
          </a:solidFill>
          <a:ln>
            <a:solidFill>
              <a:srgbClr val="B515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26" name="Ellipse 25"/>
          <p:cNvSpPr/>
          <p:nvPr/>
        </p:nvSpPr>
        <p:spPr>
          <a:xfrm>
            <a:off x="228803" y="3355076"/>
            <a:ext cx="684000" cy="684000"/>
          </a:xfrm>
          <a:prstGeom prst="ellipse">
            <a:avLst/>
          </a:prstGeom>
          <a:solidFill>
            <a:schemeClr val="bg1"/>
          </a:solidFill>
          <a:ln>
            <a:solidFill>
              <a:srgbClr val="B515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27" name="Ellipse 26"/>
          <p:cNvSpPr/>
          <p:nvPr/>
        </p:nvSpPr>
        <p:spPr>
          <a:xfrm>
            <a:off x="228803" y="4344204"/>
            <a:ext cx="684000" cy="684000"/>
          </a:xfrm>
          <a:prstGeom prst="ellipse">
            <a:avLst/>
          </a:prstGeom>
          <a:solidFill>
            <a:schemeClr val="bg1"/>
          </a:solidFill>
          <a:ln>
            <a:solidFill>
              <a:srgbClr val="B515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28" name="Graphic 1">
            <a:extLst>
              <a:ext uri="{FF2B5EF4-FFF2-40B4-BE49-F238E27FC236}">
                <a16:creationId xmlns:a16="http://schemas.microsoft.com/office/drawing/2014/main" id="{9257C2C8-6692-43CB-B5E4-0CA2E9228CA2}"/>
              </a:ext>
            </a:extLst>
          </p:cNvPr>
          <p:cNvSpPr>
            <a:spLocks noChangeAspect="1"/>
          </p:cNvSpPr>
          <p:nvPr/>
        </p:nvSpPr>
        <p:spPr>
          <a:xfrm>
            <a:off x="337127" y="1481373"/>
            <a:ext cx="509687" cy="534161"/>
          </a:xfrm>
          <a:custGeom>
            <a:avLst/>
            <a:gdLst>
              <a:gd name="connsiteX0" fmla="*/ 1466439 w 1466438"/>
              <a:gd name="connsiteY0" fmla="*/ 506268 h 1536852"/>
              <a:gd name="connsiteX1" fmla="*/ 1275332 w 1466438"/>
              <a:gd name="connsiteY1" fmla="*/ 314939 h 1536852"/>
              <a:gd name="connsiteX2" fmla="*/ 1084003 w 1466438"/>
              <a:gd name="connsiteY2" fmla="*/ 506046 h 1536852"/>
              <a:gd name="connsiteX3" fmla="*/ 1260151 w 1466438"/>
              <a:gd name="connsiteY3" fmla="*/ 696780 h 1536852"/>
              <a:gd name="connsiteX4" fmla="*/ 1260151 w 1466438"/>
              <a:gd name="connsiteY4" fmla="*/ 1101845 h 1536852"/>
              <a:gd name="connsiteX5" fmla="*/ 1220990 w 1466438"/>
              <a:gd name="connsiteY5" fmla="*/ 1275624 h 1536852"/>
              <a:gd name="connsiteX6" fmla="*/ 1248257 w 1466438"/>
              <a:gd name="connsiteY6" fmla="*/ 1288627 h 1536852"/>
              <a:gd name="connsiteX7" fmla="*/ 1290391 w 1466438"/>
              <a:gd name="connsiteY7" fmla="*/ 1101845 h 1536852"/>
              <a:gd name="connsiteX8" fmla="*/ 1290391 w 1466438"/>
              <a:gd name="connsiteY8" fmla="*/ 696982 h 1536852"/>
              <a:gd name="connsiteX9" fmla="*/ 1466439 w 1466438"/>
              <a:gd name="connsiteY9" fmla="*/ 506268 h 1536852"/>
              <a:gd name="connsiteX10" fmla="*/ 1275271 w 1466438"/>
              <a:gd name="connsiteY10" fmla="*/ 667548 h 1536852"/>
              <a:gd name="connsiteX11" fmla="*/ 1114243 w 1466438"/>
              <a:gd name="connsiteY11" fmla="*/ 506621 h 1536852"/>
              <a:gd name="connsiteX12" fmla="*/ 1275170 w 1466438"/>
              <a:gd name="connsiteY12" fmla="*/ 345593 h 1536852"/>
              <a:gd name="connsiteX13" fmla="*/ 1436199 w 1466438"/>
              <a:gd name="connsiteY13" fmla="*/ 506268 h 1536852"/>
              <a:gd name="connsiteX14" fmla="*/ 1275271 w 1466438"/>
              <a:gd name="connsiteY14" fmla="*/ 667548 h 1536852"/>
              <a:gd name="connsiteX15" fmla="*/ 855792 w 1466438"/>
              <a:gd name="connsiteY15" fmla="*/ 1506355 h 1536852"/>
              <a:gd name="connsiteX16" fmla="*/ 451382 w 1466438"/>
              <a:gd name="connsiteY16" fmla="*/ 1102046 h 1536852"/>
              <a:gd name="connsiteX17" fmla="*/ 451382 w 1466438"/>
              <a:gd name="connsiteY17" fmla="*/ 1012586 h 1536852"/>
              <a:gd name="connsiteX18" fmla="*/ 872575 w 1466438"/>
              <a:gd name="connsiteY18" fmla="*/ 576828 h 1536852"/>
              <a:gd name="connsiteX19" fmla="*/ 872575 w 1466438"/>
              <a:gd name="connsiteY19" fmla="*/ 184716 h 1536852"/>
              <a:gd name="connsiteX20" fmla="*/ 811440 w 1466438"/>
              <a:gd name="connsiteY20" fmla="*/ 110023 h 1536852"/>
              <a:gd name="connsiteX21" fmla="*/ 698393 w 1466438"/>
              <a:gd name="connsiteY21" fmla="*/ 353 h 1536852"/>
              <a:gd name="connsiteX22" fmla="*/ 636250 w 1466438"/>
              <a:gd name="connsiteY22" fmla="*/ 353 h 1536852"/>
              <a:gd name="connsiteX23" fmla="*/ 523152 w 1466438"/>
              <a:gd name="connsiteY23" fmla="*/ 113450 h 1536852"/>
              <a:gd name="connsiteX24" fmla="*/ 636250 w 1466438"/>
              <a:gd name="connsiteY24" fmla="*/ 226548 h 1536852"/>
              <a:gd name="connsiteX25" fmla="*/ 698393 w 1466438"/>
              <a:gd name="connsiteY25" fmla="*/ 226548 h 1536852"/>
              <a:gd name="connsiteX26" fmla="*/ 808265 w 1466438"/>
              <a:gd name="connsiteY26" fmla="*/ 140364 h 1536852"/>
              <a:gd name="connsiteX27" fmla="*/ 842335 w 1466438"/>
              <a:gd name="connsiteY27" fmla="*/ 184716 h 1536852"/>
              <a:gd name="connsiteX28" fmla="*/ 842335 w 1466438"/>
              <a:gd name="connsiteY28" fmla="*/ 576828 h 1536852"/>
              <a:gd name="connsiteX29" fmla="*/ 431762 w 1466438"/>
              <a:gd name="connsiteY29" fmla="*/ 978350 h 1536852"/>
              <a:gd name="connsiteX30" fmla="*/ 30240 w 1466438"/>
              <a:gd name="connsiteY30" fmla="*/ 576828 h 1536852"/>
              <a:gd name="connsiteX31" fmla="*/ 30240 w 1466438"/>
              <a:gd name="connsiteY31" fmla="*/ 174233 h 1536852"/>
              <a:gd name="connsiteX32" fmla="*/ 62345 w 1466438"/>
              <a:gd name="connsiteY32" fmla="*/ 130435 h 1536852"/>
              <a:gd name="connsiteX33" fmla="*/ 174182 w 1466438"/>
              <a:gd name="connsiteY33" fmla="*/ 226195 h 1536852"/>
              <a:gd name="connsiteX34" fmla="*/ 236326 w 1466438"/>
              <a:gd name="connsiteY34" fmla="*/ 226195 h 1536852"/>
              <a:gd name="connsiteX35" fmla="*/ 349423 w 1466438"/>
              <a:gd name="connsiteY35" fmla="*/ 113098 h 1536852"/>
              <a:gd name="connsiteX36" fmla="*/ 236326 w 1466438"/>
              <a:gd name="connsiteY36" fmla="*/ 0 h 1536852"/>
              <a:gd name="connsiteX37" fmla="*/ 174182 w 1466438"/>
              <a:gd name="connsiteY37" fmla="*/ 0 h 1536852"/>
              <a:gd name="connsiteX38" fmla="*/ 61891 w 1466438"/>
              <a:gd name="connsiteY38" fmla="*/ 99338 h 1536852"/>
              <a:gd name="connsiteX39" fmla="*/ 0 w 1466438"/>
              <a:gd name="connsiteY39" fmla="*/ 174132 h 1536852"/>
              <a:gd name="connsiteX40" fmla="*/ 0 w 1466438"/>
              <a:gd name="connsiteY40" fmla="*/ 576828 h 1536852"/>
              <a:gd name="connsiteX41" fmla="*/ 421142 w 1466438"/>
              <a:gd name="connsiteY41" fmla="*/ 1012838 h 1536852"/>
              <a:gd name="connsiteX42" fmla="*/ 421142 w 1466438"/>
              <a:gd name="connsiteY42" fmla="*/ 1102298 h 1536852"/>
              <a:gd name="connsiteX43" fmla="*/ 855888 w 1466438"/>
              <a:gd name="connsiteY43" fmla="*/ 1536852 h 1536852"/>
              <a:gd name="connsiteX44" fmla="*/ 1196899 w 1466438"/>
              <a:gd name="connsiteY44" fmla="*/ 1371586 h 1536852"/>
              <a:gd name="connsiteX45" fmla="*/ 1173211 w 1466438"/>
              <a:gd name="connsiteY45" fmla="*/ 1352786 h 1536852"/>
              <a:gd name="connsiteX46" fmla="*/ 855792 w 1466438"/>
              <a:gd name="connsiteY46" fmla="*/ 1506355 h 1536852"/>
              <a:gd name="connsiteX47" fmla="*/ 698393 w 1466438"/>
              <a:gd name="connsiteY47" fmla="*/ 195955 h 1536852"/>
              <a:gd name="connsiteX48" fmla="*/ 636250 w 1466438"/>
              <a:gd name="connsiteY48" fmla="*/ 195955 h 1536852"/>
              <a:gd name="connsiteX49" fmla="*/ 553392 w 1466438"/>
              <a:gd name="connsiteY49" fmla="*/ 113098 h 1536852"/>
              <a:gd name="connsiteX50" fmla="*/ 636250 w 1466438"/>
              <a:gd name="connsiteY50" fmla="*/ 30240 h 1536852"/>
              <a:gd name="connsiteX51" fmla="*/ 698393 w 1466438"/>
              <a:gd name="connsiteY51" fmla="*/ 30240 h 1536852"/>
              <a:gd name="connsiteX52" fmla="*/ 781250 w 1466438"/>
              <a:gd name="connsiteY52" fmla="*/ 113098 h 1536852"/>
              <a:gd name="connsiteX53" fmla="*/ 698393 w 1466438"/>
              <a:gd name="connsiteY53" fmla="*/ 195955 h 1536852"/>
              <a:gd name="connsiteX54" fmla="*/ 174233 w 1466438"/>
              <a:gd name="connsiteY54" fmla="*/ 30240 h 1536852"/>
              <a:gd name="connsiteX55" fmla="*/ 236376 w 1466438"/>
              <a:gd name="connsiteY55" fmla="*/ 30240 h 1536852"/>
              <a:gd name="connsiteX56" fmla="*/ 319234 w 1466438"/>
              <a:gd name="connsiteY56" fmla="*/ 113098 h 1536852"/>
              <a:gd name="connsiteX57" fmla="*/ 236376 w 1466438"/>
              <a:gd name="connsiteY57" fmla="*/ 195955 h 1536852"/>
              <a:gd name="connsiteX58" fmla="*/ 174182 w 1466438"/>
              <a:gd name="connsiteY58" fmla="*/ 195955 h 1536852"/>
              <a:gd name="connsiteX59" fmla="*/ 91325 w 1466438"/>
              <a:gd name="connsiteY59" fmla="*/ 113098 h 1536852"/>
              <a:gd name="connsiteX60" fmla="*/ 174182 w 1466438"/>
              <a:gd name="connsiteY60" fmla="*/ 30240 h 1536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1466438" h="1536852">
                <a:moveTo>
                  <a:pt x="1466439" y="506268"/>
                </a:moveTo>
                <a:cubicBezTo>
                  <a:pt x="1466499" y="400660"/>
                  <a:pt x="1380940" y="315000"/>
                  <a:pt x="1275332" y="314939"/>
                </a:cubicBezTo>
                <a:cubicBezTo>
                  <a:pt x="1169724" y="314879"/>
                  <a:pt x="1084064" y="400438"/>
                  <a:pt x="1084003" y="506046"/>
                </a:cubicBezTo>
                <a:cubicBezTo>
                  <a:pt x="1083948" y="605853"/>
                  <a:pt x="1160657" y="688913"/>
                  <a:pt x="1260151" y="696780"/>
                </a:cubicBezTo>
                <a:lnTo>
                  <a:pt x="1260151" y="1101845"/>
                </a:lnTo>
                <a:cubicBezTo>
                  <a:pt x="1260292" y="1161977"/>
                  <a:pt x="1246911" y="1221368"/>
                  <a:pt x="1220990" y="1275624"/>
                </a:cubicBezTo>
                <a:lnTo>
                  <a:pt x="1248257" y="1288627"/>
                </a:lnTo>
                <a:cubicBezTo>
                  <a:pt x="1276163" y="1230324"/>
                  <a:pt x="1290563" y="1166483"/>
                  <a:pt x="1290391" y="1101845"/>
                </a:cubicBezTo>
                <a:lnTo>
                  <a:pt x="1290391" y="696982"/>
                </a:lnTo>
                <a:cubicBezTo>
                  <a:pt x="1389770" y="688928"/>
                  <a:pt x="1466343" y="605974"/>
                  <a:pt x="1466439" y="506268"/>
                </a:cubicBezTo>
                <a:close/>
                <a:moveTo>
                  <a:pt x="1275271" y="667548"/>
                </a:moveTo>
                <a:cubicBezTo>
                  <a:pt x="1186366" y="667573"/>
                  <a:pt x="1114273" y="595526"/>
                  <a:pt x="1114243" y="506621"/>
                </a:cubicBezTo>
                <a:cubicBezTo>
                  <a:pt x="1114218" y="417715"/>
                  <a:pt x="1186265" y="345623"/>
                  <a:pt x="1275170" y="345593"/>
                </a:cubicBezTo>
                <a:cubicBezTo>
                  <a:pt x="1363980" y="345568"/>
                  <a:pt x="1436032" y="417463"/>
                  <a:pt x="1436199" y="506268"/>
                </a:cubicBezTo>
                <a:cubicBezTo>
                  <a:pt x="1436199" y="595204"/>
                  <a:pt x="1364207" y="667351"/>
                  <a:pt x="1275271" y="667548"/>
                </a:cubicBezTo>
                <a:close/>
                <a:moveTo>
                  <a:pt x="855792" y="1506355"/>
                </a:moveTo>
                <a:cubicBezTo>
                  <a:pt x="632586" y="1506103"/>
                  <a:pt x="451690" y="1325253"/>
                  <a:pt x="451382" y="1102046"/>
                </a:cubicBezTo>
                <a:lnTo>
                  <a:pt x="451382" y="1012586"/>
                </a:lnTo>
                <a:cubicBezTo>
                  <a:pt x="686085" y="1004160"/>
                  <a:pt x="872132" y="811682"/>
                  <a:pt x="872575" y="576828"/>
                </a:cubicBezTo>
                <a:lnTo>
                  <a:pt x="872575" y="184716"/>
                </a:lnTo>
                <a:cubicBezTo>
                  <a:pt x="872535" y="148453"/>
                  <a:pt x="846977" y="117230"/>
                  <a:pt x="811440" y="110023"/>
                </a:cubicBezTo>
                <a:cubicBezTo>
                  <a:pt x="809535" y="48948"/>
                  <a:pt x="759498" y="405"/>
                  <a:pt x="698393" y="353"/>
                </a:cubicBezTo>
                <a:lnTo>
                  <a:pt x="636250" y="353"/>
                </a:lnTo>
                <a:cubicBezTo>
                  <a:pt x="573789" y="353"/>
                  <a:pt x="523152" y="50990"/>
                  <a:pt x="523152" y="113450"/>
                </a:cubicBezTo>
                <a:cubicBezTo>
                  <a:pt x="523152" y="175911"/>
                  <a:pt x="573789" y="226548"/>
                  <a:pt x="636250" y="226548"/>
                </a:cubicBezTo>
                <a:lnTo>
                  <a:pt x="698393" y="226548"/>
                </a:lnTo>
                <a:cubicBezTo>
                  <a:pt x="750471" y="226488"/>
                  <a:pt x="795801" y="190930"/>
                  <a:pt x="808265" y="140364"/>
                </a:cubicBezTo>
                <a:cubicBezTo>
                  <a:pt x="828334" y="145757"/>
                  <a:pt x="842295" y="163936"/>
                  <a:pt x="842335" y="184716"/>
                </a:cubicBezTo>
                <a:lnTo>
                  <a:pt x="842335" y="576828"/>
                </a:lnTo>
                <a:cubicBezTo>
                  <a:pt x="839835" y="801083"/>
                  <a:pt x="656017" y="980850"/>
                  <a:pt x="431762" y="978350"/>
                </a:cubicBezTo>
                <a:cubicBezTo>
                  <a:pt x="211035" y="975890"/>
                  <a:pt x="32700" y="797555"/>
                  <a:pt x="30240" y="576828"/>
                </a:cubicBezTo>
                <a:lnTo>
                  <a:pt x="30240" y="174233"/>
                </a:lnTo>
                <a:cubicBezTo>
                  <a:pt x="30270" y="154204"/>
                  <a:pt x="43253" y="136488"/>
                  <a:pt x="62345" y="130435"/>
                </a:cubicBezTo>
                <a:cubicBezTo>
                  <a:pt x="70978" y="185527"/>
                  <a:pt x="118415" y="226150"/>
                  <a:pt x="174182" y="226195"/>
                </a:cubicBezTo>
                <a:lnTo>
                  <a:pt x="236326" y="226195"/>
                </a:lnTo>
                <a:cubicBezTo>
                  <a:pt x="298786" y="226195"/>
                  <a:pt x="349423" y="175558"/>
                  <a:pt x="349423" y="113098"/>
                </a:cubicBezTo>
                <a:cubicBezTo>
                  <a:pt x="349423" y="50637"/>
                  <a:pt x="298786" y="0"/>
                  <a:pt x="236326" y="0"/>
                </a:cubicBezTo>
                <a:lnTo>
                  <a:pt x="174182" y="0"/>
                </a:lnTo>
                <a:cubicBezTo>
                  <a:pt x="117054" y="50"/>
                  <a:pt x="68907" y="42643"/>
                  <a:pt x="61891" y="99338"/>
                </a:cubicBezTo>
                <a:cubicBezTo>
                  <a:pt x="26016" y="106238"/>
                  <a:pt x="66" y="137602"/>
                  <a:pt x="0" y="174132"/>
                </a:cubicBezTo>
                <a:lnTo>
                  <a:pt x="0" y="576828"/>
                </a:lnTo>
                <a:cubicBezTo>
                  <a:pt x="307" y="811763"/>
                  <a:pt x="186359" y="1004381"/>
                  <a:pt x="421142" y="1012838"/>
                </a:cubicBezTo>
                <a:lnTo>
                  <a:pt x="421142" y="1102298"/>
                </a:lnTo>
                <a:cubicBezTo>
                  <a:pt x="421193" y="1342349"/>
                  <a:pt x="615838" y="1536908"/>
                  <a:pt x="855888" y="1536852"/>
                </a:cubicBezTo>
                <a:cubicBezTo>
                  <a:pt x="988853" y="1536827"/>
                  <a:pt x="1114490" y="1475934"/>
                  <a:pt x="1196899" y="1371586"/>
                </a:cubicBezTo>
                <a:lnTo>
                  <a:pt x="1173211" y="1352786"/>
                </a:lnTo>
                <a:cubicBezTo>
                  <a:pt x="1096649" y="1450063"/>
                  <a:pt x="979584" y="1506703"/>
                  <a:pt x="855792" y="1506355"/>
                </a:cubicBezTo>
                <a:close/>
                <a:moveTo>
                  <a:pt x="698393" y="195955"/>
                </a:moveTo>
                <a:lnTo>
                  <a:pt x="636250" y="195955"/>
                </a:lnTo>
                <a:cubicBezTo>
                  <a:pt x="590486" y="195955"/>
                  <a:pt x="553392" y="158861"/>
                  <a:pt x="553392" y="113098"/>
                </a:cubicBezTo>
                <a:cubicBezTo>
                  <a:pt x="553392" y="67334"/>
                  <a:pt x="590486" y="30240"/>
                  <a:pt x="636250" y="30240"/>
                </a:cubicBezTo>
                <a:lnTo>
                  <a:pt x="698393" y="30240"/>
                </a:lnTo>
                <a:cubicBezTo>
                  <a:pt x="744156" y="30240"/>
                  <a:pt x="781250" y="67334"/>
                  <a:pt x="781250" y="113098"/>
                </a:cubicBezTo>
                <a:cubicBezTo>
                  <a:pt x="781250" y="158861"/>
                  <a:pt x="744156" y="195955"/>
                  <a:pt x="698393" y="195955"/>
                </a:cubicBezTo>
                <a:close/>
                <a:moveTo>
                  <a:pt x="174233" y="30240"/>
                </a:moveTo>
                <a:lnTo>
                  <a:pt x="236376" y="30240"/>
                </a:lnTo>
                <a:cubicBezTo>
                  <a:pt x="282139" y="30240"/>
                  <a:pt x="319234" y="67334"/>
                  <a:pt x="319234" y="113098"/>
                </a:cubicBezTo>
                <a:cubicBezTo>
                  <a:pt x="319234" y="158861"/>
                  <a:pt x="282139" y="195955"/>
                  <a:pt x="236376" y="195955"/>
                </a:cubicBezTo>
                <a:lnTo>
                  <a:pt x="174182" y="195955"/>
                </a:lnTo>
                <a:cubicBezTo>
                  <a:pt x="128419" y="195955"/>
                  <a:pt x="91325" y="158861"/>
                  <a:pt x="91325" y="113098"/>
                </a:cubicBezTo>
                <a:cubicBezTo>
                  <a:pt x="91325" y="67334"/>
                  <a:pt x="128419" y="30240"/>
                  <a:pt x="174182" y="30240"/>
                </a:cubicBezTo>
                <a:close/>
              </a:path>
            </a:pathLst>
          </a:custGeom>
          <a:solidFill>
            <a:srgbClr val="B5152B"/>
          </a:solidFill>
          <a:ln w="5029" cap="flat">
            <a:noFill/>
            <a:prstDash val="solid"/>
            <a:miter/>
          </a:ln>
        </p:spPr>
        <p:txBody>
          <a:bodyPr lIns="28804" tIns="14402" rIns="28804" bIns="14402" rtlCol="0" anchor="ctr"/>
          <a:lstStyle/>
          <a:p>
            <a:endParaRPr lang="de-DE" dirty="0"/>
          </a:p>
        </p:txBody>
      </p:sp>
      <p:sp>
        <p:nvSpPr>
          <p:cNvPr id="29" name="Graphic 1">
            <a:extLst>
              <a:ext uri="{FF2B5EF4-FFF2-40B4-BE49-F238E27FC236}">
                <a16:creationId xmlns:a16="http://schemas.microsoft.com/office/drawing/2014/main" id="{5A1FD525-097D-4604-BB7E-9D77D103CC70}"/>
              </a:ext>
            </a:extLst>
          </p:cNvPr>
          <p:cNvSpPr>
            <a:spLocks noChangeAspect="1"/>
          </p:cNvSpPr>
          <p:nvPr/>
        </p:nvSpPr>
        <p:spPr>
          <a:xfrm>
            <a:off x="369752" y="2496989"/>
            <a:ext cx="383530" cy="484515"/>
          </a:xfrm>
          <a:custGeom>
            <a:avLst/>
            <a:gdLst>
              <a:gd name="connsiteX0" fmla="*/ 179889 w 1103469"/>
              <a:gd name="connsiteY0" fmla="*/ 490644 h 1394015"/>
              <a:gd name="connsiteX1" fmla="*/ 179889 w 1103469"/>
              <a:gd name="connsiteY1" fmla="*/ 703836 h 1394015"/>
              <a:gd name="connsiteX2" fmla="*/ 271955 w 1103469"/>
              <a:gd name="connsiteY2" fmla="*/ 791648 h 1394015"/>
              <a:gd name="connsiteX3" fmla="*/ 359767 w 1103469"/>
              <a:gd name="connsiteY3" fmla="*/ 703836 h 1394015"/>
              <a:gd name="connsiteX4" fmla="*/ 359767 w 1103469"/>
              <a:gd name="connsiteY4" fmla="*/ 490644 h 1394015"/>
              <a:gd name="connsiteX5" fmla="*/ 436778 w 1103469"/>
              <a:gd name="connsiteY5" fmla="*/ 376438 h 1394015"/>
              <a:gd name="connsiteX6" fmla="*/ 544735 w 1103469"/>
              <a:gd name="connsiteY6" fmla="*/ 542506 h 1394015"/>
              <a:gd name="connsiteX7" fmla="*/ 559048 w 1103469"/>
              <a:gd name="connsiteY7" fmla="*/ 552586 h 1394015"/>
              <a:gd name="connsiteX8" fmla="*/ 567767 w 1103469"/>
              <a:gd name="connsiteY8" fmla="*/ 549814 h 1394015"/>
              <a:gd name="connsiteX9" fmla="*/ 1081848 w 1103469"/>
              <a:gd name="connsiteY9" fmla="*/ 493870 h 1394015"/>
              <a:gd name="connsiteX10" fmla="*/ 1092633 w 1103469"/>
              <a:gd name="connsiteY10" fmla="*/ 465595 h 1394015"/>
              <a:gd name="connsiteX11" fmla="*/ 913259 w 1103469"/>
              <a:gd name="connsiteY11" fmla="*/ 430315 h 1394015"/>
              <a:gd name="connsiteX12" fmla="*/ 636059 w 1103469"/>
              <a:gd name="connsiteY12" fmla="*/ 476330 h 1394015"/>
              <a:gd name="connsiteX13" fmla="*/ 472532 w 1103469"/>
              <a:gd name="connsiteY13" fmla="*/ 333628 h 1394015"/>
              <a:gd name="connsiteX14" fmla="*/ 329527 w 1103469"/>
              <a:gd name="connsiteY14" fmla="*/ 490644 h 1394015"/>
              <a:gd name="connsiteX15" fmla="*/ 329527 w 1103469"/>
              <a:gd name="connsiteY15" fmla="*/ 703836 h 1394015"/>
              <a:gd name="connsiteX16" fmla="*/ 268094 w 1103469"/>
              <a:gd name="connsiteY16" fmla="*/ 761801 h 1394015"/>
              <a:gd name="connsiteX17" fmla="*/ 210129 w 1103469"/>
              <a:gd name="connsiteY17" fmla="*/ 703836 h 1394015"/>
              <a:gd name="connsiteX18" fmla="*/ 210129 w 1103469"/>
              <a:gd name="connsiteY18" fmla="*/ 490644 h 1394015"/>
              <a:gd name="connsiteX19" fmla="*/ 428714 w 1103469"/>
              <a:gd name="connsiteY19" fmla="*/ 223222 h 1394015"/>
              <a:gd name="connsiteX20" fmla="*/ 441112 w 1103469"/>
              <a:gd name="connsiteY20" fmla="*/ 208404 h 1394015"/>
              <a:gd name="connsiteX21" fmla="*/ 441112 w 1103469"/>
              <a:gd name="connsiteY21" fmla="*/ 30240 h 1394015"/>
              <a:gd name="connsiteX22" fmla="*/ 540098 w 1103469"/>
              <a:gd name="connsiteY22" fmla="*/ 30240 h 1394015"/>
              <a:gd name="connsiteX23" fmla="*/ 540098 w 1103469"/>
              <a:gd name="connsiteY23" fmla="*/ 211680 h 1394015"/>
              <a:gd name="connsiteX24" fmla="*/ 551438 w 1103469"/>
              <a:gd name="connsiteY24" fmla="*/ 226346 h 1394015"/>
              <a:gd name="connsiteX25" fmla="*/ 572203 w 1103469"/>
              <a:gd name="connsiteY25" fmla="*/ 232596 h 1394015"/>
              <a:gd name="connsiteX26" fmla="*/ 590397 w 1103469"/>
              <a:gd name="connsiteY26" fmla="*/ 225540 h 1394015"/>
              <a:gd name="connsiteX27" fmla="*/ 680412 w 1103469"/>
              <a:gd name="connsiteY27" fmla="*/ 60581 h 1394015"/>
              <a:gd name="connsiteX28" fmla="*/ 767301 w 1103469"/>
              <a:gd name="connsiteY28" fmla="*/ 107957 h 1394015"/>
              <a:gd name="connsiteX29" fmla="*/ 673557 w 1103469"/>
              <a:gd name="connsiteY29" fmla="*/ 279821 h 1394015"/>
              <a:gd name="connsiteX30" fmla="*/ 676127 w 1103469"/>
              <a:gd name="connsiteY30" fmla="*/ 297763 h 1394015"/>
              <a:gd name="connsiteX31" fmla="*/ 741647 w 1103469"/>
              <a:gd name="connsiteY31" fmla="*/ 402343 h 1394015"/>
              <a:gd name="connsiteX32" fmla="*/ 770224 w 1103469"/>
              <a:gd name="connsiteY32" fmla="*/ 392566 h 1394015"/>
              <a:gd name="connsiteX33" fmla="*/ 705511 w 1103469"/>
              <a:gd name="connsiteY33" fmla="*/ 284609 h 1394015"/>
              <a:gd name="connsiteX34" fmla="*/ 801271 w 1103469"/>
              <a:gd name="connsiteY34" fmla="*/ 109166 h 1394015"/>
              <a:gd name="connsiteX35" fmla="*/ 795273 w 1103469"/>
              <a:gd name="connsiteY35" fmla="*/ 88654 h 1394015"/>
              <a:gd name="connsiteX36" fmla="*/ 681823 w 1103469"/>
              <a:gd name="connsiteY36" fmla="*/ 26762 h 1394015"/>
              <a:gd name="connsiteX37" fmla="*/ 661310 w 1103469"/>
              <a:gd name="connsiteY37" fmla="*/ 32805 h 1394015"/>
              <a:gd name="connsiteX38" fmla="*/ 661310 w 1103469"/>
              <a:gd name="connsiteY38" fmla="*/ 32810 h 1394015"/>
              <a:gd name="connsiteX39" fmla="*/ 570590 w 1103469"/>
              <a:gd name="connsiteY39" fmla="*/ 199130 h 1394015"/>
              <a:gd name="connsiteX40" fmla="*/ 570590 w 1103469"/>
              <a:gd name="connsiteY40" fmla="*/ 15120 h 1394015"/>
              <a:gd name="connsiteX41" fmla="*/ 555470 w 1103469"/>
              <a:gd name="connsiteY41" fmla="*/ 0 h 1394015"/>
              <a:gd name="connsiteX42" fmla="*/ 425992 w 1103469"/>
              <a:gd name="connsiteY42" fmla="*/ 0 h 1394015"/>
              <a:gd name="connsiteX43" fmla="*/ 410872 w 1103469"/>
              <a:gd name="connsiteY43" fmla="*/ 15120 h 1394015"/>
              <a:gd name="connsiteX44" fmla="*/ 410872 w 1103469"/>
              <a:gd name="connsiteY44" fmla="*/ 196056 h 1394015"/>
              <a:gd name="connsiteX45" fmla="*/ 302663 w 1103469"/>
              <a:gd name="connsiteY45" fmla="*/ 247262 h 1394015"/>
              <a:gd name="connsiteX46" fmla="*/ 87153 w 1103469"/>
              <a:gd name="connsiteY46" fmla="*/ 204775 h 1394015"/>
              <a:gd name="connsiteX47" fmla="*/ 87153 w 1103469"/>
              <a:gd name="connsiteY47" fmla="*/ 235015 h 1394015"/>
              <a:gd name="connsiteX48" fmla="*/ 276506 w 1103469"/>
              <a:gd name="connsiteY48" fmla="*/ 269136 h 1394015"/>
              <a:gd name="connsiteX49" fmla="*/ 211389 w 1103469"/>
              <a:gd name="connsiteY49" fmla="*/ 356832 h 1394015"/>
              <a:gd name="connsiteX50" fmla="*/ 86498 w 1103469"/>
              <a:gd name="connsiteY50" fmla="*/ 343577 h 1394015"/>
              <a:gd name="connsiteX51" fmla="*/ 86498 w 1103469"/>
              <a:gd name="connsiteY51" fmla="*/ 373817 h 1394015"/>
              <a:gd name="connsiteX52" fmla="*/ 199192 w 1103469"/>
              <a:gd name="connsiteY52" fmla="*/ 385106 h 1394015"/>
              <a:gd name="connsiteX53" fmla="*/ 179889 w 1103469"/>
              <a:gd name="connsiteY53" fmla="*/ 490644 h 1394015"/>
              <a:gd name="connsiteX54" fmla="*/ 606273 w 1103469"/>
              <a:gd name="connsiteY54" fmla="*/ 490644 h 1394015"/>
              <a:gd name="connsiteX55" fmla="*/ 607130 w 1103469"/>
              <a:gd name="connsiteY55" fmla="*/ 490644 h 1394015"/>
              <a:gd name="connsiteX56" fmla="*/ 566155 w 1103469"/>
              <a:gd name="connsiteY56" fmla="*/ 514534 h 1394015"/>
              <a:gd name="connsiteX57" fmla="*/ 470395 w 1103469"/>
              <a:gd name="connsiteY57" fmla="*/ 368021 h 1394015"/>
              <a:gd name="connsiteX58" fmla="*/ 483045 w 1103469"/>
              <a:gd name="connsiteY58" fmla="*/ 367366 h 1394015"/>
              <a:gd name="connsiteX59" fmla="*/ 606273 w 1103469"/>
              <a:gd name="connsiteY59" fmla="*/ 490644 h 1394015"/>
              <a:gd name="connsiteX60" fmla="*/ 874552 w 1103469"/>
              <a:gd name="connsiteY60" fmla="*/ 562111 h 1394015"/>
              <a:gd name="connsiteX61" fmla="*/ 901365 w 1103469"/>
              <a:gd name="connsiteY61" fmla="*/ 678031 h 1394015"/>
              <a:gd name="connsiteX62" fmla="*/ 810645 w 1103469"/>
              <a:gd name="connsiteY62" fmla="*/ 892786 h 1394015"/>
              <a:gd name="connsiteX63" fmla="*/ 852124 w 1103469"/>
              <a:gd name="connsiteY63" fmla="*/ 1133345 h 1394015"/>
              <a:gd name="connsiteX64" fmla="*/ 740488 w 1103469"/>
              <a:gd name="connsiteY64" fmla="*/ 1315541 h 1394015"/>
              <a:gd name="connsiteX65" fmla="*/ 367881 w 1103469"/>
              <a:gd name="connsiteY65" fmla="*/ 1341698 h 1394015"/>
              <a:gd name="connsiteX66" fmla="*/ 125961 w 1103469"/>
              <a:gd name="connsiteY66" fmla="*/ 1086019 h 1394015"/>
              <a:gd name="connsiteX67" fmla="*/ 113059 w 1103469"/>
              <a:gd name="connsiteY67" fmla="*/ 773136 h 1394015"/>
              <a:gd name="connsiteX68" fmla="*/ 31864 w 1103469"/>
              <a:gd name="connsiteY68" fmla="*/ 763308 h 1394015"/>
              <a:gd name="connsiteX69" fmla="*/ 213 w 1103469"/>
              <a:gd name="connsiteY69" fmla="*/ 704088 h 1394015"/>
              <a:gd name="connsiteX70" fmla="*/ 86901 w 1103469"/>
              <a:gd name="connsiteY70" fmla="*/ 556214 h 1394015"/>
              <a:gd name="connsiteX71" fmla="*/ 107565 w 1103469"/>
              <a:gd name="connsiteY71" fmla="*/ 578290 h 1394015"/>
              <a:gd name="connsiteX72" fmla="*/ 30403 w 1103469"/>
              <a:gd name="connsiteY72" fmla="*/ 701870 h 1394015"/>
              <a:gd name="connsiteX73" fmla="*/ 48194 w 1103469"/>
              <a:gd name="connsiteY73" fmla="*/ 737856 h 1394015"/>
              <a:gd name="connsiteX74" fmla="*/ 134680 w 1103469"/>
              <a:gd name="connsiteY74" fmla="*/ 736394 h 1394015"/>
              <a:gd name="connsiteX75" fmla="*/ 154084 w 1103469"/>
              <a:gd name="connsiteY75" fmla="*/ 745376 h 1394015"/>
              <a:gd name="connsiteX76" fmla="*/ 152975 w 1103469"/>
              <a:gd name="connsiteY76" fmla="*/ 758167 h 1394015"/>
              <a:gd name="connsiteX77" fmla="*/ 153883 w 1103469"/>
              <a:gd name="connsiteY77" fmla="*/ 1074377 h 1394015"/>
              <a:gd name="connsiteX78" fmla="*/ 384916 w 1103469"/>
              <a:gd name="connsiteY78" fmla="*/ 1316750 h 1394015"/>
              <a:gd name="connsiteX79" fmla="*/ 719925 w 1103469"/>
              <a:gd name="connsiteY79" fmla="*/ 1293365 h 1394015"/>
              <a:gd name="connsiteX80" fmla="*/ 822237 w 1103469"/>
              <a:gd name="connsiteY80" fmla="*/ 1128406 h 1394015"/>
              <a:gd name="connsiteX81" fmla="*/ 777583 w 1103469"/>
              <a:gd name="connsiteY81" fmla="*/ 901606 h 1394015"/>
              <a:gd name="connsiteX82" fmla="*/ 775405 w 1103469"/>
              <a:gd name="connsiteY82" fmla="*/ 880332 h 1394015"/>
              <a:gd name="connsiteX83" fmla="*/ 779447 w 1103469"/>
              <a:gd name="connsiteY83" fmla="*/ 876859 h 1394015"/>
              <a:gd name="connsiteX84" fmla="*/ 842195 w 1103469"/>
              <a:gd name="connsiteY84" fmla="*/ 563119 h 1394015"/>
              <a:gd name="connsiteX85" fmla="*/ 585155 w 1103469"/>
              <a:gd name="connsiteY85" fmla="*/ 647640 h 1394015"/>
              <a:gd name="connsiteX86" fmla="*/ 585155 w 1103469"/>
              <a:gd name="connsiteY86" fmla="*/ 767844 h 1394015"/>
              <a:gd name="connsiteX87" fmla="*/ 663830 w 1103469"/>
              <a:gd name="connsiteY87" fmla="*/ 857254 h 1394015"/>
              <a:gd name="connsiteX88" fmla="*/ 638983 w 1103469"/>
              <a:gd name="connsiteY88" fmla="*/ 1000642 h 1394015"/>
              <a:gd name="connsiteX89" fmla="*/ 635253 w 1103469"/>
              <a:gd name="connsiteY89" fmla="*/ 1005682 h 1394015"/>
              <a:gd name="connsiteX90" fmla="*/ 653397 w 1103469"/>
              <a:gd name="connsiteY90" fmla="*/ 1236766 h 1394015"/>
              <a:gd name="connsiteX91" fmla="*/ 624619 w 1103469"/>
              <a:gd name="connsiteY91" fmla="*/ 1227542 h 1394015"/>
              <a:gd name="connsiteX92" fmla="*/ 624619 w 1103469"/>
              <a:gd name="connsiteY92" fmla="*/ 1227542 h 1394015"/>
              <a:gd name="connsiteX93" fmla="*/ 626282 w 1103469"/>
              <a:gd name="connsiteY93" fmla="*/ 1051142 h 1394015"/>
              <a:gd name="connsiteX94" fmla="*/ 513638 w 1103469"/>
              <a:gd name="connsiteY94" fmla="*/ 1260605 h 1394015"/>
              <a:gd name="connsiteX95" fmla="*/ 492873 w 1103469"/>
              <a:gd name="connsiteY95" fmla="*/ 1238580 h 1394015"/>
              <a:gd name="connsiteX96" fmla="*/ 596344 w 1103469"/>
              <a:gd name="connsiteY96" fmla="*/ 1045346 h 1394015"/>
              <a:gd name="connsiteX97" fmla="*/ 446807 w 1103469"/>
              <a:gd name="connsiteY97" fmla="*/ 1095746 h 1394015"/>
              <a:gd name="connsiteX98" fmla="*/ 414098 w 1103469"/>
              <a:gd name="connsiteY98" fmla="*/ 1093781 h 1394015"/>
              <a:gd name="connsiteX99" fmla="*/ 417676 w 1103469"/>
              <a:gd name="connsiteY99" fmla="*/ 1063541 h 1394015"/>
              <a:gd name="connsiteX100" fmla="*/ 614236 w 1103469"/>
              <a:gd name="connsiteY100" fmla="*/ 982901 h 1394015"/>
              <a:gd name="connsiteX101" fmla="*/ 636513 w 1103469"/>
              <a:gd name="connsiteY101" fmla="*/ 870206 h 1394015"/>
              <a:gd name="connsiteX102" fmla="*/ 567112 w 1103469"/>
              <a:gd name="connsiteY102" fmla="*/ 793296 h 1394015"/>
              <a:gd name="connsiteX103" fmla="*/ 554815 w 1103469"/>
              <a:gd name="connsiteY103" fmla="*/ 778428 h 1394015"/>
              <a:gd name="connsiteX104" fmla="*/ 554815 w 1103469"/>
              <a:gd name="connsiteY104" fmla="*/ 639878 h 1394015"/>
              <a:gd name="connsiteX105" fmla="*/ 561215 w 1103469"/>
              <a:gd name="connsiteY105" fmla="*/ 627530 h 1394015"/>
              <a:gd name="connsiteX106" fmla="*/ 924095 w 1103469"/>
              <a:gd name="connsiteY106" fmla="*/ 532879 h 1394015"/>
              <a:gd name="connsiteX107" fmla="*/ 1103469 w 1103469"/>
              <a:gd name="connsiteY107" fmla="*/ 568159 h 1394015"/>
              <a:gd name="connsiteX108" fmla="*/ 1093137 w 1103469"/>
              <a:gd name="connsiteY108" fmla="*/ 596484 h 1394015"/>
              <a:gd name="connsiteX109" fmla="*/ 874552 w 1103469"/>
              <a:gd name="connsiteY109" fmla="*/ 562111 h 139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103469" h="1394015">
                <a:moveTo>
                  <a:pt x="179889" y="490644"/>
                </a:moveTo>
                <a:lnTo>
                  <a:pt x="179889" y="703836"/>
                </a:lnTo>
                <a:cubicBezTo>
                  <a:pt x="181063" y="753510"/>
                  <a:pt x="222286" y="792822"/>
                  <a:pt x="271955" y="791648"/>
                </a:cubicBezTo>
                <a:cubicBezTo>
                  <a:pt x="319976" y="790509"/>
                  <a:pt x="358628" y="751852"/>
                  <a:pt x="359767" y="703836"/>
                </a:cubicBezTo>
                <a:lnTo>
                  <a:pt x="359767" y="490644"/>
                </a:lnTo>
                <a:cubicBezTo>
                  <a:pt x="359817" y="440456"/>
                  <a:pt x="390269" y="395297"/>
                  <a:pt x="436778" y="376438"/>
                </a:cubicBezTo>
                <a:cubicBezTo>
                  <a:pt x="483559" y="423975"/>
                  <a:pt x="520276" y="480458"/>
                  <a:pt x="544735" y="542506"/>
                </a:cubicBezTo>
                <a:cubicBezTo>
                  <a:pt x="546877" y="548569"/>
                  <a:pt x="552617" y="552611"/>
                  <a:pt x="559048" y="552586"/>
                </a:cubicBezTo>
                <a:cubicBezTo>
                  <a:pt x="562173" y="552586"/>
                  <a:pt x="565217" y="551618"/>
                  <a:pt x="567767" y="549814"/>
                </a:cubicBezTo>
                <a:cubicBezTo>
                  <a:pt x="795979" y="388534"/>
                  <a:pt x="1079025" y="492811"/>
                  <a:pt x="1081848" y="493870"/>
                </a:cubicBezTo>
                <a:lnTo>
                  <a:pt x="1092633" y="465595"/>
                </a:lnTo>
                <a:cubicBezTo>
                  <a:pt x="1034729" y="445712"/>
                  <a:pt x="974380" y="433843"/>
                  <a:pt x="913259" y="430315"/>
                </a:cubicBezTo>
                <a:cubicBezTo>
                  <a:pt x="838718" y="425527"/>
                  <a:pt x="736859" y="431374"/>
                  <a:pt x="636059" y="476330"/>
                </a:cubicBezTo>
                <a:cubicBezTo>
                  <a:pt x="630309" y="391769"/>
                  <a:pt x="557098" y="327877"/>
                  <a:pt x="472532" y="333628"/>
                </a:cubicBezTo>
                <a:cubicBezTo>
                  <a:pt x="390501" y="339207"/>
                  <a:pt x="327435" y="408447"/>
                  <a:pt x="329527" y="490644"/>
                </a:cubicBezTo>
                <a:lnTo>
                  <a:pt x="329527" y="703836"/>
                </a:lnTo>
                <a:cubicBezTo>
                  <a:pt x="328569" y="736808"/>
                  <a:pt x="301066" y="762759"/>
                  <a:pt x="268094" y="761801"/>
                </a:cubicBezTo>
                <a:cubicBezTo>
                  <a:pt x="236468" y="760879"/>
                  <a:pt x="211046" y="735462"/>
                  <a:pt x="210129" y="703836"/>
                </a:cubicBezTo>
                <a:lnTo>
                  <a:pt x="210129" y="490644"/>
                </a:lnTo>
                <a:cubicBezTo>
                  <a:pt x="210436" y="360975"/>
                  <a:pt x="301701" y="249324"/>
                  <a:pt x="428714" y="223222"/>
                </a:cubicBezTo>
                <a:cubicBezTo>
                  <a:pt x="435876" y="221911"/>
                  <a:pt x="441087" y="215682"/>
                  <a:pt x="441112" y="208404"/>
                </a:cubicBezTo>
                <a:lnTo>
                  <a:pt x="441112" y="30240"/>
                </a:lnTo>
                <a:lnTo>
                  <a:pt x="540098" y="30240"/>
                </a:lnTo>
                <a:lnTo>
                  <a:pt x="540098" y="211680"/>
                </a:lnTo>
                <a:cubicBezTo>
                  <a:pt x="540088" y="218585"/>
                  <a:pt x="544755" y="224623"/>
                  <a:pt x="551438" y="226346"/>
                </a:cubicBezTo>
                <a:cubicBezTo>
                  <a:pt x="558292" y="228110"/>
                  <a:pt x="565298" y="230227"/>
                  <a:pt x="572203" y="232596"/>
                </a:cubicBezTo>
                <a:cubicBezTo>
                  <a:pt x="579178" y="234995"/>
                  <a:pt x="586864" y="232016"/>
                  <a:pt x="590397" y="225540"/>
                </a:cubicBezTo>
                <a:lnTo>
                  <a:pt x="680412" y="60581"/>
                </a:lnTo>
                <a:lnTo>
                  <a:pt x="767301" y="107957"/>
                </a:lnTo>
                <a:lnTo>
                  <a:pt x="673557" y="279821"/>
                </a:lnTo>
                <a:cubicBezTo>
                  <a:pt x="670336" y="285708"/>
                  <a:pt x="671385" y="293015"/>
                  <a:pt x="676127" y="297763"/>
                </a:cubicBezTo>
                <a:cubicBezTo>
                  <a:pt x="705591" y="327222"/>
                  <a:pt x="727994" y="362981"/>
                  <a:pt x="741647" y="402343"/>
                </a:cubicBezTo>
                <a:lnTo>
                  <a:pt x="770224" y="392566"/>
                </a:lnTo>
                <a:cubicBezTo>
                  <a:pt x="756410" y="352462"/>
                  <a:pt x="734365" y="315695"/>
                  <a:pt x="705511" y="284609"/>
                </a:cubicBezTo>
                <a:lnTo>
                  <a:pt x="801271" y="109166"/>
                </a:lnTo>
                <a:cubicBezTo>
                  <a:pt x="805272" y="101843"/>
                  <a:pt x="802591" y="92665"/>
                  <a:pt x="795273" y="88654"/>
                </a:cubicBezTo>
                <a:lnTo>
                  <a:pt x="681823" y="26762"/>
                </a:lnTo>
                <a:cubicBezTo>
                  <a:pt x="674489" y="22766"/>
                  <a:pt x="665307" y="25472"/>
                  <a:pt x="661310" y="32805"/>
                </a:cubicBezTo>
                <a:cubicBezTo>
                  <a:pt x="661310" y="32810"/>
                  <a:pt x="661310" y="32810"/>
                  <a:pt x="661310" y="32810"/>
                </a:cubicBezTo>
                <a:lnTo>
                  <a:pt x="570590" y="199130"/>
                </a:lnTo>
                <a:lnTo>
                  <a:pt x="570590" y="15120"/>
                </a:lnTo>
                <a:cubicBezTo>
                  <a:pt x="570590" y="6769"/>
                  <a:pt x="563821" y="0"/>
                  <a:pt x="555470" y="0"/>
                </a:cubicBezTo>
                <a:lnTo>
                  <a:pt x="425992" y="0"/>
                </a:lnTo>
                <a:cubicBezTo>
                  <a:pt x="417641" y="0"/>
                  <a:pt x="410872" y="6769"/>
                  <a:pt x="410872" y="15120"/>
                </a:cubicBezTo>
                <a:lnTo>
                  <a:pt x="410872" y="196056"/>
                </a:lnTo>
                <a:cubicBezTo>
                  <a:pt x="371742" y="205713"/>
                  <a:pt x="334945" y="223126"/>
                  <a:pt x="302663" y="247262"/>
                </a:cubicBezTo>
                <a:cubicBezTo>
                  <a:pt x="234502" y="218464"/>
                  <a:pt x="161145" y="204004"/>
                  <a:pt x="87153" y="204775"/>
                </a:cubicBezTo>
                <a:lnTo>
                  <a:pt x="87153" y="235015"/>
                </a:lnTo>
                <a:cubicBezTo>
                  <a:pt x="151851" y="234405"/>
                  <a:pt x="216086" y="245982"/>
                  <a:pt x="276506" y="269136"/>
                </a:cubicBezTo>
                <a:cubicBezTo>
                  <a:pt x="249733" y="294240"/>
                  <a:pt x="227678" y="323941"/>
                  <a:pt x="211389" y="356832"/>
                </a:cubicBezTo>
                <a:cubicBezTo>
                  <a:pt x="170363" y="347886"/>
                  <a:pt x="128486" y="343446"/>
                  <a:pt x="86498" y="343577"/>
                </a:cubicBezTo>
                <a:lnTo>
                  <a:pt x="86498" y="373817"/>
                </a:lnTo>
                <a:cubicBezTo>
                  <a:pt x="124348" y="373716"/>
                  <a:pt x="162113" y="377496"/>
                  <a:pt x="199192" y="385106"/>
                </a:cubicBezTo>
                <a:cubicBezTo>
                  <a:pt x="186476" y="418844"/>
                  <a:pt x="179939" y="454593"/>
                  <a:pt x="179889" y="490644"/>
                </a:cubicBezTo>
                <a:close/>
                <a:moveTo>
                  <a:pt x="606273" y="490644"/>
                </a:moveTo>
                <a:lnTo>
                  <a:pt x="607130" y="490644"/>
                </a:lnTo>
                <a:cubicBezTo>
                  <a:pt x="593421" y="497801"/>
                  <a:pt x="579712" y="505764"/>
                  <a:pt x="566155" y="514534"/>
                </a:cubicBezTo>
                <a:cubicBezTo>
                  <a:pt x="542472" y="460782"/>
                  <a:pt x="510120" y="411289"/>
                  <a:pt x="470395" y="368021"/>
                </a:cubicBezTo>
                <a:cubicBezTo>
                  <a:pt x="474527" y="367618"/>
                  <a:pt x="478761" y="367366"/>
                  <a:pt x="483045" y="367366"/>
                </a:cubicBezTo>
                <a:cubicBezTo>
                  <a:pt x="551085" y="367451"/>
                  <a:pt x="606218" y="422604"/>
                  <a:pt x="606273" y="490644"/>
                </a:cubicBezTo>
                <a:close/>
                <a:moveTo>
                  <a:pt x="874552" y="562111"/>
                </a:moveTo>
                <a:cubicBezTo>
                  <a:pt x="888644" y="599377"/>
                  <a:pt x="897661" y="638366"/>
                  <a:pt x="901365" y="678031"/>
                </a:cubicBezTo>
                <a:cubicBezTo>
                  <a:pt x="909177" y="772128"/>
                  <a:pt x="877929" y="845964"/>
                  <a:pt x="810645" y="892786"/>
                </a:cubicBezTo>
                <a:cubicBezTo>
                  <a:pt x="833879" y="921514"/>
                  <a:pt x="875207" y="994493"/>
                  <a:pt x="852124" y="1133345"/>
                </a:cubicBezTo>
                <a:cubicBezTo>
                  <a:pt x="841792" y="1195186"/>
                  <a:pt x="804244" y="1256522"/>
                  <a:pt x="740488" y="1315541"/>
                </a:cubicBezTo>
                <a:cubicBezTo>
                  <a:pt x="637294" y="1409416"/>
                  <a:pt x="483176" y="1420232"/>
                  <a:pt x="367881" y="1341698"/>
                </a:cubicBezTo>
                <a:cubicBezTo>
                  <a:pt x="241881" y="1255515"/>
                  <a:pt x="160787" y="1169482"/>
                  <a:pt x="125961" y="1086019"/>
                </a:cubicBezTo>
                <a:cubicBezTo>
                  <a:pt x="65179" y="939859"/>
                  <a:pt x="93100" y="825149"/>
                  <a:pt x="113059" y="773136"/>
                </a:cubicBezTo>
                <a:cubicBezTo>
                  <a:pt x="88967" y="777420"/>
                  <a:pt x="56157" y="778932"/>
                  <a:pt x="31864" y="763308"/>
                </a:cubicBezTo>
                <a:cubicBezTo>
                  <a:pt x="12863" y="751061"/>
                  <a:pt x="2179" y="731153"/>
                  <a:pt x="213" y="704088"/>
                </a:cubicBezTo>
                <a:cubicBezTo>
                  <a:pt x="-2811" y="662609"/>
                  <a:pt x="26371" y="612864"/>
                  <a:pt x="86901" y="556214"/>
                </a:cubicBezTo>
                <a:lnTo>
                  <a:pt x="107565" y="578290"/>
                </a:lnTo>
                <a:cubicBezTo>
                  <a:pt x="54796" y="627682"/>
                  <a:pt x="28084" y="670421"/>
                  <a:pt x="30403" y="701870"/>
                </a:cubicBezTo>
                <a:cubicBezTo>
                  <a:pt x="31663" y="719158"/>
                  <a:pt x="37459" y="730951"/>
                  <a:pt x="48194" y="737856"/>
                </a:cubicBezTo>
                <a:cubicBezTo>
                  <a:pt x="72739" y="753682"/>
                  <a:pt x="118754" y="742140"/>
                  <a:pt x="134680" y="736394"/>
                </a:cubicBezTo>
                <a:cubicBezTo>
                  <a:pt x="142517" y="733517"/>
                  <a:pt x="151206" y="737539"/>
                  <a:pt x="154084" y="745376"/>
                </a:cubicBezTo>
                <a:cubicBezTo>
                  <a:pt x="155637" y="749594"/>
                  <a:pt x="155228" y="754281"/>
                  <a:pt x="152975" y="758167"/>
                </a:cubicBezTo>
                <a:cubicBezTo>
                  <a:pt x="152219" y="759478"/>
                  <a:pt x="77879" y="891727"/>
                  <a:pt x="153883" y="1074377"/>
                </a:cubicBezTo>
                <a:cubicBezTo>
                  <a:pt x="194203" y="1171548"/>
                  <a:pt x="301857" y="1259798"/>
                  <a:pt x="384916" y="1316750"/>
                </a:cubicBezTo>
                <a:cubicBezTo>
                  <a:pt x="488085" y="1387310"/>
                  <a:pt x="628953" y="1377583"/>
                  <a:pt x="719925" y="1293365"/>
                </a:cubicBezTo>
                <a:cubicBezTo>
                  <a:pt x="778641" y="1238983"/>
                  <a:pt x="813064" y="1183493"/>
                  <a:pt x="822237" y="1128406"/>
                </a:cubicBezTo>
                <a:cubicBezTo>
                  <a:pt x="849705" y="963245"/>
                  <a:pt x="778339" y="902261"/>
                  <a:pt x="777583" y="901606"/>
                </a:cubicBezTo>
                <a:cubicBezTo>
                  <a:pt x="771106" y="896334"/>
                  <a:pt x="770134" y="886808"/>
                  <a:pt x="775405" y="880332"/>
                </a:cubicBezTo>
                <a:cubicBezTo>
                  <a:pt x="776539" y="878946"/>
                  <a:pt x="777905" y="877771"/>
                  <a:pt x="779447" y="876859"/>
                </a:cubicBezTo>
                <a:cubicBezTo>
                  <a:pt x="923843" y="791784"/>
                  <a:pt x="860087" y="607169"/>
                  <a:pt x="842195" y="563119"/>
                </a:cubicBezTo>
                <a:cubicBezTo>
                  <a:pt x="760547" y="568159"/>
                  <a:pt x="669273" y="590083"/>
                  <a:pt x="585155" y="647640"/>
                </a:cubicBezTo>
                <a:lnTo>
                  <a:pt x="585155" y="767844"/>
                </a:lnTo>
                <a:cubicBezTo>
                  <a:pt x="602695" y="775606"/>
                  <a:pt x="634951" y="797328"/>
                  <a:pt x="663830" y="857254"/>
                </a:cubicBezTo>
                <a:cubicBezTo>
                  <a:pt x="682831" y="896616"/>
                  <a:pt x="673053" y="953014"/>
                  <a:pt x="638983" y="1000642"/>
                </a:cubicBezTo>
                <a:cubicBezTo>
                  <a:pt x="637773" y="1002355"/>
                  <a:pt x="636463" y="1003918"/>
                  <a:pt x="635253" y="1005682"/>
                </a:cubicBezTo>
                <a:cubicBezTo>
                  <a:pt x="698858" y="1091362"/>
                  <a:pt x="655413" y="1230667"/>
                  <a:pt x="653397" y="1236766"/>
                </a:cubicBezTo>
                <a:lnTo>
                  <a:pt x="624619" y="1227542"/>
                </a:lnTo>
                <a:lnTo>
                  <a:pt x="624619" y="1227542"/>
                </a:lnTo>
                <a:cubicBezTo>
                  <a:pt x="625123" y="1225879"/>
                  <a:pt x="656371" y="1125230"/>
                  <a:pt x="626282" y="1051142"/>
                </a:cubicBezTo>
                <a:cubicBezTo>
                  <a:pt x="619024" y="1160006"/>
                  <a:pt x="518426" y="1256069"/>
                  <a:pt x="513638" y="1260605"/>
                </a:cubicBezTo>
                <a:lnTo>
                  <a:pt x="492873" y="1238580"/>
                </a:lnTo>
                <a:cubicBezTo>
                  <a:pt x="493982" y="1237522"/>
                  <a:pt x="592060" y="1143778"/>
                  <a:pt x="596344" y="1045346"/>
                </a:cubicBezTo>
                <a:cubicBezTo>
                  <a:pt x="553640" y="1078585"/>
                  <a:pt x="500922" y="1096351"/>
                  <a:pt x="446807" y="1095746"/>
                </a:cubicBezTo>
                <a:cubicBezTo>
                  <a:pt x="435876" y="1095736"/>
                  <a:pt x="424954" y="1095081"/>
                  <a:pt x="414098" y="1093781"/>
                </a:cubicBezTo>
                <a:lnTo>
                  <a:pt x="417676" y="1063541"/>
                </a:lnTo>
                <a:cubicBezTo>
                  <a:pt x="498316" y="1073066"/>
                  <a:pt x="571648" y="1042927"/>
                  <a:pt x="614236" y="982901"/>
                </a:cubicBezTo>
                <a:cubicBezTo>
                  <a:pt x="642007" y="943992"/>
                  <a:pt x="650726" y="899741"/>
                  <a:pt x="636513" y="870206"/>
                </a:cubicBezTo>
                <a:cubicBezTo>
                  <a:pt x="603501" y="801713"/>
                  <a:pt x="567465" y="793346"/>
                  <a:pt x="567112" y="793296"/>
                </a:cubicBezTo>
                <a:cubicBezTo>
                  <a:pt x="559895" y="792071"/>
                  <a:pt x="554663" y="785746"/>
                  <a:pt x="554815" y="778428"/>
                </a:cubicBezTo>
                <a:lnTo>
                  <a:pt x="554815" y="639878"/>
                </a:lnTo>
                <a:cubicBezTo>
                  <a:pt x="554815" y="634969"/>
                  <a:pt x="557204" y="630363"/>
                  <a:pt x="561215" y="627530"/>
                </a:cubicBezTo>
                <a:cubicBezTo>
                  <a:pt x="687619" y="538121"/>
                  <a:pt x="828335" y="526730"/>
                  <a:pt x="924095" y="532879"/>
                </a:cubicBezTo>
                <a:cubicBezTo>
                  <a:pt x="985221" y="536377"/>
                  <a:pt x="1045575" y="548246"/>
                  <a:pt x="1103469" y="568159"/>
                </a:cubicBezTo>
                <a:lnTo>
                  <a:pt x="1093137" y="596484"/>
                </a:lnTo>
                <a:cubicBezTo>
                  <a:pt x="1022678" y="573023"/>
                  <a:pt x="948812" y="561406"/>
                  <a:pt x="874552" y="562111"/>
                </a:cubicBezTo>
                <a:close/>
              </a:path>
            </a:pathLst>
          </a:custGeom>
          <a:solidFill>
            <a:srgbClr val="B5152B"/>
          </a:solidFill>
          <a:ln w="5029" cap="flat">
            <a:noFill/>
            <a:prstDash val="solid"/>
            <a:miter/>
          </a:ln>
        </p:spPr>
        <p:txBody>
          <a:bodyPr lIns="28804" tIns="14402" rIns="28804" bIns="14402" rtlCol="0" anchor="ctr"/>
          <a:lstStyle/>
          <a:p>
            <a:endParaRPr lang="de-DE" dirty="0"/>
          </a:p>
        </p:txBody>
      </p:sp>
      <p:sp>
        <p:nvSpPr>
          <p:cNvPr id="30" name="Graphic 1">
            <a:extLst>
              <a:ext uri="{FF2B5EF4-FFF2-40B4-BE49-F238E27FC236}">
                <a16:creationId xmlns:a16="http://schemas.microsoft.com/office/drawing/2014/main" id="{D536FF94-AE3A-4AEA-9719-24FA3E1A4D0B}"/>
              </a:ext>
            </a:extLst>
          </p:cNvPr>
          <p:cNvSpPr>
            <a:spLocks noChangeAspect="1"/>
          </p:cNvSpPr>
          <p:nvPr/>
        </p:nvSpPr>
        <p:spPr>
          <a:xfrm>
            <a:off x="347489" y="3471757"/>
            <a:ext cx="470903" cy="433356"/>
          </a:xfrm>
          <a:custGeom>
            <a:avLst/>
            <a:gdLst>
              <a:gd name="connsiteX0" fmla="*/ 164203 w 1354852"/>
              <a:gd name="connsiteY0" fmla="*/ 481905 h 1246825"/>
              <a:gd name="connsiteX1" fmla="*/ 677426 w 1354852"/>
              <a:gd name="connsiteY1" fmla="*/ 161663 h 1246825"/>
              <a:gd name="connsiteX2" fmla="*/ 1190650 w 1354852"/>
              <a:gd name="connsiteY2" fmla="*/ 481905 h 1246825"/>
              <a:gd name="connsiteX3" fmla="*/ 1190650 w 1354852"/>
              <a:gd name="connsiteY3" fmla="*/ 753057 h 1246825"/>
              <a:gd name="connsiteX4" fmla="*/ 1220890 w 1354852"/>
              <a:gd name="connsiteY4" fmla="*/ 753057 h 1246825"/>
              <a:gd name="connsiteX5" fmla="*/ 1220890 w 1354852"/>
              <a:gd name="connsiteY5" fmla="*/ 498990 h 1246825"/>
              <a:gd name="connsiteX6" fmla="*/ 1298254 w 1354852"/>
              <a:gd name="connsiteY6" fmla="*/ 547273 h 1246825"/>
              <a:gd name="connsiteX7" fmla="*/ 1306267 w 1354852"/>
              <a:gd name="connsiteY7" fmla="*/ 549541 h 1246825"/>
              <a:gd name="connsiteX8" fmla="*/ 1313626 w 1354852"/>
              <a:gd name="connsiteY8" fmla="*/ 547626 h 1246825"/>
              <a:gd name="connsiteX9" fmla="*/ 1321387 w 1354852"/>
              <a:gd name="connsiteY9" fmla="*/ 534421 h 1246825"/>
              <a:gd name="connsiteX10" fmla="*/ 1321387 w 1354852"/>
              <a:gd name="connsiteY10" fmla="*/ 407514 h 1246825"/>
              <a:gd name="connsiteX11" fmla="*/ 1314281 w 1354852"/>
              <a:gd name="connsiteY11" fmla="*/ 394662 h 1246825"/>
              <a:gd name="connsiteX12" fmla="*/ 1220890 w 1354852"/>
              <a:gd name="connsiteY12" fmla="*/ 336400 h 1246825"/>
              <a:gd name="connsiteX13" fmla="*/ 1220890 w 1354852"/>
              <a:gd name="connsiteY13" fmla="*/ 15150 h 1246825"/>
              <a:gd name="connsiteX14" fmla="*/ 1205770 w 1354852"/>
              <a:gd name="connsiteY14" fmla="*/ 30 h 1246825"/>
              <a:gd name="connsiteX15" fmla="*/ 993787 w 1354852"/>
              <a:gd name="connsiteY15" fmla="*/ 30 h 1246825"/>
              <a:gd name="connsiteX16" fmla="*/ 978667 w 1354852"/>
              <a:gd name="connsiteY16" fmla="*/ 15150 h 1246825"/>
              <a:gd name="connsiteX17" fmla="*/ 978667 w 1354852"/>
              <a:gd name="connsiteY17" fmla="*/ 185250 h 1246825"/>
              <a:gd name="connsiteX18" fmla="*/ 685440 w 1354852"/>
              <a:gd name="connsiteY18" fmla="*/ 2298 h 1246825"/>
              <a:gd name="connsiteX19" fmla="*/ 669413 w 1354852"/>
              <a:gd name="connsiteY19" fmla="*/ 2298 h 1246825"/>
              <a:gd name="connsiteX20" fmla="*/ 40572 w 1354852"/>
              <a:gd name="connsiteY20" fmla="*/ 394662 h 1246825"/>
              <a:gd name="connsiteX21" fmla="*/ 33466 w 1354852"/>
              <a:gd name="connsiteY21" fmla="*/ 407514 h 1246825"/>
              <a:gd name="connsiteX22" fmla="*/ 33466 w 1354852"/>
              <a:gd name="connsiteY22" fmla="*/ 534421 h 1246825"/>
              <a:gd name="connsiteX23" fmla="*/ 48555 w 1354852"/>
              <a:gd name="connsiteY23" fmla="*/ 549572 h 1246825"/>
              <a:gd name="connsiteX24" fmla="*/ 56599 w 1354852"/>
              <a:gd name="connsiteY24" fmla="*/ 547273 h 1246825"/>
              <a:gd name="connsiteX25" fmla="*/ 133963 w 1354852"/>
              <a:gd name="connsiteY25" fmla="*/ 498990 h 1246825"/>
              <a:gd name="connsiteX26" fmla="*/ 133963 w 1354852"/>
              <a:gd name="connsiteY26" fmla="*/ 1216586 h 1246825"/>
              <a:gd name="connsiteX27" fmla="*/ 0 w 1354852"/>
              <a:gd name="connsiteY27" fmla="*/ 1216586 h 1246825"/>
              <a:gd name="connsiteX28" fmla="*/ 0 w 1354852"/>
              <a:gd name="connsiteY28" fmla="*/ 1246826 h 1246825"/>
              <a:gd name="connsiteX29" fmla="*/ 337982 w 1354852"/>
              <a:gd name="connsiteY29" fmla="*/ 1246826 h 1246825"/>
              <a:gd name="connsiteX30" fmla="*/ 337982 w 1354852"/>
              <a:gd name="connsiteY30" fmla="*/ 1216586 h 1246825"/>
              <a:gd name="connsiteX31" fmla="*/ 164203 w 1354852"/>
              <a:gd name="connsiteY31" fmla="*/ 1216586 h 1246825"/>
              <a:gd name="connsiteX32" fmla="*/ 1008907 w 1354852"/>
              <a:gd name="connsiteY32" fmla="*/ 30270 h 1246825"/>
              <a:gd name="connsiteX33" fmla="*/ 1190650 w 1354852"/>
              <a:gd name="connsiteY33" fmla="*/ 30270 h 1246825"/>
              <a:gd name="connsiteX34" fmla="*/ 1190650 w 1354852"/>
              <a:gd name="connsiteY34" fmla="*/ 317550 h 1246825"/>
              <a:gd name="connsiteX35" fmla="*/ 1008907 w 1354852"/>
              <a:gd name="connsiteY35" fmla="*/ 204150 h 1246825"/>
              <a:gd name="connsiteX36" fmla="*/ 63706 w 1354852"/>
              <a:gd name="connsiteY36" fmla="*/ 415881 h 1246825"/>
              <a:gd name="connsiteX37" fmla="*/ 677426 w 1354852"/>
              <a:gd name="connsiteY37" fmla="*/ 32841 h 1246825"/>
              <a:gd name="connsiteX38" fmla="*/ 1291147 w 1354852"/>
              <a:gd name="connsiteY38" fmla="*/ 415881 h 1246825"/>
              <a:gd name="connsiteX39" fmla="*/ 1291147 w 1354852"/>
              <a:gd name="connsiteY39" fmla="*/ 507155 h 1246825"/>
              <a:gd name="connsiteX40" fmla="*/ 685440 w 1354852"/>
              <a:gd name="connsiteY40" fmla="*/ 129508 h 1246825"/>
              <a:gd name="connsiteX41" fmla="*/ 669413 w 1354852"/>
              <a:gd name="connsiteY41" fmla="*/ 129508 h 1246825"/>
              <a:gd name="connsiteX42" fmla="*/ 63706 w 1354852"/>
              <a:gd name="connsiteY42" fmla="*/ 507508 h 1246825"/>
              <a:gd name="connsiteX43" fmla="*/ 1354853 w 1354852"/>
              <a:gd name="connsiteY43" fmla="*/ 1216586 h 1246825"/>
              <a:gd name="connsiteX44" fmla="*/ 1354853 w 1354852"/>
              <a:gd name="connsiteY44" fmla="*/ 1246826 h 1246825"/>
              <a:gd name="connsiteX45" fmla="*/ 547142 w 1354852"/>
              <a:gd name="connsiteY45" fmla="*/ 1246826 h 1246825"/>
              <a:gd name="connsiteX46" fmla="*/ 547142 w 1354852"/>
              <a:gd name="connsiteY46" fmla="*/ 1216586 h 1246825"/>
              <a:gd name="connsiteX47" fmla="*/ 1190650 w 1354852"/>
              <a:gd name="connsiteY47" fmla="*/ 1216586 h 1246825"/>
              <a:gd name="connsiteX48" fmla="*/ 1190650 w 1354852"/>
              <a:gd name="connsiteY48" fmla="*/ 883240 h 1246825"/>
              <a:gd name="connsiteX49" fmla="*/ 1220890 w 1354852"/>
              <a:gd name="connsiteY49" fmla="*/ 883240 h 1246825"/>
              <a:gd name="connsiteX50" fmla="*/ 1220890 w 1354852"/>
              <a:gd name="connsiteY50" fmla="*/ 1216586 h 1246825"/>
              <a:gd name="connsiteX51" fmla="*/ 914911 w 1354852"/>
              <a:gd name="connsiteY51" fmla="*/ 1016094 h 1246825"/>
              <a:gd name="connsiteX52" fmla="*/ 914911 w 1354852"/>
              <a:gd name="connsiteY52" fmla="*/ 723774 h 1246825"/>
              <a:gd name="connsiteX53" fmla="*/ 863906 w 1354852"/>
              <a:gd name="connsiteY53" fmla="*/ 672669 h 1246825"/>
              <a:gd name="connsiteX54" fmla="*/ 838706 w 1354852"/>
              <a:gd name="connsiteY54" fmla="*/ 672669 h 1246825"/>
              <a:gd name="connsiteX55" fmla="*/ 838706 w 1354852"/>
              <a:gd name="connsiteY55" fmla="*/ 553523 h 1246825"/>
              <a:gd name="connsiteX56" fmla="*/ 696326 w 1354852"/>
              <a:gd name="connsiteY56" fmla="*/ 411143 h 1246825"/>
              <a:gd name="connsiteX57" fmla="*/ 674503 w 1354852"/>
              <a:gd name="connsiteY57" fmla="*/ 411143 h 1246825"/>
              <a:gd name="connsiteX58" fmla="*/ 532123 w 1354852"/>
              <a:gd name="connsiteY58" fmla="*/ 553523 h 1246825"/>
              <a:gd name="connsiteX59" fmla="*/ 532123 w 1354852"/>
              <a:gd name="connsiteY59" fmla="*/ 672669 h 1246825"/>
              <a:gd name="connsiteX60" fmla="*/ 490946 w 1354852"/>
              <a:gd name="connsiteY60" fmla="*/ 672669 h 1246825"/>
              <a:gd name="connsiteX61" fmla="*/ 439841 w 1354852"/>
              <a:gd name="connsiteY61" fmla="*/ 723774 h 1246825"/>
              <a:gd name="connsiteX62" fmla="*/ 439841 w 1354852"/>
              <a:gd name="connsiteY62" fmla="*/ 1016094 h 1246825"/>
              <a:gd name="connsiteX63" fmla="*/ 490946 w 1354852"/>
              <a:gd name="connsiteY63" fmla="*/ 1067200 h 1246825"/>
              <a:gd name="connsiteX64" fmla="*/ 863906 w 1354852"/>
              <a:gd name="connsiteY64" fmla="*/ 1067200 h 1246825"/>
              <a:gd name="connsiteX65" fmla="*/ 914911 w 1354852"/>
              <a:gd name="connsiteY65" fmla="*/ 1016094 h 1246825"/>
              <a:gd name="connsiteX66" fmla="*/ 562111 w 1354852"/>
              <a:gd name="connsiteY66" fmla="*/ 553523 h 1246825"/>
              <a:gd name="connsiteX67" fmla="*/ 674251 w 1354852"/>
              <a:gd name="connsiteY67" fmla="*/ 441383 h 1246825"/>
              <a:gd name="connsiteX68" fmla="*/ 696074 w 1354852"/>
              <a:gd name="connsiteY68" fmla="*/ 441383 h 1246825"/>
              <a:gd name="connsiteX69" fmla="*/ 808466 w 1354852"/>
              <a:gd name="connsiteY69" fmla="*/ 553473 h 1246825"/>
              <a:gd name="connsiteX70" fmla="*/ 808466 w 1354852"/>
              <a:gd name="connsiteY70" fmla="*/ 553523 h 1246825"/>
              <a:gd name="connsiteX71" fmla="*/ 808466 w 1354852"/>
              <a:gd name="connsiteY71" fmla="*/ 672669 h 1246825"/>
              <a:gd name="connsiteX72" fmla="*/ 562111 w 1354852"/>
              <a:gd name="connsiteY72" fmla="*/ 672669 h 1246825"/>
              <a:gd name="connsiteX73" fmla="*/ 470182 w 1354852"/>
              <a:gd name="connsiteY73" fmla="*/ 1016094 h 1246825"/>
              <a:gd name="connsiteX74" fmla="*/ 470182 w 1354852"/>
              <a:gd name="connsiteY74" fmla="*/ 723774 h 1246825"/>
              <a:gd name="connsiteX75" fmla="*/ 491047 w 1354852"/>
              <a:gd name="connsiteY75" fmla="*/ 702909 h 1246825"/>
              <a:gd name="connsiteX76" fmla="*/ 864007 w 1354852"/>
              <a:gd name="connsiteY76" fmla="*/ 702909 h 1246825"/>
              <a:gd name="connsiteX77" fmla="*/ 884873 w 1354852"/>
              <a:gd name="connsiteY77" fmla="*/ 723774 h 1246825"/>
              <a:gd name="connsiteX78" fmla="*/ 884873 w 1354852"/>
              <a:gd name="connsiteY78" fmla="*/ 1016094 h 1246825"/>
              <a:gd name="connsiteX79" fmla="*/ 864007 w 1354852"/>
              <a:gd name="connsiteY79" fmla="*/ 1036960 h 1246825"/>
              <a:gd name="connsiteX80" fmla="*/ 490946 w 1354852"/>
              <a:gd name="connsiteY80" fmla="*/ 1036960 h 1246825"/>
              <a:gd name="connsiteX81" fmla="*/ 470182 w 1354852"/>
              <a:gd name="connsiteY81" fmla="*/ 1016094 h 1246825"/>
              <a:gd name="connsiteX82" fmla="*/ 685692 w 1354852"/>
              <a:gd name="connsiteY82" fmla="*/ 757190 h 1246825"/>
              <a:gd name="connsiteX83" fmla="*/ 607612 w 1354852"/>
              <a:gd name="connsiteY83" fmla="*/ 835647 h 1246825"/>
              <a:gd name="connsiteX84" fmla="*/ 670572 w 1354852"/>
              <a:gd name="connsiteY84" fmla="*/ 912220 h 1246825"/>
              <a:gd name="connsiteX85" fmla="*/ 670572 w 1354852"/>
              <a:gd name="connsiteY85" fmla="*/ 981772 h 1246825"/>
              <a:gd name="connsiteX86" fmla="*/ 700812 w 1354852"/>
              <a:gd name="connsiteY86" fmla="*/ 981772 h 1246825"/>
              <a:gd name="connsiteX87" fmla="*/ 700812 w 1354852"/>
              <a:gd name="connsiteY87" fmla="*/ 912220 h 1246825"/>
              <a:gd name="connsiteX88" fmla="*/ 762265 w 1354852"/>
              <a:gd name="connsiteY88" fmla="*/ 820149 h 1246825"/>
              <a:gd name="connsiteX89" fmla="*/ 685692 w 1354852"/>
              <a:gd name="connsiteY89" fmla="*/ 757190 h 1246825"/>
              <a:gd name="connsiteX90" fmla="*/ 685692 w 1354852"/>
              <a:gd name="connsiteY90" fmla="*/ 883190 h 1246825"/>
              <a:gd name="connsiteX91" fmla="*/ 637661 w 1354852"/>
              <a:gd name="connsiteY91" fmla="*/ 835158 h 1246825"/>
              <a:gd name="connsiteX92" fmla="*/ 685692 w 1354852"/>
              <a:gd name="connsiteY92" fmla="*/ 787127 h 1246825"/>
              <a:gd name="connsiteX93" fmla="*/ 733723 w 1354852"/>
              <a:gd name="connsiteY93" fmla="*/ 835158 h 1246825"/>
              <a:gd name="connsiteX94" fmla="*/ 685944 w 1354852"/>
              <a:gd name="connsiteY94" fmla="*/ 883441 h 1246825"/>
              <a:gd name="connsiteX95" fmla="*/ 685692 w 1354852"/>
              <a:gd name="connsiteY95" fmla="*/ 883441 h 1246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354852" h="1246825">
                <a:moveTo>
                  <a:pt x="164203" y="481905"/>
                </a:moveTo>
                <a:lnTo>
                  <a:pt x="677426" y="161663"/>
                </a:lnTo>
                <a:lnTo>
                  <a:pt x="1190650" y="481905"/>
                </a:lnTo>
                <a:lnTo>
                  <a:pt x="1190650" y="753057"/>
                </a:lnTo>
                <a:lnTo>
                  <a:pt x="1220890" y="753057"/>
                </a:lnTo>
                <a:lnTo>
                  <a:pt x="1220890" y="498990"/>
                </a:lnTo>
                <a:lnTo>
                  <a:pt x="1298254" y="547273"/>
                </a:lnTo>
                <a:cubicBezTo>
                  <a:pt x="1300658" y="548765"/>
                  <a:pt x="1303435" y="549552"/>
                  <a:pt x="1306267" y="549541"/>
                </a:cubicBezTo>
                <a:cubicBezTo>
                  <a:pt x="1308843" y="549541"/>
                  <a:pt x="1311378" y="548881"/>
                  <a:pt x="1313626" y="547626"/>
                </a:cubicBezTo>
                <a:cubicBezTo>
                  <a:pt x="1318414" y="544960"/>
                  <a:pt x="1321387" y="539905"/>
                  <a:pt x="1321387" y="534421"/>
                </a:cubicBezTo>
                <a:lnTo>
                  <a:pt x="1321387" y="407514"/>
                </a:lnTo>
                <a:cubicBezTo>
                  <a:pt x="1321397" y="402293"/>
                  <a:pt x="1318711" y="397429"/>
                  <a:pt x="1314281" y="394662"/>
                </a:cubicBezTo>
                <a:lnTo>
                  <a:pt x="1220890" y="336400"/>
                </a:lnTo>
                <a:lnTo>
                  <a:pt x="1220890" y="15150"/>
                </a:lnTo>
                <a:cubicBezTo>
                  <a:pt x="1220890" y="6799"/>
                  <a:pt x="1214121" y="30"/>
                  <a:pt x="1205770" y="30"/>
                </a:cubicBezTo>
                <a:lnTo>
                  <a:pt x="993787" y="30"/>
                </a:lnTo>
                <a:cubicBezTo>
                  <a:pt x="985436" y="30"/>
                  <a:pt x="978667" y="6799"/>
                  <a:pt x="978667" y="15150"/>
                </a:cubicBezTo>
                <a:lnTo>
                  <a:pt x="978667" y="185250"/>
                </a:lnTo>
                <a:lnTo>
                  <a:pt x="685440" y="2298"/>
                </a:lnTo>
                <a:cubicBezTo>
                  <a:pt x="680536" y="-766"/>
                  <a:pt x="674317" y="-766"/>
                  <a:pt x="669413" y="2298"/>
                </a:cubicBezTo>
                <a:lnTo>
                  <a:pt x="40572" y="394662"/>
                </a:lnTo>
                <a:cubicBezTo>
                  <a:pt x="36142" y="397429"/>
                  <a:pt x="33456" y="402288"/>
                  <a:pt x="33466" y="407514"/>
                </a:cubicBezTo>
                <a:lnTo>
                  <a:pt x="33466" y="534421"/>
                </a:lnTo>
                <a:cubicBezTo>
                  <a:pt x="33450" y="542773"/>
                  <a:pt x="40204" y="549557"/>
                  <a:pt x="48555" y="549572"/>
                </a:cubicBezTo>
                <a:cubicBezTo>
                  <a:pt x="51398" y="549577"/>
                  <a:pt x="54185" y="548780"/>
                  <a:pt x="56599" y="547273"/>
                </a:cubicBezTo>
                <a:lnTo>
                  <a:pt x="133963" y="498990"/>
                </a:lnTo>
                <a:lnTo>
                  <a:pt x="133963" y="1216586"/>
                </a:lnTo>
                <a:lnTo>
                  <a:pt x="0" y="1216586"/>
                </a:lnTo>
                <a:lnTo>
                  <a:pt x="0" y="1246826"/>
                </a:lnTo>
                <a:lnTo>
                  <a:pt x="337982" y="1246826"/>
                </a:lnTo>
                <a:lnTo>
                  <a:pt x="337982" y="1216586"/>
                </a:lnTo>
                <a:lnTo>
                  <a:pt x="164203" y="1216586"/>
                </a:lnTo>
                <a:close/>
                <a:moveTo>
                  <a:pt x="1008907" y="30270"/>
                </a:moveTo>
                <a:lnTo>
                  <a:pt x="1190650" y="30270"/>
                </a:lnTo>
                <a:lnTo>
                  <a:pt x="1190650" y="317550"/>
                </a:lnTo>
                <a:lnTo>
                  <a:pt x="1008907" y="204150"/>
                </a:lnTo>
                <a:close/>
                <a:moveTo>
                  <a:pt x="63706" y="415881"/>
                </a:moveTo>
                <a:lnTo>
                  <a:pt x="677426" y="32841"/>
                </a:lnTo>
                <a:lnTo>
                  <a:pt x="1291147" y="415881"/>
                </a:lnTo>
                <a:lnTo>
                  <a:pt x="1291147" y="507155"/>
                </a:lnTo>
                <a:lnTo>
                  <a:pt x="685440" y="129508"/>
                </a:lnTo>
                <a:cubicBezTo>
                  <a:pt x="680536" y="126444"/>
                  <a:pt x="674317" y="126444"/>
                  <a:pt x="669413" y="129508"/>
                </a:cubicBezTo>
                <a:lnTo>
                  <a:pt x="63706" y="507508"/>
                </a:lnTo>
                <a:close/>
                <a:moveTo>
                  <a:pt x="1354853" y="1216586"/>
                </a:moveTo>
                <a:lnTo>
                  <a:pt x="1354853" y="1246826"/>
                </a:lnTo>
                <a:lnTo>
                  <a:pt x="547142" y="1246826"/>
                </a:lnTo>
                <a:lnTo>
                  <a:pt x="547142" y="1216586"/>
                </a:lnTo>
                <a:lnTo>
                  <a:pt x="1190650" y="1216586"/>
                </a:lnTo>
                <a:lnTo>
                  <a:pt x="1190650" y="883240"/>
                </a:lnTo>
                <a:lnTo>
                  <a:pt x="1220890" y="883240"/>
                </a:lnTo>
                <a:lnTo>
                  <a:pt x="1220890" y="1216586"/>
                </a:lnTo>
                <a:close/>
                <a:moveTo>
                  <a:pt x="914911" y="1016094"/>
                </a:moveTo>
                <a:lnTo>
                  <a:pt x="914911" y="723774"/>
                </a:lnTo>
                <a:cubicBezTo>
                  <a:pt x="914886" y="695601"/>
                  <a:pt x="892080" y="672754"/>
                  <a:pt x="863906" y="672669"/>
                </a:cubicBezTo>
                <a:lnTo>
                  <a:pt x="838706" y="672669"/>
                </a:lnTo>
                <a:lnTo>
                  <a:pt x="838706" y="553523"/>
                </a:lnTo>
                <a:cubicBezTo>
                  <a:pt x="838621" y="474924"/>
                  <a:pt x="774925" y="411229"/>
                  <a:pt x="696326" y="411143"/>
                </a:cubicBezTo>
                <a:lnTo>
                  <a:pt x="674503" y="411143"/>
                </a:lnTo>
                <a:cubicBezTo>
                  <a:pt x="595904" y="411229"/>
                  <a:pt x="532209" y="474924"/>
                  <a:pt x="532123" y="553523"/>
                </a:cubicBezTo>
                <a:lnTo>
                  <a:pt x="532123" y="672669"/>
                </a:lnTo>
                <a:lnTo>
                  <a:pt x="490946" y="672669"/>
                </a:lnTo>
                <a:cubicBezTo>
                  <a:pt x="462732" y="672699"/>
                  <a:pt x="439871" y="695560"/>
                  <a:pt x="439841" y="723774"/>
                </a:cubicBezTo>
                <a:lnTo>
                  <a:pt x="439841" y="1016094"/>
                </a:lnTo>
                <a:cubicBezTo>
                  <a:pt x="439871" y="1044308"/>
                  <a:pt x="462732" y="1067170"/>
                  <a:pt x="490946" y="1067200"/>
                </a:cubicBezTo>
                <a:lnTo>
                  <a:pt x="863906" y="1067200"/>
                </a:lnTo>
                <a:cubicBezTo>
                  <a:pt x="892080" y="1067114"/>
                  <a:pt x="914886" y="1044268"/>
                  <a:pt x="914911" y="1016094"/>
                </a:cubicBezTo>
                <a:close/>
                <a:moveTo>
                  <a:pt x="562111" y="553523"/>
                </a:moveTo>
                <a:cubicBezTo>
                  <a:pt x="562167" y="491612"/>
                  <a:pt x="612340" y="441439"/>
                  <a:pt x="674251" y="441383"/>
                </a:cubicBezTo>
                <a:lnTo>
                  <a:pt x="696074" y="441383"/>
                </a:lnTo>
                <a:cubicBezTo>
                  <a:pt x="758061" y="441297"/>
                  <a:pt x="808381" y="491486"/>
                  <a:pt x="808466" y="553473"/>
                </a:cubicBezTo>
                <a:cubicBezTo>
                  <a:pt x="808466" y="553488"/>
                  <a:pt x="808466" y="553508"/>
                  <a:pt x="808466" y="553523"/>
                </a:cubicBezTo>
                <a:lnTo>
                  <a:pt x="808466" y="672669"/>
                </a:lnTo>
                <a:lnTo>
                  <a:pt x="562111" y="672669"/>
                </a:lnTo>
                <a:close/>
                <a:moveTo>
                  <a:pt x="470182" y="1016094"/>
                </a:moveTo>
                <a:lnTo>
                  <a:pt x="470182" y="723774"/>
                </a:lnTo>
                <a:cubicBezTo>
                  <a:pt x="470182" y="712253"/>
                  <a:pt x="479526" y="702909"/>
                  <a:pt x="491047" y="702909"/>
                </a:cubicBezTo>
                <a:lnTo>
                  <a:pt x="864007" y="702909"/>
                </a:lnTo>
                <a:cubicBezTo>
                  <a:pt x="875529" y="702909"/>
                  <a:pt x="884873" y="712253"/>
                  <a:pt x="884873" y="723774"/>
                </a:cubicBezTo>
                <a:lnTo>
                  <a:pt x="884873" y="1016094"/>
                </a:lnTo>
                <a:cubicBezTo>
                  <a:pt x="884873" y="1027616"/>
                  <a:pt x="875529" y="1036960"/>
                  <a:pt x="864007" y="1036960"/>
                </a:cubicBezTo>
                <a:lnTo>
                  <a:pt x="490946" y="1036960"/>
                </a:lnTo>
                <a:cubicBezTo>
                  <a:pt x="479460" y="1036904"/>
                  <a:pt x="470182" y="1027580"/>
                  <a:pt x="470182" y="1016094"/>
                </a:cubicBezTo>
                <a:close/>
                <a:moveTo>
                  <a:pt x="685692" y="757190"/>
                </a:moveTo>
                <a:cubicBezTo>
                  <a:pt x="642464" y="757295"/>
                  <a:pt x="607507" y="792424"/>
                  <a:pt x="607612" y="835647"/>
                </a:cubicBezTo>
                <a:cubicBezTo>
                  <a:pt x="607698" y="872903"/>
                  <a:pt x="634037" y="904932"/>
                  <a:pt x="670572" y="912220"/>
                </a:cubicBezTo>
                <a:lnTo>
                  <a:pt x="670572" y="981772"/>
                </a:lnTo>
                <a:lnTo>
                  <a:pt x="700812" y="981772"/>
                </a:lnTo>
                <a:lnTo>
                  <a:pt x="700812" y="912220"/>
                </a:lnTo>
                <a:cubicBezTo>
                  <a:pt x="743203" y="903763"/>
                  <a:pt x="770717" y="862546"/>
                  <a:pt x="762265" y="820149"/>
                </a:cubicBezTo>
                <a:cubicBezTo>
                  <a:pt x="754977" y="783614"/>
                  <a:pt x="722948" y="757280"/>
                  <a:pt x="685692" y="757190"/>
                </a:cubicBezTo>
                <a:close/>
                <a:moveTo>
                  <a:pt x="685692" y="883190"/>
                </a:moveTo>
                <a:cubicBezTo>
                  <a:pt x="659167" y="883190"/>
                  <a:pt x="637661" y="861684"/>
                  <a:pt x="637661" y="835158"/>
                </a:cubicBezTo>
                <a:cubicBezTo>
                  <a:pt x="637661" y="808633"/>
                  <a:pt x="659167" y="787127"/>
                  <a:pt x="685692" y="787127"/>
                </a:cubicBezTo>
                <a:cubicBezTo>
                  <a:pt x="712218" y="787127"/>
                  <a:pt x="733723" y="808633"/>
                  <a:pt x="733723" y="835158"/>
                </a:cubicBezTo>
                <a:cubicBezTo>
                  <a:pt x="733864" y="861684"/>
                  <a:pt x="712470" y="883300"/>
                  <a:pt x="685944" y="883441"/>
                </a:cubicBezTo>
                <a:cubicBezTo>
                  <a:pt x="685858" y="883441"/>
                  <a:pt x="685778" y="883441"/>
                  <a:pt x="685692" y="883441"/>
                </a:cubicBezTo>
                <a:close/>
              </a:path>
            </a:pathLst>
          </a:custGeom>
          <a:solidFill>
            <a:srgbClr val="B5152B"/>
          </a:solidFill>
          <a:ln w="5029" cap="flat">
            <a:noFill/>
            <a:prstDash val="solid"/>
            <a:miter/>
          </a:ln>
        </p:spPr>
        <p:txBody>
          <a:bodyPr lIns="28804" tIns="14402" rIns="28804" bIns="14402" rtlCol="0" anchor="ctr"/>
          <a:lstStyle/>
          <a:p>
            <a:endParaRPr lang="de-DE" dirty="0"/>
          </a:p>
        </p:txBody>
      </p:sp>
      <p:sp>
        <p:nvSpPr>
          <p:cNvPr id="31" name="Graphic 1">
            <a:extLst>
              <a:ext uri="{FF2B5EF4-FFF2-40B4-BE49-F238E27FC236}">
                <a16:creationId xmlns:a16="http://schemas.microsoft.com/office/drawing/2014/main" id="{4D4D90EB-6034-4473-B7A6-EECC3E617490}"/>
              </a:ext>
            </a:extLst>
          </p:cNvPr>
          <p:cNvSpPr>
            <a:spLocks noChangeAspect="1"/>
          </p:cNvSpPr>
          <p:nvPr/>
        </p:nvSpPr>
        <p:spPr>
          <a:xfrm>
            <a:off x="313889" y="4473517"/>
            <a:ext cx="538101" cy="420431"/>
          </a:xfrm>
          <a:custGeom>
            <a:avLst/>
            <a:gdLst>
              <a:gd name="connsiteX0" fmla="*/ 1538561 w 1548191"/>
              <a:gd name="connsiteY0" fmla="*/ 829231 h 1209637"/>
              <a:gd name="connsiteX1" fmla="*/ 1394064 w 1548191"/>
              <a:gd name="connsiteY1" fmla="*/ 774698 h 1209637"/>
              <a:gd name="connsiteX2" fmla="*/ 1233540 w 1548191"/>
              <a:gd name="connsiteY2" fmla="*/ 849946 h 1209637"/>
              <a:gd name="connsiteX3" fmla="*/ 1246342 w 1548191"/>
              <a:gd name="connsiteY3" fmla="*/ 877313 h 1209637"/>
              <a:gd name="connsiteX4" fmla="*/ 1406715 w 1548191"/>
              <a:gd name="connsiteY4" fmla="*/ 802166 h 1209637"/>
              <a:gd name="connsiteX5" fmla="*/ 1511168 w 1548191"/>
              <a:gd name="connsiteY5" fmla="*/ 841806 h 1209637"/>
              <a:gd name="connsiteX6" fmla="*/ 1471529 w 1548191"/>
              <a:gd name="connsiteY6" fmla="*/ 946260 h 1209637"/>
              <a:gd name="connsiteX7" fmla="*/ 974887 w 1548191"/>
              <a:gd name="connsiteY7" fmla="*/ 1179007 h 1209637"/>
              <a:gd name="connsiteX8" fmla="*/ 318125 w 1548191"/>
              <a:gd name="connsiteY8" fmla="*/ 1097359 h 1209637"/>
              <a:gd name="connsiteX9" fmla="*/ 318125 w 1548191"/>
              <a:gd name="connsiteY9" fmla="*/ 667699 h 1209637"/>
              <a:gd name="connsiteX10" fmla="*/ 303005 w 1548191"/>
              <a:gd name="connsiteY10" fmla="*/ 652579 h 1209637"/>
              <a:gd name="connsiteX11" fmla="*/ 15120 w 1548191"/>
              <a:gd name="connsiteY11" fmla="*/ 652579 h 1209637"/>
              <a:gd name="connsiteX12" fmla="*/ 0 w 1548191"/>
              <a:gd name="connsiteY12" fmla="*/ 667699 h 1209637"/>
              <a:gd name="connsiteX13" fmla="*/ 0 w 1548191"/>
              <a:gd name="connsiteY13" fmla="*/ 1185257 h 1209637"/>
              <a:gd name="connsiteX14" fmla="*/ 15120 w 1548191"/>
              <a:gd name="connsiteY14" fmla="*/ 1200377 h 1209637"/>
              <a:gd name="connsiteX15" fmla="*/ 302803 w 1548191"/>
              <a:gd name="connsiteY15" fmla="*/ 1200377 h 1209637"/>
              <a:gd name="connsiteX16" fmla="*/ 317923 w 1548191"/>
              <a:gd name="connsiteY16" fmla="*/ 1185257 h 1209637"/>
              <a:gd name="connsiteX17" fmla="*/ 317923 w 1548191"/>
              <a:gd name="connsiteY17" fmla="*/ 1127801 h 1209637"/>
              <a:gd name="connsiteX18" fmla="*/ 975290 w 1548191"/>
              <a:gd name="connsiteY18" fmla="*/ 1209600 h 1209637"/>
              <a:gd name="connsiteX19" fmla="*/ 977155 w 1548191"/>
              <a:gd name="connsiteY19" fmla="*/ 1209600 h 1209637"/>
              <a:gd name="connsiteX20" fmla="*/ 983556 w 1548191"/>
              <a:gd name="connsiteY20" fmla="*/ 1208138 h 1209637"/>
              <a:gd name="connsiteX21" fmla="*/ 1483927 w 1548191"/>
              <a:gd name="connsiteY21" fmla="*/ 973627 h 1209637"/>
              <a:gd name="connsiteX22" fmla="*/ 1538561 w 1548191"/>
              <a:gd name="connsiteY22" fmla="*/ 829231 h 1209637"/>
              <a:gd name="connsiteX23" fmla="*/ 287683 w 1548191"/>
              <a:gd name="connsiteY23" fmla="*/ 1170137 h 1209637"/>
              <a:gd name="connsiteX24" fmla="*/ 30240 w 1548191"/>
              <a:gd name="connsiteY24" fmla="*/ 1170137 h 1209637"/>
              <a:gd name="connsiteX25" fmla="*/ 30240 w 1548191"/>
              <a:gd name="connsiteY25" fmla="*/ 682819 h 1209637"/>
              <a:gd name="connsiteX26" fmla="*/ 287683 w 1548191"/>
              <a:gd name="connsiteY26" fmla="*/ 682819 h 1209637"/>
              <a:gd name="connsiteX27" fmla="*/ 506671 w 1548191"/>
              <a:gd name="connsiteY27" fmla="*/ 752926 h 1209637"/>
              <a:gd name="connsiteX28" fmla="*/ 419278 w 1548191"/>
              <a:gd name="connsiteY28" fmla="*/ 752926 h 1209637"/>
              <a:gd name="connsiteX29" fmla="*/ 419278 w 1548191"/>
              <a:gd name="connsiteY29" fmla="*/ 722686 h 1209637"/>
              <a:gd name="connsiteX30" fmla="*/ 506671 w 1548191"/>
              <a:gd name="connsiteY30" fmla="*/ 722686 h 1209637"/>
              <a:gd name="connsiteX31" fmla="*/ 709330 w 1548191"/>
              <a:gd name="connsiteY31" fmla="*/ 817236 h 1209637"/>
              <a:gd name="connsiteX32" fmla="*/ 1048522 w 1548191"/>
              <a:gd name="connsiteY32" fmla="*/ 817236 h 1209637"/>
              <a:gd name="connsiteX33" fmla="*/ 1057543 w 1548191"/>
              <a:gd name="connsiteY33" fmla="*/ 817639 h 1209637"/>
              <a:gd name="connsiteX34" fmla="*/ 1058854 w 1548191"/>
              <a:gd name="connsiteY34" fmla="*/ 817639 h 1209637"/>
              <a:gd name="connsiteX35" fmla="*/ 1067119 w 1548191"/>
              <a:gd name="connsiteY35" fmla="*/ 818748 h 1209637"/>
              <a:gd name="connsiteX36" fmla="*/ 1068833 w 1548191"/>
              <a:gd name="connsiteY36" fmla="*/ 819050 h 1209637"/>
              <a:gd name="connsiteX37" fmla="*/ 1076645 w 1548191"/>
              <a:gd name="connsiteY37" fmla="*/ 820814 h 1209637"/>
              <a:gd name="connsiteX38" fmla="*/ 1078510 w 1548191"/>
              <a:gd name="connsiteY38" fmla="*/ 821318 h 1209637"/>
              <a:gd name="connsiteX39" fmla="*/ 1085566 w 1548191"/>
              <a:gd name="connsiteY39" fmla="*/ 823586 h 1209637"/>
              <a:gd name="connsiteX40" fmla="*/ 1087733 w 1548191"/>
              <a:gd name="connsiteY40" fmla="*/ 824443 h 1209637"/>
              <a:gd name="connsiteX41" fmla="*/ 1089799 w 1548191"/>
              <a:gd name="connsiteY41" fmla="*/ 825250 h 1209637"/>
              <a:gd name="connsiteX42" fmla="*/ 1089799 w 1548191"/>
              <a:gd name="connsiteY42" fmla="*/ 608530 h 1209637"/>
              <a:gd name="connsiteX43" fmla="*/ 1104919 w 1548191"/>
              <a:gd name="connsiteY43" fmla="*/ 593410 h 1209637"/>
              <a:gd name="connsiteX44" fmla="*/ 1390939 w 1548191"/>
              <a:gd name="connsiteY44" fmla="*/ 593410 h 1209637"/>
              <a:gd name="connsiteX45" fmla="*/ 1390939 w 1548191"/>
              <a:gd name="connsiteY45" fmla="*/ 331279 h 1209637"/>
              <a:gd name="connsiteX46" fmla="*/ 1104919 w 1548191"/>
              <a:gd name="connsiteY46" fmla="*/ 331279 h 1209637"/>
              <a:gd name="connsiteX47" fmla="*/ 1089799 w 1548191"/>
              <a:gd name="connsiteY47" fmla="*/ 316159 h 1209637"/>
              <a:gd name="connsiteX48" fmla="*/ 1089799 w 1548191"/>
              <a:gd name="connsiteY48" fmla="*/ 30240 h 1209637"/>
              <a:gd name="connsiteX49" fmla="*/ 827467 w 1548191"/>
              <a:gd name="connsiteY49" fmla="*/ 30240 h 1209637"/>
              <a:gd name="connsiteX50" fmla="*/ 827467 w 1548191"/>
              <a:gd name="connsiteY50" fmla="*/ 316260 h 1209637"/>
              <a:gd name="connsiteX51" fmla="*/ 812347 w 1548191"/>
              <a:gd name="connsiteY51" fmla="*/ 331380 h 1209637"/>
              <a:gd name="connsiteX52" fmla="*/ 526327 w 1548191"/>
              <a:gd name="connsiteY52" fmla="*/ 331380 h 1209637"/>
              <a:gd name="connsiteX53" fmla="*/ 526327 w 1548191"/>
              <a:gd name="connsiteY53" fmla="*/ 593712 h 1209637"/>
              <a:gd name="connsiteX54" fmla="*/ 812347 w 1548191"/>
              <a:gd name="connsiteY54" fmla="*/ 593712 h 1209637"/>
              <a:gd name="connsiteX55" fmla="*/ 827467 w 1548191"/>
              <a:gd name="connsiteY55" fmla="*/ 608832 h 1209637"/>
              <a:gd name="connsiteX56" fmla="*/ 827467 w 1548191"/>
              <a:gd name="connsiteY56" fmla="*/ 737906 h 1209637"/>
              <a:gd name="connsiteX57" fmla="*/ 797227 w 1548191"/>
              <a:gd name="connsiteY57" fmla="*/ 737906 h 1209637"/>
              <a:gd name="connsiteX58" fmla="*/ 797227 w 1548191"/>
              <a:gd name="connsiteY58" fmla="*/ 623851 h 1209637"/>
              <a:gd name="connsiteX59" fmla="*/ 511207 w 1548191"/>
              <a:gd name="connsiteY59" fmla="*/ 623851 h 1209637"/>
              <a:gd name="connsiteX60" fmla="*/ 496087 w 1548191"/>
              <a:gd name="connsiteY60" fmla="*/ 608731 h 1209637"/>
              <a:gd name="connsiteX61" fmla="*/ 496087 w 1548191"/>
              <a:gd name="connsiteY61" fmla="*/ 316159 h 1209637"/>
              <a:gd name="connsiteX62" fmla="*/ 511207 w 1548191"/>
              <a:gd name="connsiteY62" fmla="*/ 301039 h 1209637"/>
              <a:gd name="connsiteX63" fmla="*/ 797227 w 1548191"/>
              <a:gd name="connsiteY63" fmla="*/ 301039 h 1209637"/>
              <a:gd name="connsiteX64" fmla="*/ 797227 w 1548191"/>
              <a:gd name="connsiteY64" fmla="*/ 15120 h 1209637"/>
              <a:gd name="connsiteX65" fmla="*/ 812347 w 1548191"/>
              <a:gd name="connsiteY65" fmla="*/ 0 h 1209637"/>
              <a:gd name="connsiteX66" fmla="*/ 1104919 w 1548191"/>
              <a:gd name="connsiteY66" fmla="*/ 0 h 1209637"/>
              <a:gd name="connsiteX67" fmla="*/ 1120039 w 1548191"/>
              <a:gd name="connsiteY67" fmla="*/ 15120 h 1209637"/>
              <a:gd name="connsiteX68" fmla="*/ 1120039 w 1548191"/>
              <a:gd name="connsiteY68" fmla="*/ 301140 h 1209637"/>
              <a:gd name="connsiteX69" fmla="*/ 1406059 w 1548191"/>
              <a:gd name="connsiteY69" fmla="*/ 301140 h 1209637"/>
              <a:gd name="connsiteX70" fmla="*/ 1421179 w 1548191"/>
              <a:gd name="connsiteY70" fmla="*/ 316260 h 1209637"/>
              <a:gd name="connsiteX71" fmla="*/ 1421179 w 1548191"/>
              <a:gd name="connsiteY71" fmla="*/ 608832 h 1209637"/>
              <a:gd name="connsiteX72" fmla="*/ 1406059 w 1548191"/>
              <a:gd name="connsiteY72" fmla="*/ 623952 h 1209637"/>
              <a:gd name="connsiteX73" fmla="*/ 1120039 w 1548191"/>
              <a:gd name="connsiteY73" fmla="*/ 623952 h 1209637"/>
              <a:gd name="connsiteX74" fmla="*/ 1120039 w 1548191"/>
              <a:gd name="connsiteY74" fmla="*/ 844049 h 1209637"/>
              <a:gd name="connsiteX75" fmla="*/ 1120946 w 1548191"/>
              <a:gd name="connsiteY75" fmla="*/ 844855 h 1209637"/>
              <a:gd name="connsiteX76" fmla="*/ 1123114 w 1548191"/>
              <a:gd name="connsiteY76" fmla="*/ 846871 h 1209637"/>
              <a:gd name="connsiteX77" fmla="*/ 1127801 w 1548191"/>
              <a:gd name="connsiteY77" fmla="*/ 851508 h 1209637"/>
              <a:gd name="connsiteX78" fmla="*/ 1130119 w 1548191"/>
              <a:gd name="connsiteY78" fmla="*/ 854028 h 1209637"/>
              <a:gd name="connsiteX79" fmla="*/ 1132790 w 1548191"/>
              <a:gd name="connsiteY79" fmla="*/ 857102 h 1209637"/>
              <a:gd name="connsiteX80" fmla="*/ 1136570 w 1548191"/>
              <a:gd name="connsiteY80" fmla="*/ 862142 h 1209637"/>
              <a:gd name="connsiteX81" fmla="*/ 1138486 w 1548191"/>
              <a:gd name="connsiteY81" fmla="*/ 864814 h 1209637"/>
              <a:gd name="connsiteX82" fmla="*/ 1142266 w 1548191"/>
              <a:gd name="connsiteY82" fmla="*/ 870710 h 1209637"/>
              <a:gd name="connsiteX83" fmla="*/ 1143274 w 1548191"/>
              <a:gd name="connsiteY83" fmla="*/ 872424 h 1209637"/>
              <a:gd name="connsiteX84" fmla="*/ 1102999 w 1548191"/>
              <a:gd name="connsiteY84" fmla="*/ 1021462 h 1209637"/>
              <a:gd name="connsiteX85" fmla="*/ 1048522 w 1548191"/>
              <a:gd name="connsiteY85" fmla="*/ 1035972 h 1209637"/>
              <a:gd name="connsiteX86" fmla="*/ 677527 w 1548191"/>
              <a:gd name="connsiteY86" fmla="*/ 1035972 h 1209637"/>
              <a:gd name="connsiteX87" fmla="*/ 677527 w 1548191"/>
              <a:gd name="connsiteY87" fmla="*/ 1005732 h 1209637"/>
              <a:gd name="connsiteX88" fmla="*/ 1048522 w 1548191"/>
              <a:gd name="connsiteY88" fmla="*/ 1005732 h 1209637"/>
              <a:gd name="connsiteX89" fmla="*/ 1127549 w 1548191"/>
              <a:gd name="connsiteY89" fmla="*/ 926755 h 1209637"/>
              <a:gd name="connsiteX90" fmla="*/ 1126238 w 1548191"/>
              <a:gd name="connsiteY90" fmla="*/ 912744 h 1209637"/>
              <a:gd name="connsiteX91" fmla="*/ 1126238 w 1548191"/>
              <a:gd name="connsiteY91" fmla="*/ 912744 h 1209637"/>
              <a:gd name="connsiteX92" fmla="*/ 1124827 w 1548191"/>
              <a:gd name="connsiteY92" fmla="*/ 906444 h 1209637"/>
              <a:gd name="connsiteX93" fmla="*/ 1124575 w 1548191"/>
              <a:gd name="connsiteY93" fmla="*/ 905486 h 1209637"/>
              <a:gd name="connsiteX94" fmla="*/ 1122862 w 1548191"/>
              <a:gd name="connsiteY94" fmla="*/ 900446 h 1209637"/>
              <a:gd name="connsiteX95" fmla="*/ 1122156 w 1548191"/>
              <a:gd name="connsiteY95" fmla="*/ 898430 h 1209637"/>
              <a:gd name="connsiteX96" fmla="*/ 1120392 w 1548191"/>
              <a:gd name="connsiteY96" fmla="*/ 894247 h 1209637"/>
              <a:gd name="connsiteX97" fmla="*/ 1118930 w 1548191"/>
              <a:gd name="connsiteY97" fmla="*/ 891274 h 1209637"/>
              <a:gd name="connsiteX98" fmla="*/ 1117318 w 1548191"/>
              <a:gd name="connsiteY98" fmla="*/ 888149 h 1209637"/>
              <a:gd name="connsiteX99" fmla="*/ 1114898 w 1548191"/>
              <a:gd name="connsiteY99" fmla="*/ 884218 h 1209637"/>
              <a:gd name="connsiteX100" fmla="*/ 1113638 w 1548191"/>
              <a:gd name="connsiteY100" fmla="*/ 882252 h 1209637"/>
              <a:gd name="connsiteX101" fmla="*/ 1109808 w 1548191"/>
              <a:gd name="connsiteY101" fmla="*/ 877212 h 1209637"/>
              <a:gd name="connsiteX102" fmla="*/ 1109405 w 1548191"/>
              <a:gd name="connsiteY102" fmla="*/ 876658 h 1209637"/>
              <a:gd name="connsiteX103" fmla="*/ 1092823 w 1548191"/>
              <a:gd name="connsiteY103" fmla="*/ 861538 h 1209637"/>
              <a:gd name="connsiteX104" fmla="*/ 1092269 w 1548191"/>
              <a:gd name="connsiteY104" fmla="*/ 861185 h 1209637"/>
              <a:gd name="connsiteX105" fmla="*/ 1086675 w 1548191"/>
              <a:gd name="connsiteY105" fmla="*/ 857758 h 1209637"/>
              <a:gd name="connsiteX106" fmla="*/ 1085162 w 1548191"/>
              <a:gd name="connsiteY106" fmla="*/ 857002 h 1209637"/>
              <a:gd name="connsiteX107" fmla="*/ 1080122 w 1548191"/>
              <a:gd name="connsiteY107" fmla="*/ 854582 h 1209637"/>
              <a:gd name="connsiteX108" fmla="*/ 1078056 w 1548191"/>
              <a:gd name="connsiteY108" fmla="*/ 853726 h 1209637"/>
              <a:gd name="connsiteX109" fmla="*/ 1073369 w 1548191"/>
              <a:gd name="connsiteY109" fmla="*/ 852012 h 1209637"/>
              <a:gd name="connsiteX110" fmla="*/ 1070899 w 1548191"/>
              <a:gd name="connsiteY110" fmla="*/ 851206 h 1209637"/>
              <a:gd name="connsiteX111" fmla="*/ 1066212 w 1548191"/>
              <a:gd name="connsiteY111" fmla="*/ 849996 h 1209637"/>
              <a:gd name="connsiteX112" fmla="*/ 1063591 w 1548191"/>
              <a:gd name="connsiteY112" fmla="*/ 849391 h 1209637"/>
              <a:gd name="connsiteX113" fmla="*/ 1058551 w 1548191"/>
              <a:gd name="connsiteY113" fmla="*/ 848635 h 1209637"/>
              <a:gd name="connsiteX114" fmla="*/ 1056182 w 1548191"/>
              <a:gd name="connsiteY114" fmla="*/ 848333 h 1209637"/>
              <a:gd name="connsiteX115" fmla="*/ 1048522 w 1548191"/>
              <a:gd name="connsiteY115" fmla="*/ 847930 h 1209637"/>
              <a:gd name="connsiteX116" fmla="*/ 702122 w 1548191"/>
              <a:gd name="connsiteY116" fmla="*/ 847930 h 1209637"/>
              <a:gd name="connsiteX117" fmla="*/ 690278 w 1548191"/>
              <a:gd name="connsiteY117" fmla="*/ 842184 h 1209637"/>
              <a:gd name="connsiteX118" fmla="*/ 506671 w 1548191"/>
              <a:gd name="connsiteY118" fmla="*/ 752926 h 1209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</a:cxnLst>
            <a:rect l="l" t="t" r="r" b="b"/>
            <a:pathLst>
              <a:path w="1548191" h="1209637">
                <a:moveTo>
                  <a:pt x="1538561" y="829231"/>
                </a:moveTo>
                <a:cubicBezTo>
                  <a:pt x="1513633" y="774361"/>
                  <a:pt x="1449030" y="749982"/>
                  <a:pt x="1394064" y="774698"/>
                </a:cubicBezTo>
                <a:lnTo>
                  <a:pt x="1233540" y="849946"/>
                </a:lnTo>
                <a:lnTo>
                  <a:pt x="1246342" y="877313"/>
                </a:lnTo>
                <a:lnTo>
                  <a:pt x="1406715" y="802166"/>
                </a:lnTo>
                <a:cubicBezTo>
                  <a:pt x="1446505" y="784269"/>
                  <a:pt x="1493271" y="802015"/>
                  <a:pt x="1511168" y="841806"/>
                </a:cubicBezTo>
                <a:cubicBezTo>
                  <a:pt x="1529066" y="881597"/>
                  <a:pt x="1511320" y="928363"/>
                  <a:pt x="1471529" y="946260"/>
                </a:cubicBezTo>
                <a:lnTo>
                  <a:pt x="974887" y="1179007"/>
                </a:lnTo>
                <a:lnTo>
                  <a:pt x="318125" y="1097359"/>
                </a:lnTo>
                <a:lnTo>
                  <a:pt x="318125" y="667699"/>
                </a:lnTo>
                <a:cubicBezTo>
                  <a:pt x="318125" y="659348"/>
                  <a:pt x="311356" y="652579"/>
                  <a:pt x="303005" y="652579"/>
                </a:cubicBezTo>
                <a:lnTo>
                  <a:pt x="15120" y="652579"/>
                </a:lnTo>
                <a:cubicBezTo>
                  <a:pt x="6769" y="652579"/>
                  <a:pt x="0" y="659348"/>
                  <a:pt x="0" y="667699"/>
                </a:cubicBezTo>
                <a:lnTo>
                  <a:pt x="0" y="1185257"/>
                </a:lnTo>
                <a:cubicBezTo>
                  <a:pt x="0" y="1193608"/>
                  <a:pt x="6769" y="1200377"/>
                  <a:pt x="15120" y="1200377"/>
                </a:cubicBezTo>
                <a:lnTo>
                  <a:pt x="302803" y="1200377"/>
                </a:lnTo>
                <a:cubicBezTo>
                  <a:pt x="311154" y="1200377"/>
                  <a:pt x="317923" y="1193608"/>
                  <a:pt x="317923" y="1185257"/>
                </a:cubicBezTo>
                <a:lnTo>
                  <a:pt x="317923" y="1127801"/>
                </a:lnTo>
                <a:lnTo>
                  <a:pt x="975290" y="1209600"/>
                </a:lnTo>
                <a:cubicBezTo>
                  <a:pt x="975910" y="1209651"/>
                  <a:pt x="976535" y="1209651"/>
                  <a:pt x="977155" y="1209600"/>
                </a:cubicBezTo>
                <a:cubicBezTo>
                  <a:pt x="979368" y="1209590"/>
                  <a:pt x="981555" y="1209091"/>
                  <a:pt x="983556" y="1208138"/>
                </a:cubicBezTo>
                <a:lnTo>
                  <a:pt x="1483927" y="973627"/>
                </a:lnTo>
                <a:cubicBezTo>
                  <a:pt x="1538823" y="948780"/>
                  <a:pt x="1563257" y="884192"/>
                  <a:pt x="1538561" y="829231"/>
                </a:cubicBezTo>
                <a:close/>
                <a:moveTo>
                  <a:pt x="287683" y="1170137"/>
                </a:moveTo>
                <a:lnTo>
                  <a:pt x="30240" y="1170137"/>
                </a:lnTo>
                <a:lnTo>
                  <a:pt x="30240" y="682819"/>
                </a:lnTo>
                <a:lnTo>
                  <a:pt x="287683" y="682819"/>
                </a:lnTo>
                <a:close/>
                <a:moveTo>
                  <a:pt x="506671" y="752926"/>
                </a:moveTo>
                <a:lnTo>
                  <a:pt x="419278" y="752926"/>
                </a:lnTo>
                <a:lnTo>
                  <a:pt x="419278" y="722686"/>
                </a:lnTo>
                <a:lnTo>
                  <a:pt x="506671" y="722686"/>
                </a:lnTo>
                <a:cubicBezTo>
                  <a:pt x="584917" y="722514"/>
                  <a:pt x="659187" y="757164"/>
                  <a:pt x="709330" y="817236"/>
                </a:cubicBezTo>
                <a:lnTo>
                  <a:pt x="1048522" y="817236"/>
                </a:lnTo>
                <a:cubicBezTo>
                  <a:pt x="1051596" y="817236"/>
                  <a:pt x="1054570" y="817236"/>
                  <a:pt x="1057543" y="817639"/>
                </a:cubicBezTo>
                <a:lnTo>
                  <a:pt x="1058854" y="817639"/>
                </a:lnTo>
                <a:cubicBezTo>
                  <a:pt x="1061626" y="817891"/>
                  <a:pt x="1064398" y="818294"/>
                  <a:pt x="1067119" y="818748"/>
                </a:cubicBezTo>
                <a:lnTo>
                  <a:pt x="1068833" y="819050"/>
                </a:lnTo>
                <a:cubicBezTo>
                  <a:pt x="1071454" y="819554"/>
                  <a:pt x="1073873" y="820109"/>
                  <a:pt x="1076645" y="820814"/>
                </a:cubicBezTo>
                <a:lnTo>
                  <a:pt x="1078510" y="821318"/>
                </a:lnTo>
                <a:cubicBezTo>
                  <a:pt x="1080878" y="822024"/>
                  <a:pt x="1083247" y="822780"/>
                  <a:pt x="1085566" y="823586"/>
                </a:cubicBezTo>
                <a:lnTo>
                  <a:pt x="1087733" y="824443"/>
                </a:lnTo>
                <a:lnTo>
                  <a:pt x="1089799" y="825250"/>
                </a:lnTo>
                <a:lnTo>
                  <a:pt x="1089799" y="608530"/>
                </a:lnTo>
                <a:cubicBezTo>
                  <a:pt x="1089799" y="600178"/>
                  <a:pt x="1096568" y="593410"/>
                  <a:pt x="1104919" y="593410"/>
                </a:cubicBezTo>
                <a:lnTo>
                  <a:pt x="1390939" y="593410"/>
                </a:lnTo>
                <a:lnTo>
                  <a:pt x="1390939" y="331279"/>
                </a:lnTo>
                <a:lnTo>
                  <a:pt x="1104919" y="331279"/>
                </a:lnTo>
                <a:cubicBezTo>
                  <a:pt x="1096568" y="331279"/>
                  <a:pt x="1089799" y="324510"/>
                  <a:pt x="1089799" y="316159"/>
                </a:cubicBezTo>
                <a:lnTo>
                  <a:pt x="1089799" y="30240"/>
                </a:lnTo>
                <a:lnTo>
                  <a:pt x="827467" y="30240"/>
                </a:lnTo>
                <a:lnTo>
                  <a:pt x="827467" y="316260"/>
                </a:lnTo>
                <a:cubicBezTo>
                  <a:pt x="827467" y="324611"/>
                  <a:pt x="820699" y="331380"/>
                  <a:pt x="812347" y="331380"/>
                </a:cubicBezTo>
                <a:lnTo>
                  <a:pt x="526327" y="331380"/>
                </a:lnTo>
                <a:lnTo>
                  <a:pt x="526327" y="593712"/>
                </a:lnTo>
                <a:lnTo>
                  <a:pt x="812347" y="593712"/>
                </a:lnTo>
                <a:cubicBezTo>
                  <a:pt x="820699" y="593712"/>
                  <a:pt x="827467" y="600481"/>
                  <a:pt x="827467" y="608832"/>
                </a:cubicBezTo>
                <a:lnTo>
                  <a:pt x="827467" y="737906"/>
                </a:lnTo>
                <a:lnTo>
                  <a:pt x="797227" y="737906"/>
                </a:lnTo>
                <a:lnTo>
                  <a:pt x="797227" y="623851"/>
                </a:lnTo>
                <a:lnTo>
                  <a:pt x="511207" y="623851"/>
                </a:lnTo>
                <a:cubicBezTo>
                  <a:pt x="502856" y="623851"/>
                  <a:pt x="496087" y="617082"/>
                  <a:pt x="496087" y="608731"/>
                </a:cubicBezTo>
                <a:lnTo>
                  <a:pt x="496087" y="316159"/>
                </a:lnTo>
                <a:cubicBezTo>
                  <a:pt x="496087" y="307808"/>
                  <a:pt x="502856" y="301039"/>
                  <a:pt x="511207" y="301039"/>
                </a:cubicBezTo>
                <a:lnTo>
                  <a:pt x="797227" y="301039"/>
                </a:lnTo>
                <a:lnTo>
                  <a:pt x="797227" y="15120"/>
                </a:lnTo>
                <a:cubicBezTo>
                  <a:pt x="797227" y="6769"/>
                  <a:pt x="803996" y="0"/>
                  <a:pt x="812347" y="0"/>
                </a:cubicBezTo>
                <a:lnTo>
                  <a:pt x="1104919" y="0"/>
                </a:lnTo>
                <a:cubicBezTo>
                  <a:pt x="1113270" y="0"/>
                  <a:pt x="1120039" y="6769"/>
                  <a:pt x="1120039" y="15120"/>
                </a:cubicBezTo>
                <a:lnTo>
                  <a:pt x="1120039" y="301140"/>
                </a:lnTo>
                <a:lnTo>
                  <a:pt x="1406059" y="301140"/>
                </a:lnTo>
                <a:cubicBezTo>
                  <a:pt x="1414410" y="301140"/>
                  <a:pt x="1421179" y="307909"/>
                  <a:pt x="1421179" y="316260"/>
                </a:cubicBezTo>
                <a:lnTo>
                  <a:pt x="1421179" y="608832"/>
                </a:lnTo>
                <a:cubicBezTo>
                  <a:pt x="1421179" y="617183"/>
                  <a:pt x="1414410" y="623952"/>
                  <a:pt x="1406059" y="623952"/>
                </a:cubicBezTo>
                <a:lnTo>
                  <a:pt x="1120039" y="623952"/>
                </a:lnTo>
                <a:lnTo>
                  <a:pt x="1120039" y="844049"/>
                </a:lnTo>
                <a:lnTo>
                  <a:pt x="1120946" y="844855"/>
                </a:lnTo>
                <a:lnTo>
                  <a:pt x="1123114" y="846871"/>
                </a:lnTo>
                <a:cubicBezTo>
                  <a:pt x="1124726" y="848333"/>
                  <a:pt x="1126289" y="849895"/>
                  <a:pt x="1127801" y="851508"/>
                </a:cubicBezTo>
                <a:lnTo>
                  <a:pt x="1130119" y="854028"/>
                </a:lnTo>
                <a:cubicBezTo>
                  <a:pt x="1131026" y="855036"/>
                  <a:pt x="1131934" y="856044"/>
                  <a:pt x="1132790" y="857102"/>
                </a:cubicBezTo>
                <a:cubicBezTo>
                  <a:pt x="1133647" y="858161"/>
                  <a:pt x="1135361" y="860328"/>
                  <a:pt x="1136570" y="862142"/>
                </a:cubicBezTo>
                <a:cubicBezTo>
                  <a:pt x="1137226" y="862999"/>
                  <a:pt x="1137830" y="863906"/>
                  <a:pt x="1138486" y="864814"/>
                </a:cubicBezTo>
                <a:cubicBezTo>
                  <a:pt x="1139796" y="866729"/>
                  <a:pt x="1141056" y="868694"/>
                  <a:pt x="1142266" y="870710"/>
                </a:cubicBezTo>
                <a:lnTo>
                  <a:pt x="1143274" y="872424"/>
                </a:lnTo>
                <a:cubicBezTo>
                  <a:pt x="1173307" y="924704"/>
                  <a:pt x="1155274" y="991429"/>
                  <a:pt x="1102999" y="1021462"/>
                </a:cubicBezTo>
                <a:cubicBezTo>
                  <a:pt x="1086422" y="1030987"/>
                  <a:pt x="1067638" y="1035987"/>
                  <a:pt x="1048522" y="1035972"/>
                </a:cubicBezTo>
                <a:lnTo>
                  <a:pt x="677527" y="1035972"/>
                </a:lnTo>
                <a:lnTo>
                  <a:pt x="677527" y="1005732"/>
                </a:lnTo>
                <a:lnTo>
                  <a:pt x="1048522" y="1005732"/>
                </a:lnTo>
                <a:cubicBezTo>
                  <a:pt x="1092138" y="1005702"/>
                  <a:pt x="1127493" y="970371"/>
                  <a:pt x="1127549" y="926755"/>
                </a:cubicBezTo>
                <a:cubicBezTo>
                  <a:pt x="1127524" y="922053"/>
                  <a:pt x="1127085" y="917366"/>
                  <a:pt x="1126238" y="912744"/>
                </a:cubicBezTo>
                <a:lnTo>
                  <a:pt x="1126238" y="912744"/>
                </a:lnTo>
                <a:cubicBezTo>
                  <a:pt x="1125835" y="910627"/>
                  <a:pt x="1125382" y="908510"/>
                  <a:pt x="1124827" y="906444"/>
                </a:cubicBezTo>
                <a:cubicBezTo>
                  <a:pt x="1124827" y="906142"/>
                  <a:pt x="1124827" y="905789"/>
                  <a:pt x="1124575" y="905486"/>
                </a:cubicBezTo>
                <a:cubicBezTo>
                  <a:pt x="1124071" y="903722"/>
                  <a:pt x="1123517" y="901958"/>
                  <a:pt x="1122862" y="900446"/>
                </a:cubicBezTo>
                <a:cubicBezTo>
                  <a:pt x="1122862" y="899741"/>
                  <a:pt x="1122408" y="899086"/>
                  <a:pt x="1122156" y="898430"/>
                </a:cubicBezTo>
                <a:cubicBezTo>
                  <a:pt x="1121602" y="897019"/>
                  <a:pt x="1120997" y="895608"/>
                  <a:pt x="1120392" y="894247"/>
                </a:cubicBezTo>
                <a:cubicBezTo>
                  <a:pt x="1119787" y="892886"/>
                  <a:pt x="1119435" y="892231"/>
                  <a:pt x="1118930" y="891274"/>
                </a:cubicBezTo>
                <a:cubicBezTo>
                  <a:pt x="1118426" y="890316"/>
                  <a:pt x="1117872" y="889157"/>
                  <a:pt x="1117318" y="888149"/>
                </a:cubicBezTo>
                <a:cubicBezTo>
                  <a:pt x="1116763" y="887141"/>
                  <a:pt x="1115755" y="885528"/>
                  <a:pt x="1114898" y="884218"/>
                </a:cubicBezTo>
                <a:cubicBezTo>
                  <a:pt x="1114042" y="882907"/>
                  <a:pt x="1114092" y="882907"/>
                  <a:pt x="1113638" y="882252"/>
                </a:cubicBezTo>
                <a:cubicBezTo>
                  <a:pt x="1112429" y="880488"/>
                  <a:pt x="1111169" y="878774"/>
                  <a:pt x="1109808" y="877212"/>
                </a:cubicBezTo>
                <a:lnTo>
                  <a:pt x="1109405" y="876658"/>
                </a:lnTo>
                <a:cubicBezTo>
                  <a:pt x="1104602" y="870877"/>
                  <a:pt x="1099022" y="865786"/>
                  <a:pt x="1092823" y="861538"/>
                </a:cubicBezTo>
                <a:lnTo>
                  <a:pt x="1092269" y="861185"/>
                </a:lnTo>
                <a:cubicBezTo>
                  <a:pt x="1090455" y="859975"/>
                  <a:pt x="1088590" y="858816"/>
                  <a:pt x="1086675" y="857758"/>
                </a:cubicBezTo>
                <a:lnTo>
                  <a:pt x="1085162" y="857002"/>
                </a:lnTo>
                <a:cubicBezTo>
                  <a:pt x="1083550" y="856130"/>
                  <a:pt x="1081871" y="855323"/>
                  <a:pt x="1080122" y="854582"/>
                </a:cubicBezTo>
                <a:lnTo>
                  <a:pt x="1078056" y="853726"/>
                </a:lnTo>
                <a:cubicBezTo>
                  <a:pt x="1076544" y="853121"/>
                  <a:pt x="1074931" y="852516"/>
                  <a:pt x="1073369" y="852012"/>
                </a:cubicBezTo>
                <a:lnTo>
                  <a:pt x="1070899" y="851206"/>
                </a:lnTo>
                <a:cubicBezTo>
                  <a:pt x="1069322" y="850737"/>
                  <a:pt x="1067759" y="850334"/>
                  <a:pt x="1066212" y="849996"/>
                </a:cubicBezTo>
                <a:lnTo>
                  <a:pt x="1063591" y="849391"/>
                </a:lnTo>
                <a:cubicBezTo>
                  <a:pt x="1061928" y="849089"/>
                  <a:pt x="1060215" y="848837"/>
                  <a:pt x="1058551" y="848635"/>
                </a:cubicBezTo>
                <a:cubicBezTo>
                  <a:pt x="1057745" y="848635"/>
                  <a:pt x="1056989" y="848383"/>
                  <a:pt x="1056182" y="848333"/>
                </a:cubicBezTo>
                <a:cubicBezTo>
                  <a:pt x="1053637" y="848071"/>
                  <a:pt x="1051082" y="847935"/>
                  <a:pt x="1048522" y="847930"/>
                </a:cubicBezTo>
                <a:lnTo>
                  <a:pt x="702122" y="847930"/>
                </a:lnTo>
                <a:cubicBezTo>
                  <a:pt x="697506" y="847925"/>
                  <a:pt x="693141" y="845808"/>
                  <a:pt x="690278" y="842184"/>
                </a:cubicBezTo>
                <a:cubicBezTo>
                  <a:pt x="646052" y="785786"/>
                  <a:pt x="578340" y="752870"/>
                  <a:pt x="506671" y="752926"/>
                </a:cubicBezTo>
                <a:close/>
              </a:path>
            </a:pathLst>
          </a:custGeom>
          <a:solidFill>
            <a:srgbClr val="B5152B"/>
          </a:solidFill>
          <a:ln w="5029" cap="flat">
            <a:noFill/>
            <a:prstDash val="solid"/>
            <a:miter/>
          </a:ln>
        </p:spPr>
        <p:txBody>
          <a:bodyPr lIns="28804" tIns="14402" rIns="28804" bIns="14402" rtlCol="0" anchor="ctr"/>
          <a:lstStyle/>
          <a:p>
            <a:endParaRPr lang="de-DE" dirty="0"/>
          </a:p>
        </p:txBody>
      </p:sp>
      <p:sp>
        <p:nvSpPr>
          <p:cNvPr id="32" name="Graphic 1">
            <a:extLst>
              <a:ext uri="{FF2B5EF4-FFF2-40B4-BE49-F238E27FC236}">
                <a16:creationId xmlns:a16="http://schemas.microsoft.com/office/drawing/2014/main" id="{8BC20CDD-D276-409E-9058-792B2E96CEEA}"/>
              </a:ext>
            </a:extLst>
          </p:cNvPr>
          <p:cNvSpPr>
            <a:spLocks noChangeAspect="1"/>
          </p:cNvSpPr>
          <p:nvPr/>
        </p:nvSpPr>
        <p:spPr>
          <a:xfrm>
            <a:off x="341671" y="5412849"/>
            <a:ext cx="500713" cy="496885"/>
          </a:xfrm>
          <a:custGeom>
            <a:avLst/>
            <a:gdLst>
              <a:gd name="connsiteX0" fmla="*/ 1086725 w 1411855"/>
              <a:gd name="connsiteY0" fmla="*/ 1075479 h 1401062"/>
              <a:gd name="connsiteX1" fmla="*/ 1111622 w 1411855"/>
              <a:gd name="connsiteY1" fmla="*/ 1092615 h 1401062"/>
              <a:gd name="connsiteX2" fmla="*/ 1021406 w 1411855"/>
              <a:gd name="connsiteY2" fmla="*/ 1192356 h 1401062"/>
              <a:gd name="connsiteX3" fmla="*/ 1021406 w 1411855"/>
              <a:gd name="connsiteY3" fmla="*/ 1385943 h 1401062"/>
              <a:gd name="connsiteX4" fmla="*/ 1006286 w 1411855"/>
              <a:gd name="connsiteY4" fmla="*/ 1401063 h 1401062"/>
              <a:gd name="connsiteX5" fmla="*/ 798991 w 1411855"/>
              <a:gd name="connsiteY5" fmla="*/ 1401063 h 1401062"/>
              <a:gd name="connsiteX6" fmla="*/ 783871 w 1411855"/>
              <a:gd name="connsiteY6" fmla="*/ 1385943 h 1401062"/>
              <a:gd name="connsiteX7" fmla="*/ 783871 w 1411855"/>
              <a:gd name="connsiteY7" fmla="*/ 1311855 h 1401062"/>
              <a:gd name="connsiteX8" fmla="*/ 783871 w 1411855"/>
              <a:gd name="connsiteY8" fmla="*/ 1311855 h 1401062"/>
              <a:gd name="connsiteX9" fmla="*/ 774043 w 1411855"/>
              <a:gd name="connsiteY9" fmla="*/ 1314022 h 1401062"/>
              <a:gd name="connsiteX10" fmla="*/ 765828 w 1411855"/>
              <a:gd name="connsiteY10" fmla="*/ 1315836 h 1401062"/>
              <a:gd name="connsiteX11" fmla="*/ 755042 w 1411855"/>
              <a:gd name="connsiteY11" fmla="*/ 1317903 h 1401062"/>
              <a:gd name="connsiteX12" fmla="*/ 747936 w 1411855"/>
              <a:gd name="connsiteY12" fmla="*/ 1319163 h 1401062"/>
              <a:gd name="connsiteX13" fmla="*/ 735991 w 1411855"/>
              <a:gd name="connsiteY13" fmla="*/ 1321078 h 1401062"/>
              <a:gd name="connsiteX14" fmla="*/ 730195 w 1411855"/>
              <a:gd name="connsiteY14" fmla="*/ 1321935 h 1401062"/>
              <a:gd name="connsiteX15" fmla="*/ 717091 w 1411855"/>
              <a:gd name="connsiteY15" fmla="*/ 1323648 h 1401062"/>
              <a:gd name="connsiteX16" fmla="*/ 712757 w 1411855"/>
              <a:gd name="connsiteY16" fmla="*/ 1324152 h 1401062"/>
              <a:gd name="connsiteX17" fmla="*/ 698342 w 1411855"/>
              <a:gd name="connsiteY17" fmla="*/ 1325614 h 1401062"/>
              <a:gd name="connsiteX18" fmla="*/ 695822 w 1411855"/>
              <a:gd name="connsiteY18" fmla="*/ 1325614 h 1401062"/>
              <a:gd name="connsiteX19" fmla="*/ 644666 w 1411855"/>
              <a:gd name="connsiteY19" fmla="*/ 1327831 h 1401062"/>
              <a:gd name="connsiteX20" fmla="*/ 574610 w 1411855"/>
              <a:gd name="connsiteY20" fmla="*/ 1323749 h 1401062"/>
              <a:gd name="connsiteX21" fmla="*/ 565841 w 1411855"/>
              <a:gd name="connsiteY21" fmla="*/ 1322640 h 1401062"/>
              <a:gd name="connsiteX22" fmla="*/ 558180 w 1411855"/>
              <a:gd name="connsiteY22" fmla="*/ 1321632 h 1401062"/>
              <a:gd name="connsiteX23" fmla="*/ 505310 w 1411855"/>
              <a:gd name="connsiteY23" fmla="*/ 1311552 h 1401062"/>
              <a:gd name="connsiteX24" fmla="*/ 505310 w 1411855"/>
              <a:gd name="connsiteY24" fmla="*/ 1385640 h 1401062"/>
              <a:gd name="connsiteX25" fmla="*/ 490190 w 1411855"/>
              <a:gd name="connsiteY25" fmla="*/ 1400760 h 1401062"/>
              <a:gd name="connsiteX26" fmla="*/ 282744 w 1411855"/>
              <a:gd name="connsiteY26" fmla="*/ 1400760 h 1401062"/>
              <a:gd name="connsiteX27" fmla="*/ 267624 w 1411855"/>
              <a:gd name="connsiteY27" fmla="*/ 1385640 h 1401062"/>
              <a:gd name="connsiteX28" fmla="*/ 267624 w 1411855"/>
              <a:gd name="connsiteY28" fmla="*/ 1192356 h 1401062"/>
              <a:gd name="connsiteX29" fmla="*/ 116424 w 1411855"/>
              <a:gd name="connsiteY29" fmla="*/ 970596 h 1401062"/>
              <a:gd name="connsiteX30" fmla="*/ 15120 w 1411855"/>
              <a:gd name="connsiteY30" fmla="*/ 970596 h 1401062"/>
              <a:gd name="connsiteX31" fmla="*/ 0 w 1411855"/>
              <a:gd name="connsiteY31" fmla="*/ 955476 h 1401062"/>
              <a:gd name="connsiteX32" fmla="*/ 0 w 1411855"/>
              <a:gd name="connsiteY32" fmla="*/ 696672 h 1401062"/>
              <a:gd name="connsiteX33" fmla="*/ 15120 w 1411855"/>
              <a:gd name="connsiteY33" fmla="*/ 681552 h 1401062"/>
              <a:gd name="connsiteX34" fmla="*/ 116676 w 1411855"/>
              <a:gd name="connsiteY34" fmla="*/ 681552 h 1401062"/>
              <a:gd name="connsiteX35" fmla="*/ 158054 w 1411855"/>
              <a:gd name="connsiteY35" fmla="*/ 590379 h 1401062"/>
              <a:gd name="connsiteX36" fmla="*/ 130637 w 1411855"/>
              <a:gd name="connsiteY36" fmla="*/ 375423 h 1401062"/>
              <a:gd name="connsiteX37" fmla="*/ 145757 w 1411855"/>
              <a:gd name="connsiteY37" fmla="*/ 363931 h 1401062"/>
              <a:gd name="connsiteX38" fmla="*/ 326844 w 1411855"/>
              <a:gd name="connsiteY38" fmla="*/ 415944 h 1401062"/>
              <a:gd name="connsiteX39" fmla="*/ 445586 w 1411855"/>
              <a:gd name="connsiteY39" fmla="*/ 358236 h 1401062"/>
              <a:gd name="connsiteX40" fmla="*/ 455666 w 1411855"/>
              <a:gd name="connsiteY40" fmla="*/ 386763 h 1401062"/>
              <a:gd name="connsiteX41" fmla="*/ 336319 w 1411855"/>
              <a:gd name="connsiteY41" fmla="*/ 445983 h 1401062"/>
              <a:gd name="connsiteX42" fmla="*/ 320897 w 1411855"/>
              <a:gd name="connsiteY42" fmla="*/ 446789 h 1401062"/>
              <a:gd name="connsiteX43" fmla="*/ 155736 w 1411855"/>
              <a:gd name="connsiteY43" fmla="*/ 393516 h 1401062"/>
              <a:gd name="connsiteX44" fmla="*/ 188849 w 1411855"/>
              <a:gd name="connsiteY44" fmla="*/ 587405 h 1401062"/>
              <a:gd name="connsiteX45" fmla="*/ 187488 w 1411855"/>
              <a:gd name="connsiteY45" fmla="*/ 600106 h 1401062"/>
              <a:gd name="connsiteX46" fmla="*/ 142128 w 1411855"/>
              <a:gd name="connsiteY46" fmla="*/ 701208 h 1401062"/>
              <a:gd name="connsiteX47" fmla="*/ 127663 w 1411855"/>
              <a:gd name="connsiteY47" fmla="*/ 711943 h 1401062"/>
              <a:gd name="connsiteX48" fmla="*/ 30240 w 1411855"/>
              <a:gd name="connsiteY48" fmla="*/ 711943 h 1401062"/>
              <a:gd name="connsiteX49" fmla="*/ 30240 w 1411855"/>
              <a:gd name="connsiteY49" fmla="*/ 940709 h 1401062"/>
              <a:gd name="connsiteX50" fmla="*/ 127764 w 1411855"/>
              <a:gd name="connsiteY50" fmla="*/ 940709 h 1401062"/>
              <a:gd name="connsiteX51" fmla="*/ 142229 w 1411855"/>
              <a:gd name="connsiteY51" fmla="*/ 951444 h 1401062"/>
              <a:gd name="connsiteX52" fmla="*/ 292421 w 1411855"/>
              <a:gd name="connsiteY52" fmla="*/ 1173859 h 1401062"/>
              <a:gd name="connsiteX53" fmla="*/ 297864 w 1411855"/>
              <a:gd name="connsiteY53" fmla="*/ 1185451 h 1401062"/>
              <a:gd name="connsiteX54" fmla="*/ 297864 w 1411855"/>
              <a:gd name="connsiteY54" fmla="*/ 1370974 h 1401062"/>
              <a:gd name="connsiteX55" fmla="*/ 474919 w 1411855"/>
              <a:gd name="connsiteY55" fmla="*/ 1370974 h 1401062"/>
              <a:gd name="connsiteX56" fmla="*/ 474919 w 1411855"/>
              <a:gd name="connsiteY56" fmla="*/ 1303942 h 1401062"/>
              <a:gd name="connsiteX57" fmla="*/ 379613 w 1411855"/>
              <a:gd name="connsiteY57" fmla="*/ 1266545 h 1401062"/>
              <a:gd name="connsiteX58" fmla="*/ 393120 w 1411855"/>
              <a:gd name="connsiteY58" fmla="*/ 1239531 h 1401062"/>
              <a:gd name="connsiteX59" fmla="*/ 498002 w 1411855"/>
              <a:gd name="connsiteY59" fmla="*/ 1278994 h 1401062"/>
              <a:gd name="connsiteX60" fmla="*/ 501278 w 1411855"/>
              <a:gd name="connsiteY60" fmla="*/ 1279851 h 1401062"/>
              <a:gd name="connsiteX61" fmla="*/ 559490 w 1411855"/>
              <a:gd name="connsiteY61" fmla="*/ 1291644 h 1401062"/>
              <a:gd name="connsiteX62" fmla="*/ 563926 w 1411855"/>
              <a:gd name="connsiteY62" fmla="*/ 1292299 h 1401062"/>
              <a:gd name="connsiteX63" fmla="*/ 575316 w 1411855"/>
              <a:gd name="connsiteY63" fmla="*/ 1293811 h 1401062"/>
              <a:gd name="connsiteX64" fmla="*/ 581818 w 1411855"/>
              <a:gd name="connsiteY64" fmla="*/ 1294567 h 1401062"/>
              <a:gd name="connsiteX65" fmla="*/ 591898 w 1411855"/>
              <a:gd name="connsiteY65" fmla="*/ 1295575 h 1401062"/>
              <a:gd name="connsiteX66" fmla="*/ 600113 w 1411855"/>
              <a:gd name="connsiteY66" fmla="*/ 1296281 h 1401062"/>
              <a:gd name="connsiteX67" fmla="*/ 609084 w 1411855"/>
              <a:gd name="connsiteY67" fmla="*/ 1296886 h 1401062"/>
              <a:gd name="connsiteX68" fmla="*/ 619567 w 1411855"/>
              <a:gd name="connsiteY68" fmla="*/ 1297440 h 1401062"/>
              <a:gd name="connsiteX69" fmla="*/ 626573 w 1411855"/>
              <a:gd name="connsiteY69" fmla="*/ 1297743 h 1401062"/>
              <a:gd name="connsiteX70" fmla="*/ 644364 w 1411855"/>
              <a:gd name="connsiteY70" fmla="*/ 1297995 h 1401062"/>
              <a:gd name="connsiteX71" fmla="*/ 663516 w 1411855"/>
              <a:gd name="connsiteY71" fmla="*/ 1297692 h 1401062"/>
              <a:gd name="connsiteX72" fmla="*/ 665179 w 1411855"/>
              <a:gd name="connsiteY72" fmla="*/ 1297692 h 1401062"/>
              <a:gd name="connsiteX73" fmla="*/ 682567 w 1411855"/>
              <a:gd name="connsiteY73" fmla="*/ 1296835 h 1401062"/>
              <a:gd name="connsiteX74" fmla="*/ 684079 w 1411855"/>
              <a:gd name="connsiteY74" fmla="*/ 1296835 h 1401062"/>
              <a:gd name="connsiteX75" fmla="*/ 794959 w 1411855"/>
              <a:gd name="connsiteY75" fmla="*/ 1278137 h 1401062"/>
              <a:gd name="connsiteX76" fmla="*/ 794959 w 1411855"/>
              <a:gd name="connsiteY76" fmla="*/ 1278137 h 1401062"/>
              <a:gd name="connsiteX77" fmla="*/ 929880 w 1411855"/>
              <a:gd name="connsiteY77" fmla="*/ 1221084 h 1401062"/>
              <a:gd name="connsiteX78" fmla="*/ 945353 w 1411855"/>
              <a:gd name="connsiteY78" fmla="*/ 1247040 h 1401062"/>
              <a:gd name="connsiteX79" fmla="*/ 814061 w 1411855"/>
              <a:gd name="connsiteY79" fmla="*/ 1304093 h 1401062"/>
              <a:gd name="connsiteX80" fmla="*/ 814061 w 1411855"/>
              <a:gd name="connsiteY80" fmla="*/ 1371125 h 1401062"/>
              <a:gd name="connsiteX81" fmla="*/ 991116 w 1411855"/>
              <a:gd name="connsiteY81" fmla="*/ 1371125 h 1401062"/>
              <a:gd name="connsiteX82" fmla="*/ 991116 w 1411855"/>
              <a:gd name="connsiteY82" fmla="*/ 1185300 h 1401062"/>
              <a:gd name="connsiteX83" fmla="*/ 996559 w 1411855"/>
              <a:gd name="connsiteY83" fmla="*/ 1173708 h 1401062"/>
              <a:gd name="connsiteX84" fmla="*/ 1086725 w 1411855"/>
              <a:gd name="connsiteY84" fmla="*/ 1075479 h 1401062"/>
              <a:gd name="connsiteX85" fmla="*/ 1411855 w 1411855"/>
              <a:gd name="connsiteY85" fmla="*/ 685836 h 1401062"/>
              <a:gd name="connsiteX86" fmla="*/ 1259295 w 1411855"/>
              <a:gd name="connsiteY86" fmla="*/ 705543 h 1401062"/>
              <a:gd name="connsiteX87" fmla="*/ 1245031 w 1411855"/>
              <a:gd name="connsiteY87" fmla="*/ 697227 h 1401062"/>
              <a:gd name="connsiteX88" fmla="*/ 1183543 w 1411855"/>
              <a:gd name="connsiteY88" fmla="*/ 721923 h 1401062"/>
              <a:gd name="connsiteX89" fmla="*/ 1166105 w 1411855"/>
              <a:gd name="connsiteY89" fmla="*/ 988387 h 1401062"/>
              <a:gd name="connsiteX90" fmla="*/ 1137679 w 1411855"/>
              <a:gd name="connsiteY90" fmla="*/ 978156 h 1401062"/>
              <a:gd name="connsiteX91" fmla="*/ 1165248 w 1411855"/>
              <a:gd name="connsiteY91" fmla="*/ 826351 h 1401062"/>
              <a:gd name="connsiteX92" fmla="*/ 750809 w 1411855"/>
              <a:gd name="connsiteY92" fmla="*/ 364637 h 1401062"/>
              <a:gd name="connsiteX93" fmla="*/ 466835 w 1411855"/>
              <a:gd name="connsiteY93" fmla="*/ 324881 h 1401062"/>
              <a:gd name="connsiteX94" fmla="*/ 506591 w 1411855"/>
              <a:gd name="connsiteY94" fmla="*/ 40903 h 1401062"/>
              <a:gd name="connsiteX95" fmla="*/ 790564 w 1411855"/>
              <a:gd name="connsiteY95" fmla="*/ 80663 h 1401062"/>
              <a:gd name="connsiteX96" fmla="*/ 778479 w 1411855"/>
              <a:gd name="connsiteY96" fmla="*/ 339437 h 1401062"/>
              <a:gd name="connsiteX97" fmla="*/ 1175580 w 1411855"/>
              <a:gd name="connsiteY97" fmla="*/ 692892 h 1401062"/>
              <a:gd name="connsiteX98" fmla="*/ 1221242 w 1411855"/>
              <a:gd name="connsiteY98" fmla="*/ 675051 h 1401062"/>
              <a:gd name="connsiteX99" fmla="*/ 1191506 w 1411855"/>
              <a:gd name="connsiteY99" fmla="*/ 587657 h 1401062"/>
              <a:gd name="connsiteX100" fmla="*/ 1280462 w 1411855"/>
              <a:gd name="connsiteY100" fmla="*/ 464328 h 1401062"/>
              <a:gd name="connsiteX101" fmla="*/ 1373450 w 1411855"/>
              <a:gd name="connsiteY101" fmla="*/ 534082 h 1401062"/>
              <a:gd name="connsiteX102" fmla="*/ 1276733 w 1411855"/>
              <a:gd name="connsiteY102" fmla="*/ 680645 h 1401062"/>
              <a:gd name="connsiteX103" fmla="*/ 1394921 w 1411855"/>
              <a:gd name="connsiteY103" fmla="*/ 660989 h 1401062"/>
              <a:gd name="connsiteX104" fmla="*/ 629647 w 1411855"/>
              <a:gd name="connsiteY104" fmla="*/ 374717 h 1401062"/>
              <a:gd name="connsiteX105" fmla="*/ 801511 w 1411855"/>
              <a:gd name="connsiteY105" fmla="*/ 202954 h 1401062"/>
              <a:gd name="connsiteX106" fmla="*/ 629748 w 1411855"/>
              <a:gd name="connsiteY106" fmla="*/ 31090 h 1401062"/>
              <a:gd name="connsiteX107" fmla="*/ 457884 w 1411855"/>
              <a:gd name="connsiteY107" fmla="*/ 202853 h 1401062"/>
              <a:gd name="connsiteX108" fmla="*/ 457884 w 1411855"/>
              <a:gd name="connsiteY108" fmla="*/ 202903 h 1401062"/>
              <a:gd name="connsiteX109" fmla="*/ 629647 w 1411855"/>
              <a:gd name="connsiteY109" fmla="*/ 374717 h 1401062"/>
              <a:gd name="connsiteX110" fmla="*/ 1343513 w 1411855"/>
              <a:gd name="connsiteY110" fmla="*/ 537660 h 1401062"/>
              <a:gd name="connsiteX111" fmla="*/ 1289887 w 1411855"/>
              <a:gd name="connsiteY111" fmla="*/ 493963 h 1401062"/>
              <a:gd name="connsiteX112" fmla="*/ 1283537 w 1411855"/>
              <a:gd name="connsiteY112" fmla="*/ 494266 h 1401062"/>
              <a:gd name="connsiteX113" fmla="*/ 1221797 w 1411855"/>
              <a:gd name="connsiteY113" fmla="*/ 585339 h 1401062"/>
              <a:gd name="connsiteX114" fmla="*/ 1249416 w 1411855"/>
              <a:gd name="connsiteY114" fmla="*/ 660939 h 1401062"/>
              <a:gd name="connsiteX115" fmla="*/ 1343513 w 1411855"/>
              <a:gd name="connsiteY115" fmla="*/ 537660 h 1401062"/>
              <a:gd name="connsiteX116" fmla="*/ 783619 w 1411855"/>
              <a:gd name="connsiteY116" fmla="*/ 490990 h 1401062"/>
              <a:gd name="connsiteX117" fmla="*/ 792137 w 1411855"/>
              <a:gd name="connsiteY117" fmla="*/ 461959 h 1401062"/>
              <a:gd name="connsiteX118" fmla="*/ 501732 w 1411855"/>
              <a:gd name="connsiteY118" fmla="*/ 461959 h 1401062"/>
              <a:gd name="connsiteX119" fmla="*/ 510250 w 1411855"/>
              <a:gd name="connsiteY119" fmla="*/ 490990 h 1401062"/>
              <a:gd name="connsiteX120" fmla="*/ 783619 w 1411855"/>
              <a:gd name="connsiteY120" fmla="*/ 490990 h 1401062"/>
              <a:gd name="connsiteX121" fmla="*/ 301694 w 1411855"/>
              <a:gd name="connsiteY121" fmla="*/ 737143 h 1401062"/>
              <a:gd name="connsiteX122" fmla="*/ 331934 w 1411855"/>
              <a:gd name="connsiteY122" fmla="*/ 737143 h 1401062"/>
              <a:gd name="connsiteX123" fmla="*/ 331934 w 1411855"/>
              <a:gd name="connsiteY123" fmla="*/ 663711 h 1401062"/>
              <a:gd name="connsiteX124" fmla="*/ 301694 w 1411855"/>
              <a:gd name="connsiteY124" fmla="*/ 663711 h 1401062"/>
              <a:gd name="connsiteX125" fmla="*/ 629647 w 1411855"/>
              <a:gd name="connsiteY125" fmla="*/ 128866 h 1401062"/>
              <a:gd name="connsiteX126" fmla="*/ 659131 w 1411855"/>
              <a:gd name="connsiteY126" fmla="*/ 158299 h 1401062"/>
              <a:gd name="connsiteX127" fmla="*/ 689371 w 1411855"/>
              <a:gd name="connsiteY127" fmla="*/ 158299 h 1401062"/>
              <a:gd name="connsiteX128" fmla="*/ 644767 w 1411855"/>
              <a:gd name="connsiteY128" fmla="*/ 100642 h 1401062"/>
              <a:gd name="connsiteX129" fmla="*/ 644767 w 1411855"/>
              <a:gd name="connsiteY129" fmla="*/ 77155 h 1401062"/>
              <a:gd name="connsiteX130" fmla="*/ 614527 w 1411855"/>
              <a:gd name="connsiteY130" fmla="*/ 77155 h 1401062"/>
              <a:gd name="connsiteX131" fmla="*/ 614527 w 1411855"/>
              <a:gd name="connsiteY131" fmla="*/ 100642 h 1401062"/>
              <a:gd name="connsiteX132" fmla="*/ 572010 w 1411855"/>
              <a:gd name="connsiteY132" fmla="*/ 173540 h 1401062"/>
              <a:gd name="connsiteX133" fmla="*/ 629647 w 1411855"/>
              <a:gd name="connsiteY133" fmla="*/ 218023 h 1401062"/>
              <a:gd name="connsiteX134" fmla="*/ 659182 w 1411855"/>
              <a:gd name="connsiteY134" fmla="*/ 247457 h 1401062"/>
              <a:gd name="connsiteX135" fmla="*/ 629748 w 1411855"/>
              <a:gd name="connsiteY135" fmla="*/ 276991 h 1401062"/>
              <a:gd name="connsiteX136" fmla="*/ 600214 w 1411855"/>
              <a:gd name="connsiteY136" fmla="*/ 247558 h 1401062"/>
              <a:gd name="connsiteX137" fmla="*/ 600214 w 1411855"/>
              <a:gd name="connsiteY137" fmla="*/ 247457 h 1401062"/>
              <a:gd name="connsiteX138" fmla="*/ 569974 w 1411855"/>
              <a:gd name="connsiteY138" fmla="*/ 247457 h 1401062"/>
              <a:gd name="connsiteX139" fmla="*/ 614527 w 1411855"/>
              <a:gd name="connsiteY139" fmla="*/ 305165 h 1401062"/>
              <a:gd name="connsiteX140" fmla="*/ 614527 w 1411855"/>
              <a:gd name="connsiteY140" fmla="*/ 328651 h 1401062"/>
              <a:gd name="connsiteX141" fmla="*/ 644767 w 1411855"/>
              <a:gd name="connsiteY141" fmla="*/ 328651 h 1401062"/>
              <a:gd name="connsiteX142" fmla="*/ 644767 w 1411855"/>
              <a:gd name="connsiteY142" fmla="*/ 305165 h 1401062"/>
              <a:gd name="connsiteX143" fmla="*/ 687285 w 1411855"/>
              <a:gd name="connsiteY143" fmla="*/ 232266 h 1401062"/>
              <a:gd name="connsiteX144" fmla="*/ 629647 w 1411855"/>
              <a:gd name="connsiteY144" fmla="*/ 187783 h 1401062"/>
              <a:gd name="connsiteX145" fmla="*/ 601408 w 1411855"/>
              <a:gd name="connsiteY145" fmla="*/ 157105 h 1401062"/>
              <a:gd name="connsiteX146" fmla="*/ 629647 w 1411855"/>
              <a:gd name="connsiteY146" fmla="*/ 128866 h 1401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</a:cxnLst>
            <a:rect l="l" t="t" r="r" b="b"/>
            <a:pathLst>
              <a:path w="1411855" h="1401062">
                <a:moveTo>
                  <a:pt x="1086725" y="1075479"/>
                </a:moveTo>
                <a:lnTo>
                  <a:pt x="1111622" y="1092615"/>
                </a:lnTo>
                <a:cubicBezTo>
                  <a:pt x="1085999" y="1129633"/>
                  <a:pt x="1055673" y="1163159"/>
                  <a:pt x="1021406" y="1192356"/>
                </a:cubicBezTo>
                <a:lnTo>
                  <a:pt x="1021406" y="1385943"/>
                </a:lnTo>
                <a:cubicBezTo>
                  <a:pt x="1021406" y="1394294"/>
                  <a:pt x="1014638" y="1401063"/>
                  <a:pt x="1006286" y="1401063"/>
                </a:cubicBezTo>
                <a:lnTo>
                  <a:pt x="798991" y="1401063"/>
                </a:lnTo>
                <a:cubicBezTo>
                  <a:pt x="790640" y="1401063"/>
                  <a:pt x="783871" y="1394294"/>
                  <a:pt x="783871" y="1385943"/>
                </a:cubicBezTo>
                <a:lnTo>
                  <a:pt x="783871" y="1311855"/>
                </a:lnTo>
                <a:lnTo>
                  <a:pt x="783871" y="1311855"/>
                </a:lnTo>
                <a:lnTo>
                  <a:pt x="774043" y="1314022"/>
                </a:lnTo>
                <a:lnTo>
                  <a:pt x="765828" y="1315836"/>
                </a:lnTo>
                <a:lnTo>
                  <a:pt x="755042" y="1317903"/>
                </a:lnTo>
                <a:lnTo>
                  <a:pt x="747936" y="1319163"/>
                </a:lnTo>
                <a:cubicBezTo>
                  <a:pt x="743954" y="1319868"/>
                  <a:pt x="739973" y="1320473"/>
                  <a:pt x="735991" y="1321078"/>
                </a:cubicBezTo>
                <a:lnTo>
                  <a:pt x="730195" y="1321935"/>
                </a:lnTo>
                <a:cubicBezTo>
                  <a:pt x="725861" y="1322590"/>
                  <a:pt x="721476" y="1323144"/>
                  <a:pt x="717091" y="1323648"/>
                </a:cubicBezTo>
                <a:lnTo>
                  <a:pt x="712757" y="1324152"/>
                </a:lnTo>
                <a:cubicBezTo>
                  <a:pt x="707969" y="1324707"/>
                  <a:pt x="703130" y="1325211"/>
                  <a:pt x="698342" y="1325614"/>
                </a:cubicBezTo>
                <a:lnTo>
                  <a:pt x="695822" y="1325614"/>
                </a:lnTo>
                <a:cubicBezTo>
                  <a:pt x="678888" y="1327075"/>
                  <a:pt x="661802" y="1327831"/>
                  <a:pt x="644666" y="1327831"/>
                </a:cubicBezTo>
                <a:cubicBezTo>
                  <a:pt x="621256" y="1327836"/>
                  <a:pt x="597865" y="1326476"/>
                  <a:pt x="574610" y="1323749"/>
                </a:cubicBezTo>
                <a:cubicBezTo>
                  <a:pt x="571687" y="1323447"/>
                  <a:pt x="568764" y="1322993"/>
                  <a:pt x="565841" y="1322640"/>
                </a:cubicBezTo>
                <a:lnTo>
                  <a:pt x="558180" y="1321632"/>
                </a:lnTo>
                <a:cubicBezTo>
                  <a:pt x="540389" y="1319112"/>
                  <a:pt x="522900" y="1315786"/>
                  <a:pt x="505310" y="1311552"/>
                </a:cubicBezTo>
                <a:lnTo>
                  <a:pt x="505310" y="1385640"/>
                </a:lnTo>
                <a:cubicBezTo>
                  <a:pt x="505310" y="1393991"/>
                  <a:pt x="498542" y="1400760"/>
                  <a:pt x="490190" y="1400760"/>
                </a:cubicBezTo>
                <a:lnTo>
                  <a:pt x="282744" y="1400760"/>
                </a:lnTo>
                <a:cubicBezTo>
                  <a:pt x="274393" y="1400760"/>
                  <a:pt x="267624" y="1393991"/>
                  <a:pt x="267624" y="1385640"/>
                </a:cubicBezTo>
                <a:lnTo>
                  <a:pt x="267624" y="1192356"/>
                </a:lnTo>
                <a:cubicBezTo>
                  <a:pt x="197830" y="1133711"/>
                  <a:pt x="145520" y="1056992"/>
                  <a:pt x="116424" y="970596"/>
                </a:cubicBezTo>
                <a:lnTo>
                  <a:pt x="15120" y="970596"/>
                </a:lnTo>
                <a:cubicBezTo>
                  <a:pt x="6769" y="970596"/>
                  <a:pt x="0" y="963827"/>
                  <a:pt x="0" y="955476"/>
                </a:cubicBezTo>
                <a:lnTo>
                  <a:pt x="0" y="696672"/>
                </a:lnTo>
                <a:cubicBezTo>
                  <a:pt x="0" y="688321"/>
                  <a:pt x="6769" y="681552"/>
                  <a:pt x="15120" y="681552"/>
                </a:cubicBezTo>
                <a:lnTo>
                  <a:pt x="116676" y="681552"/>
                </a:lnTo>
                <a:cubicBezTo>
                  <a:pt x="127230" y="649795"/>
                  <a:pt x="141100" y="619233"/>
                  <a:pt x="158054" y="590379"/>
                </a:cubicBezTo>
                <a:cubicBezTo>
                  <a:pt x="137894" y="528185"/>
                  <a:pt x="112241" y="407275"/>
                  <a:pt x="130637" y="375423"/>
                </a:cubicBezTo>
                <a:cubicBezTo>
                  <a:pt x="133797" y="369601"/>
                  <a:pt x="139301" y="365413"/>
                  <a:pt x="145757" y="363931"/>
                </a:cubicBezTo>
                <a:cubicBezTo>
                  <a:pt x="173729" y="358539"/>
                  <a:pt x="264096" y="384747"/>
                  <a:pt x="326844" y="415944"/>
                </a:cubicBezTo>
                <a:cubicBezTo>
                  <a:pt x="364059" y="392181"/>
                  <a:pt x="403906" y="372812"/>
                  <a:pt x="445586" y="358236"/>
                </a:cubicBezTo>
                <a:lnTo>
                  <a:pt x="455666" y="386763"/>
                </a:lnTo>
                <a:cubicBezTo>
                  <a:pt x="413593" y="401505"/>
                  <a:pt x="373504" y="421392"/>
                  <a:pt x="336319" y="445983"/>
                </a:cubicBezTo>
                <a:cubicBezTo>
                  <a:pt x="331713" y="449057"/>
                  <a:pt x="325796" y="449364"/>
                  <a:pt x="320897" y="446789"/>
                </a:cubicBezTo>
                <a:cubicBezTo>
                  <a:pt x="257695" y="413676"/>
                  <a:pt x="178013" y="393516"/>
                  <a:pt x="155736" y="393516"/>
                </a:cubicBezTo>
                <a:cubicBezTo>
                  <a:pt x="149436" y="416398"/>
                  <a:pt x="164506" y="516240"/>
                  <a:pt x="188849" y="587405"/>
                </a:cubicBezTo>
                <a:cubicBezTo>
                  <a:pt x="190295" y="591634"/>
                  <a:pt x="189796" y="596280"/>
                  <a:pt x="187488" y="600106"/>
                </a:cubicBezTo>
                <a:cubicBezTo>
                  <a:pt x="168230" y="631792"/>
                  <a:pt x="152994" y="665757"/>
                  <a:pt x="142128" y="701208"/>
                </a:cubicBezTo>
                <a:cubicBezTo>
                  <a:pt x="140198" y="707584"/>
                  <a:pt x="134321" y="711943"/>
                  <a:pt x="127663" y="711943"/>
                </a:cubicBezTo>
                <a:lnTo>
                  <a:pt x="30240" y="711943"/>
                </a:lnTo>
                <a:lnTo>
                  <a:pt x="30240" y="940709"/>
                </a:lnTo>
                <a:lnTo>
                  <a:pt x="127764" y="940709"/>
                </a:lnTo>
                <a:cubicBezTo>
                  <a:pt x="134422" y="940709"/>
                  <a:pt x="140298" y="945069"/>
                  <a:pt x="142229" y="951444"/>
                </a:cubicBezTo>
                <a:cubicBezTo>
                  <a:pt x="169405" y="1038702"/>
                  <a:pt x="221634" y="1116051"/>
                  <a:pt x="292421" y="1173859"/>
                </a:cubicBezTo>
                <a:cubicBezTo>
                  <a:pt x="295863" y="1176727"/>
                  <a:pt x="297854" y="1180971"/>
                  <a:pt x="297864" y="1185451"/>
                </a:cubicBezTo>
                <a:lnTo>
                  <a:pt x="297864" y="1370974"/>
                </a:lnTo>
                <a:lnTo>
                  <a:pt x="474919" y="1370974"/>
                </a:lnTo>
                <a:lnTo>
                  <a:pt x="474919" y="1303942"/>
                </a:lnTo>
                <a:cubicBezTo>
                  <a:pt x="442099" y="1294341"/>
                  <a:pt x="410206" y="1281826"/>
                  <a:pt x="379613" y="1266545"/>
                </a:cubicBezTo>
                <a:lnTo>
                  <a:pt x="393120" y="1239531"/>
                </a:lnTo>
                <a:cubicBezTo>
                  <a:pt x="426636" y="1256243"/>
                  <a:pt x="461785" y="1269463"/>
                  <a:pt x="498002" y="1278994"/>
                </a:cubicBezTo>
                <a:lnTo>
                  <a:pt x="501278" y="1279851"/>
                </a:lnTo>
                <a:cubicBezTo>
                  <a:pt x="520461" y="1284800"/>
                  <a:pt x="539895" y="1288736"/>
                  <a:pt x="559490" y="1291644"/>
                </a:cubicBezTo>
                <a:lnTo>
                  <a:pt x="563926" y="1292299"/>
                </a:lnTo>
                <a:cubicBezTo>
                  <a:pt x="567706" y="1292854"/>
                  <a:pt x="571536" y="1293358"/>
                  <a:pt x="575316" y="1293811"/>
                </a:cubicBezTo>
                <a:lnTo>
                  <a:pt x="581818" y="1294567"/>
                </a:lnTo>
                <a:lnTo>
                  <a:pt x="591898" y="1295575"/>
                </a:lnTo>
                <a:lnTo>
                  <a:pt x="600113" y="1296281"/>
                </a:lnTo>
                <a:lnTo>
                  <a:pt x="609084" y="1296886"/>
                </a:lnTo>
                <a:lnTo>
                  <a:pt x="619567" y="1297440"/>
                </a:lnTo>
                <a:lnTo>
                  <a:pt x="626573" y="1297743"/>
                </a:lnTo>
                <a:cubicBezTo>
                  <a:pt x="632470" y="1297743"/>
                  <a:pt x="638417" y="1297995"/>
                  <a:pt x="644364" y="1297995"/>
                </a:cubicBezTo>
                <a:cubicBezTo>
                  <a:pt x="650311" y="1297995"/>
                  <a:pt x="657115" y="1297995"/>
                  <a:pt x="663516" y="1297692"/>
                </a:cubicBezTo>
                <a:lnTo>
                  <a:pt x="665179" y="1297692"/>
                </a:lnTo>
                <a:cubicBezTo>
                  <a:pt x="670975" y="1297692"/>
                  <a:pt x="676822" y="1297239"/>
                  <a:pt x="682567" y="1296835"/>
                </a:cubicBezTo>
                <a:lnTo>
                  <a:pt x="684079" y="1296835"/>
                </a:lnTo>
                <a:cubicBezTo>
                  <a:pt x="721567" y="1294285"/>
                  <a:pt x="758707" y="1288020"/>
                  <a:pt x="794959" y="1278137"/>
                </a:cubicBezTo>
                <a:lnTo>
                  <a:pt x="794959" y="1278137"/>
                </a:lnTo>
                <a:cubicBezTo>
                  <a:pt x="842300" y="1265285"/>
                  <a:pt x="887680" y="1246093"/>
                  <a:pt x="929880" y="1221084"/>
                </a:cubicBezTo>
                <a:lnTo>
                  <a:pt x="945353" y="1247040"/>
                </a:lnTo>
                <a:cubicBezTo>
                  <a:pt x="904151" y="1271484"/>
                  <a:pt x="860041" y="1290651"/>
                  <a:pt x="814061" y="1304093"/>
                </a:cubicBezTo>
                <a:lnTo>
                  <a:pt x="814061" y="1371125"/>
                </a:lnTo>
                <a:lnTo>
                  <a:pt x="991116" y="1371125"/>
                </a:lnTo>
                <a:lnTo>
                  <a:pt x="991116" y="1185300"/>
                </a:lnTo>
                <a:cubicBezTo>
                  <a:pt x="991126" y="1180820"/>
                  <a:pt x="993117" y="1176576"/>
                  <a:pt x="996559" y="1173708"/>
                </a:cubicBezTo>
                <a:cubicBezTo>
                  <a:pt x="1030952" y="1145227"/>
                  <a:pt x="1061288" y="1112180"/>
                  <a:pt x="1086725" y="1075479"/>
                </a:cubicBezTo>
                <a:close/>
                <a:moveTo>
                  <a:pt x="1411855" y="685836"/>
                </a:moveTo>
                <a:cubicBezTo>
                  <a:pt x="1362413" y="718949"/>
                  <a:pt x="1302538" y="726660"/>
                  <a:pt x="1259295" y="705543"/>
                </a:cubicBezTo>
                <a:cubicBezTo>
                  <a:pt x="1254330" y="703144"/>
                  <a:pt x="1249562" y="700366"/>
                  <a:pt x="1245031" y="697227"/>
                </a:cubicBezTo>
                <a:cubicBezTo>
                  <a:pt x="1225088" y="706772"/>
                  <a:pt x="1204550" y="715023"/>
                  <a:pt x="1183543" y="721923"/>
                </a:cubicBezTo>
                <a:cubicBezTo>
                  <a:pt x="1204237" y="810511"/>
                  <a:pt x="1198169" y="903252"/>
                  <a:pt x="1166105" y="988387"/>
                </a:cubicBezTo>
                <a:lnTo>
                  <a:pt x="1137679" y="978156"/>
                </a:lnTo>
                <a:cubicBezTo>
                  <a:pt x="1155939" y="929626"/>
                  <a:pt x="1165278" y="878203"/>
                  <a:pt x="1165248" y="826351"/>
                </a:cubicBezTo>
                <a:cubicBezTo>
                  <a:pt x="1165248" y="603029"/>
                  <a:pt x="991318" y="409846"/>
                  <a:pt x="750809" y="364637"/>
                </a:cubicBezTo>
                <a:cubicBezTo>
                  <a:pt x="661414" y="432077"/>
                  <a:pt x="534270" y="414276"/>
                  <a:pt x="466835" y="324881"/>
                </a:cubicBezTo>
                <a:cubicBezTo>
                  <a:pt x="399395" y="235482"/>
                  <a:pt x="417196" y="108343"/>
                  <a:pt x="506591" y="40903"/>
                </a:cubicBezTo>
                <a:cubicBezTo>
                  <a:pt x="595985" y="-26533"/>
                  <a:pt x="723129" y="-8736"/>
                  <a:pt x="790564" y="80663"/>
                </a:cubicBezTo>
                <a:cubicBezTo>
                  <a:pt x="849351" y="158587"/>
                  <a:pt x="844271" y="267335"/>
                  <a:pt x="778479" y="339437"/>
                </a:cubicBezTo>
                <a:cubicBezTo>
                  <a:pt x="973375" y="383739"/>
                  <a:pt x="1123517" y="521230"/>
                  <a:pt x="1175580" y="692892"/>
                </a:cubicBezTo>
                <a:cubicBezTo>
                  <a:pt x="1186567" y="689213"/>
                  <a:pt x="1202947" y="683215"/>
                  <a:pt x="1221242" y="675051"/>
                </a:cubicBezTo>
                <a:cubicBezTo>
                  <a:pt x="1206122" y="655999"/>
                  <a:pt x="1194430" y="628229"/>
                  <a:pt x="1191506" y="587657"/>
                </a:cubicBezTo>
                <a:cubicBezTo>
                  <a:pt x="1185912" y="509487"/>
                  <a:pt x="1233742" y="468915"/>
                  <a:pt x="1280462" y="464328"/>
                </a:cubicBezTo>
                <a:cubicBezTo>
                  <a:pt x="1327183" y="459742"/>
                  <a:pt x="1367906" y="489528"/>
                  <a:pt x="1373450" y="534082"/>
                </a:cubicBezTo>
                <a:cubicBezTo>
                  <a:pt x="1381766" y="600811"/>
                  <a:pt x="1330157" y="649095"/>
                  <a:pt x="1276733" y="680645"/>
                </a:cubicBezTo>
                <a:cubicBezTo>
                  <a:pt x="1310199" y="694606"/>
                  <a:pt x="1355962" y="687096"/>
                  <a:pt x="1394921" y="660989"/>
                </a:cubicBezTo>
                <a:close/>
                <a:moveTo>
                  <a:pt x="629647" y="374717"/>
                </a:moveTo>
                <a:cubicBezTo>
                  <a:pt x="724535" y="374747"/>
                  <a:pt x="801481" y="297842"/>
                  <a:pt x="801511" y="202954"/>
                </a:cubicBezTo>
                <a:cubicBezTo>
                  <a:pt x="801541" y="108066"/>
                  <a:pt x="724636" y="31120"/>
                  <a:pt x="629748" y="31090"/>
                </a:cubicBezTo>
                <a:cubicBezTo>
                  <a:pt x="534860" y="31059"/>
                  <a:pt x="457914" y="107965"/>
                  <a:pt x="457884" y="202853"/>
                </a:cubicBezTo>
                <a:cubicBezTo>
                  <a:pt x="457884" y="202868"/>
                  <a:pt x="457884" y="202888"/>
                  <a:pt x="457884" y="202903"/>
                </a:cubicBezTo>
                <a:cubicBezTo>
                  <a:pt x="457995" y="297726"/>
                  <a:pt x="534825" y="374576"/>
                  <a:pt x="629647" y="374717"/>
                </a:cubicBezTo>
                <a:close/>
                <a:moveTo>
                  <a:pt x="1343513" y="537660"/>
                </a:moveTo>
                <a:cubicBezTo>
                  <a:pt x="1339834" y="508227"/>
                  <a:pt x="1314785" y="493963"/>
                  <a:pt x="1289887" y="493963"/>
                </a:cubicBezTo>
                <a:cubicBezTo>
                  <a:pt x="1287770" y="493963"/>
                  <a:pt x="1285654" y="494064"/>
                  <a:pt x="1283537" y="494266"/>
                </a:cubicBezTo>
                <a:cubicBezTo>
                  <a:pt x="1252289" y="497340"/>
                  <a:pt x="1217311" y="523044"/>
                  <a:pt x="1221797" y="585339"/>
                </a:cubicBezTo>
                <a:cubicBezTo>
                  <a:pt x="1224115" y="618048"/>
                  <a:pt x="1233540" y="643702"/>
                  <a:pt x="1249416" y="660939"/>
                </a:cubicBezTo>
                <a:cubicBezTo>
                  <a:pt x="1299262" y="634378"/>
                  <a:pt x="1350468" y="592999"/>
                  <a:pt x="1343513" y="537660"/>
                </a:cubicBezTo>
                <a:close/>
                <a:moveTo>
                  <a:pt x="783619" y="490990"/>
                </a:moveTo>
                <a:lnTo>
                  <a:pt x="792137" y="461959"/>
                </a:lnTo>
                <a:cubicBezTo>
                  <a:pt x="697098" y="435817"/>
                  <a:pt x="596766" y="435817"/>
                  <a:pt x="501732" y="461959"/>
                </a:cubicBezTo>
                <a:lnTo>
                  <a:pt x="510250" y="490990"/>
                </a:lnTo>
                <a:cubicBezTo>
                  <a:pt x="599725" y="466460"/>
                  <a:pt x="694144" y="466460"/>
                  <a:pt x="783619" y="490990"/>
                </a:cubicBezTo>
                <a:close/>
                <a:moveTo>
                  <a:pt x="301694" y="737143"/>
                </a:moveTo>
                <a:lnTo>
                  <a:pt x="331934" y="737143"/>
                </a:lnTo>
                <a:lnTo>
                  <a:pt x="331934" y="663711"/>
                </a:lnTo>
                <a:lnTo>
                  <a:pt x="301694" y="663711"/>
                </a:lnTo>
                <a:close/>
                <a:moveTo>
                  <a:pt x="629647" y="128866"/>
                </a:moveTo>
                <a:cubicBezTo>
                  <a:pt x="645911" y="128866"/>
                  <a:pt x="659101" y="142035"/>
                  <a:pt x="659131" y="158299"/>
                </a:cubicBezTo>
                <a:lnTo>
                  <a:pt x="689371" y="158299"/>
                </a:lnTo>
                <a:cubicBezTo>
                  <a:pt x="689316" y="131184"/>
                  <a:pt x="671000" y="107506"/>
                  <a:pt x="644767" y="100642"/>
                </a:cubicBezTo>
                <a:lnTo>
                  <a:pt x="644767" y="77155"/>
                </a:lnTo>
                <a:lnTo>
                  <a:pt x="614527" y="77155"/>
                </a:lnTo>
                <a:lnTo>
                  <a:pt x="614527" y="100642"/>
                </a:lnTo>
                <a:cubicBezTo>
                  <a:pt x="582654" y="109028"/>
                  <a:pt x="563618" y="141667"/>
                  <a:pt x="572010" y="173540"/>
                </a:cubicBezTo>
                <a:cubicBezTo>
                  <a:pt x="578899" y="199728"/>
                  <a:pt x="602567" y="217993"/>
                  <a:pt x="629647" y="218023"/>
                </a:cubicBezTo>
                <a:cubicBezTo>
                  <a:pt x="645931" y="217993"/>
                  <a:pt x="659151" y="231173"/>
                  <a:pt x="659182" y="247457"/>
                </a:cubicBezTo>
                <a:cubicBezTo>
                  <a:pt x="659212" y="263741"/>
                  <a:pt x="646032" y="276961"/>
                  <a:pt x="629748" y="276991"/>
                </a:cubicBezTo>
                <a:cubicBezTo>
                  <a:pt x="613464" y="277017"/>
                  <a:pt x="600244" y="263842"/>
                  <a:pt x="600214" y="247558"/>
                </a:cubicBezTo>
                <a:cubicBezTo>
                  <a:pt x="600214" y="247522"/>
                  <a:pt x="600214" y="247492"/>
                  <a:pt x="600214" y="247457"/>
                </a:cubicBezTo>
                <a:lnTo>
                  <a:pt x="569974" y="247457"/>
                </a:lnTo>
                <a:cubicBezTo>
                  <a:pt x="570019" y="274572"/>
                  <a:pt x="588304" y="298260"/>
                  <a:pt x="614527" y="305165"/>
                </a:cubicBezTo>
                <a:lnTo>
                  <a:pt x="614527" y="328651"/>
                </a:lnTo>
                <a:lnTo>
                  <a:pt x="644767" y="328651"/>
                </a:lnTo>
                <a:lnTo>
                  <a:pt x="644767" y="305165"/>
                </a:lnTo>
                <a:cubicBezTo>
                  <a:pt x="676640" y="296778"/>
                  <a:pt x="695676" y="264139"/>
                  <a:pt x="687285" y="232266"/>
                </a:cubicBezTo>
                <a:cubicBezTo>
                  <a:pt x="680395" y="206079"/>
                  <a:pt x="656727" y="187814"/>
                  <a:pt x="629647" y="187783"/>
                </a:cubicBezTo>
                <a:cubicBezTo>
                  <a:pt x="613378" y="187108"/>
                  <a:pt x="600733" y="173374"/>
                  <a:pt x="601408" y="157105"/>
                </a:cubicBezTo>
                <a:cubicBezTo>
                  <a:pt x="602043" y="141778"/>
                  <a:pt x="614321" y="129501"/>
                  <a:pt x="629647" y="128866"/>
                </a:cubicBezTo>
                <a:close/>
              </a:path>
            </a:pathLst>
          </a:custGeom>
          <a:solidFill>
            <a:srgbClr val="B5152B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729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ee4pContent3"/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5368747" y="1646302"/>
            <a:ext cx="6361931" cy="443368"/>
          </a:xfrm>
          <a:prstGeom prst="rect">
            <a:avLst/>
          </a:prstGeom>
          <a:noFill/>
          <a:ln w="9525" cmpd="sng">
            <a:noFill/>
            <a:prstDash val="solid"/>
          </a:ln>
        </p:spPr>
        <p:txBody>
          <a:bodyPr vert="horz" lIns="0" tIns="90000" rIns="90000" bIns="90000" rtlCol="0" anchor="ctr">
            <a:sp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49" name="ee4pContent3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6678346" y="5493414"/>
            <a:ext cx="5052332" cy="443368"/>
          </a:xfrm>
          <a:prstGeom prst="rect">
            <a:avLst/>
          </a:prstGeom>
          <a:noFill/>
          <a:ln w="9525" cmpd="sng">
            <a:noFill/>
            <a:prstDash val="solid"/>
          </a:ln>
        </p:spPr>
        <p:txBody>
          <a:bodyPr vert="horz" lIns="0" tIns="90000" rIns="90000" bIns="90000" rtlCol="0" anchor="ctr">
            <a:sp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48" name="ee4pContent3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6350946" y="4531634"/>
            <a:ext cx="5379732" cy="443368"/>
          </a:xfrm>
          <a:prstGeom prst="rect">
            <a:avLst/>
          </a:prstGeom>
          <a:noFill/>
          <a:ln w="9525" cmpd="sng">
            <a:noFill/>
            <a:prstDash val="solid"/>
          </a:ln>
        </p:spPr>
        <p:txBody>
          <a:bodyPr vert="horz" lIns="0" tIns="90000" rIns="90000" bIns="90000" rtlCol="0" anchor="ctr">
            <a:sp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47" name="ee4pContent3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6023546" y="3569858"/>
            <a:ext cx="5707132" cy="443368"/>
          </a:xfrm>
          <a:prstGeom prst="rect">
            <a:avLst/>
          </a:prstGeom>
          <a:noFill/>
          <a:ln w="9525" cmpd="sng">
            <a:noFill/>
            <a:prstDash val="solid"/>
          </a:ln>
        </p:spPr>
        <p:txBody>
          <a:bodyPr vert="horz" lIns="0" tIns="90000" rIns="90000" bIns="90000" rtlCol="0" anchor="ctr">
            <a:sp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45" name="ee4pContent3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696146" y="2608080"/>
            <a:ext cx="6034532" cy="443368"/>
          </a:xfrm>
          <a:prstGeom prst="rect">
            <a:avLst/>
          </a:prstGeom>
          <a:noFill/>
          <a:ln w="9525" cmpd="sng">
            <a:noFill/>
            <a:prstDash val="solid"/>
          </a:ln>
        </p:spPr>
        <p:txBody>
          <a:bodyPr vert="horz" lIns="0" tIns="90000" rIns="90000" bIns="90000" rtlCol="0" anchor="ctr">
            <a:sp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28" name="Freeform 21"/>
          <p:cNvSpPr>
            <a:spLocks/>
          </p:cNvSpPr>
          <p:nvPr/>
        </p:nvSpPr>
        <p:spPr bwMode="auto">
          <a:xfrm>
            <a:off x="1093564" y="5137705"/>
            <a:ext cx="1053411" cy="965850"/>
          </a:xfrm>
          <a:custGeom>
            <a:avLst/>
            <a:gdLst>
              <a:gd name="T0" fmla="*/ 0 w 217"/>
              <a:gd name="T1" fmla="*/ 0 h 593"/>
              <a:gd name="T2" fmla="*/ 217 w 217"/>
              <a:gd name="T3" fmla="*/ 116 h 593"/>
              <a:gd name="T4" fmla="*/ 217 w 217"/>
              <a:gd name="T5" fmla="*/ 593 h 593"/>
              <a:gd name="T6" fmla="*/ 0 w 217"/>
              <a:gd name="T7" fmla="*/ 475 h 593"/>
              <a:gd name="T8" fmla="*/ 0 w 217"/>
              <a:gd name="T9" fmla="*/ 0 h 593"/>
              <a:gd name="T10" fmla="*/ 0 w 217"/>
              <a:gd name="T11" fmla="*/ 0 h 593"/>
              <a:gd name="T12" fmla="*/ 0 w 217"/>
              <a:gd name="T13" fmla="*/ 0 h 593"/>
              <a:gd name="T14" fmla="*/ 0 w 217"/>
              <a:gd name="T15" fmla="*/ 0 h 5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17" h="593">
                <a:moveTo>
                  <a:pt x="0" y="0"/>
                </a:moveTo>
                <a:lnTo>
                  <a:pt x="217" y="116"/>
                </a:lnTo>
                <a:lnTo>
                  <a:pt x="217" y="593"/>
                </a:lnTo>
                <a:lnTo>
                  <a:pt x="0" y="475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txBody>
          <a:bodyPr vert="horz" wrap="square" lIns="91392" tIns="45696" rIns="91392" bIns="45696" numCol="1" anchor="t" anchorCtr="0" compatLnSpc="1">
            <a:prstTxWarp prst="textNoShape">
              <a:avLst/>
            </a:prstTxWarp>
          </a:bodyPr>
          <a:lstStyle/>
          <a:p>
            <a:endParaRPr lang="de-DE" sz="1799" dirty="0"/>
          </a:p>
        </p:txBody>
      </p:sp>
      <p:sp>
        <p:nvSpPr>
          <p:cNvPr id="82" name="Freeform 20"/>
          <p:cNvSpPr>
            <a:spLocks/>
          </p:cNvSpPr>
          <p:nvPr/>
        </p:nvSpPr>
        <p:spPr bwMode="auto">
          <a:xfrm>
            <a:off x="455022" y="5137705"/>
            <a:ext cx="638541" cy="776914"/>
          </a:xfrm>
          <a:custGeom>
            <a:avLst/>
            <a:gdLst>
              <a:gd name="T0" fmla="*/ 543 w 543"/>
              <a:gd name="T1" fmla="*/ 0 h 477"/>
              <a:gd name="T2" fmla="*/ 543 w 543"/>
              <a:gd name="T3" fmla="*/ 477 h 477"/>
              <a:gd name="T4" fmla="*/ 0 w 543"/>
              <a:gd name="T5" fmla="*/ 477 h 477"/>
              <a:gd name="T6" fmla="*/ 0 w 543"/>
              <a:gd name="T7" fmla="*/ 0 h 477"/>
              <a:gd name="T8" fmla="*/ 543 w 543"/>
              <a:gd name="T9" fmla="*/ 0 h 477"/>
              <a:gd name="T10" fmla="*/ 543 w 543"/>
              <a:gd name="T11" fmla="*/ 0 h 477"/>
              <a:gd name="T12" fmla="*/ 543 w 543"/>
              <a:gd name="T13" fmla="*/ 0 h 477"/>
              <a:gd name="T14" fmla="*/ 543 w 543"/>
              <a:gd name="T15" fmla="*/ 0 h 4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3" h="477">
                <a:moveTo>
                  <a:pt x="543" y="0"/>
                </a:moveTo>
                <a:lnTo>
                  <a:pt x="543" y="477"/>
                </a:lnTo>
                <a:lnTo>
                  <a:pt x="0" y="477"/>
                </a:lnTo>
                <a:lnTo>
                  <a:pt x="0" y="0"/>
                </a:lnTo>
                <a:lnTo>
                  <a:pt x="543" y="0"/>
                </a:lnTo>
                <a:lnTo>
                  <a:pt x="543" y="0"/>
                </a:lnTo>
                <a:lnTo>
                  <a:pt x="543" y="0"/>
                </a:lnTo>
                <a:lnTo>
                  <a:pt x="543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392" tIns="45696" rIns="91392" bIns="45696" numCol="1" anchor="t" anchorCtr="0" compatLnSpc="1">
            <a:prstTxWarp prst="textNoShape">
              <a:avLst/>
            </a:prstTxWarp>
          </a:bodyPr>
          <a:lstStyle/>
          <a:p>
            <a:endParaRPr lang="de-DE" sz="1799" dirty="0"/>
          </a:p>
        </p:txBody>
      </p:sp>
      <p:sp>
        <p:nvSpPr>
          <p:cNvPr id="95" name="Freeform 20"/>
          <p:cNvSpPr>
            <a:spLocks/>
          </p:cNvSpPr>
          <p:nvPr/>
        </p:nvSpPr>
        <p:spPr bwMode="auto">
          <a:xfrm>
            <a:off x="2146975" y="5326641"/>
            <a:ext cx="3832406" cy="776914"/>
          </a:xfrm>
          <a:prstGeom prst="homePlate">
            <a:avLst/>
          </a:prstGeom>
          <a:solidFill>
            <a:schemeClr val="tx2"/>
          </a:solidFill>
          <a:ln>
            <a:noFill/>
          </a:ln>
        </p:spPr>
        <p:txBody>
          <a:bodyPr vert="horz" wrap="square" lIns="179915" tIns="71963" rIns="107944" bIns="71963" numCol="1" anchor="ctr" anchorCtr="0" compatLnSpc="1">
            <a:prstTxWarp prst="textNoShape">
              <a:avLst/>
            </a:prstTxWarp>
          </a:bodyPr>
          <a:lstStyle/>
          <a:p>
            <a:r>
              <a:rPr lang="de-DE" sz="1700" dirty="0" smtClean="0">
                <a:solidFill>
                  <a:srgbClr val="FFFFFF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54" name="Freeform 21"/>
          <p:cNvSpPr>
            <a:spLocks/>
          </p:cNvSpPr>
          <p:nvPr/>
        </p:nvSpPr>
        <p:spPr bwMode="auto">
          <a:xfrm>
            <a:off x="1093564" y="1290593"/>
            <a:ext cx="1053411" cy="965850"/>
          </a:xfrm>
          <a:custGeom>
            <a:avLst/>
            <a:gdLst>
              <a:gd name="T0" fmla="*/ 0 w 217"/>
              <a:gd name="T1" fmla="*/ 0 h 593"/>
              <a:gd name="T2" fmla="*/ 217 w 217"/>
              <a:gd name="T3" fmla="*/ 116 h 593"/>
              <a:gd name="T4" fmla="*/ 217 w 217"/>
              <a:gd name="T5" fmla="*/ 593 h 593"/>
              <a:gd name="T6" fmla="*/ 0 w 217"/>
              <a:gd name="T7" fmla="*/ 475 h 593"/>
              <a:gd name="T8" fmla="*/ 0 w 217"/>
              <a:gd name="T9" fmla="*/ 0 h 593"/>
              <a:gd name="T10" fmla="*/ 0 w 217"/>
              <a:gd name="T11" fmla="*/ 0 h 593"/>
              <a:gd name="T12" fmla="*/ 0 w 217"/>
              <a:gd name="T13" fmla="*/ 0 h 593"/>
              <a:gd name="T14" fmla="*/ 0 w 217"/>
              <a:gd name="T15" fmla="*/ 0 h 5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17" h="593">
                <a:moveTo>
                  <a:pt x="0" y="0"/>
                </a:moveTo>
                <a:lnTo>
                  <a:pt x="217" y="116"/>
                </a:lnTo>
                <a:lnTo>
                  <a:pt x="217" y="593"/>
                </a:lnTo>
                <a:lnTo>
                  <a:pt x="0" y="475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txBody>
          <a:bodyPr vert="horz" wrap="square" lIns="91392" tIns="45696" rIns="91392" bIns="45696" numCol="1" anchor="t" anchorCtr="0" compatLnSpc="1">
            <a:prstTxWarp prst="textNoShape">
              <a:avLst/>
            </a:prstTxWarp>
          </a:bodyPr>
          <a:lstStyle/>
          <a:p>
            <a:endParaRPr lang="de-DE" sz="1799" dirty="0"/>
          </a:p>
        </p:txBody>
      </p:sp>
      <p:sp>
        <p:nvSpPr>
          <p:cNvPr id="55" name="Freeform 20"/>
          <p:cNvSpPr>
            <a:spLocks/>
          </p:cNvSpPr>
          <p:nvPr/>
        </p:nvSpPr>
        <p:spPr bwMode="auto">
          <a:xfrm>
            <a:off x="455022" y="1290593"/>
            <a:ext cx="638541" cy="776914"/>
          </a:xfrm>
          <a:custGeom>
            <a:avLst/>
            <a:gdLst>
              <a:gd name="T0" fmla="*/ 543 w 543"/>
              <a:gd name="T1" fmla="*/ 0 h 477"/>
              <a:gd name="T2" fmla="*/ 543 w 543"/>
              <a:gd name="T3" fmla="*/ 477 h 477"/>
              <a:gd name="T4" fmla="*/ 0 w 543"/>
              <a:gd name="T5" fmla="*/ 477 h 477"/>
              <a:gd name="T6" fmla="*/ 0 w 543"/>
              <a:gd name="T7" fmla="*/ 0 h 477"/>
              <a:gd name="T8" fmla="*/ 543 w 543"/>
              <a:gd name="T9" fmla="*/ 0 h 477"/>
              <a:gd name="T10" fmla="*/ 543 w 543"/>
              <a:gd name="T11" fmla="*/ 0 h 477"/>
              <a:gd name="T12" fmla="*/ 543 w 543"/>
              <a:gd name="T13" fmla="*/ 0 h 477"/>
              <a:gd name="T14" fmla="*/ 543 w 543"/>
              <a:gd name="T15" fmla="*/ 0 h 4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3" h="477">
                <a:moveTo>
                  <a:pt x="543" y="0"/>
                </a:moveTo>
                <a:lnTo>
                  <a:pt x="543" y="477"/>
                </a:lnTo>
                <a:lnTo>
                  <a:pt x="0" y="477"/>
                </a:lnTo>
                <a:lnTo>
                  <a:pt x="0" y="0"/>
                </a:lnTo>
                <a:lnTo>
                  <a:pt x="543" y="0"/>
                </a:lnTo>
                <a:lnTo>
                  <a:pt x="543" y="0"/>
                </a:lnTo>
                <a:lnTo>
                  <a:pt x="543" y="0"/>
                </a:lnTo>
                <a:lnTo>
                  <a:pt x="543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392" tIns="45696" rIns="91392" bIns="45696" numCol="1" anchor="t" anchorCtr="0" compatLnSpc="1">
            <a:prstTxWarp prst="textNoShape">
              <a:avLst/>
            </a:prstTxWarp>
          </a:bodyPr>
          <a:lstStyle/>
          <a:p>
            <a:endParaRPr lang="de-DE" sz="1799" dirty="0"/>
          </a:p>
        </p:txBody>
      </p:sp>
      <p:sp>
        <p:nvSpPr>
          <p:cNvPr id="56" name="Freeform 20"/>
          <p:cNvSpPr>
            <a:spLocks/>
          </p:cNvSpPr>
          <p:nvPr/>
        </p:nvSpPr>
        <p:spPr bwMode="auto">
          <a:xfrm>
            <a:off x="2146975" y="1479529"/>
            <a:ext cx="2635962" cy="776914"/>
          </a:xfrm>
          <a:prstGeom prst="homePlate">
            <a:avLst/>
          </a:prstGeom>
          <a:solidFill>
            <a:schemeClr val="tx2"/>
          </a:solidFill>
          <a:ln>
            <a:noFill/>
          </a:ln>
        </p:spPr>
        <p:txBody>
          <a:bodyPr vert="horz" wrap="square" lIns="179915" tIns="71963" rIns="107944" bIns="71963" numCol="1" anchor="ctr" anchorCtr="0" compatLnSpc="1">
            <a:prstTxWarp prst="textNoShape">
              <a:avLst/>
            </a:prstTxWarp>
          </a:bodyPr>
          <a:lstStyle/>
          <a:p>
            <a:r>
              <a:rPr lang="de-DE" sz="1700" dirty="0" smtClean="0">
                <a:solidFill>
                  <a:srgbClr val="FFFFFF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58" name="Freeform 21"/>
          <p:cNvSpPr>
            <a:spLocks/>
          </p:cNvSpPr>
          <p:nvPr/>
        </p:nvSpPr>
        <p:spPr bwMode="auto">
          <a:xfrm>
            <a:off x="1093564" y="2252371"/>
            <a:ext cx="1053411" cy="965850"/>
          </a:xfrm>
          <a:custGeom>
            <a:avLst/>
            <a:gdLst>
              <a:gd name="T0" fmla="*/ 0 w 217"/>
              <a:gd name="T1" fmla="*/ 0 h 593"/>
              <a:gd name="T2" fmla="*/ 217 w 217"/>
              <a:gd name="T3" fmla="*/ 116 h 593"/>
              <a:gd name="T4" fmla="*/ 217 w 217"/>
              <a:gd name="T5" fmla="*/ 593 h 593"/>
              <a:gd name="T6" fmla="*/ 0 w 217"/>
              <a:gd name="T7" fmla="*/ 475 h 593"/>
              <a:gd name="T8" fmla="*/ 0 w 217"/>
              <a:gd name="T9" fmla="*/ 0 h 593"/>
              <a:gd name="T10" fmla="*/ 0 w 217"/>
              <a:gd name="T11" fmla="*/ 0 h 593"/>
              <a:gd name="T12" fmla="*/ 0 w 217"/>
              <a:gd name="T13" fmla="*/ 0 h 593"/>
              <a:gd name="T14" fmla="*/ 0 w 217"/>
              <a:gd name="T15" fmla="*/ 0 h 5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17" h="593">
                <a:moveTo>
                  <a:pt x="0" y="0"/>
                </a:moveTo>
                <a:lnTo>
                  <a:pt x="217" y="116"/>
                </a:lnTo>
                <a:lnTo>
                  <a:pt x="217" y="593"/>
                </a:lnTo>
                <a:lnTo>
                  <a:pt x="0" y="475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txBody>
          <a:bodyPr vert="horz" wrap="square" lIns="91392" tIns="45696" rIns="91392" bIns="45696" numCol="1" anchor="t" anchorCtr="0" compatLnSpc="1">
            <a:prstTxWarp prst="textNoShape">
              <a:avLst/>
            </a:prstTxWarp>
          </a:bodyPr>
          <a:lstStyle/>
          <a:p>
            <a:endParaRPr lang="de-DE" sz="1799" dirty="0"/>
          </a:p>
        </p:txBody>
      </p:sp>
      <p:sp>
        <p:nvSpPr>
          <p:cNvPr id="59" name="Freeform 20"/>
          <p:cNvSpPr>
            <a:spLocks/>
          </p:cNvSpPr>
          <p:nvPr/>
        </p:nvSpPr>
        <p:spPr bwMode="auto">
          <a:xfrm>
            <a:off x="455022" y="2252371"/>
            <a:ext cx="638541" cy="776914"/>
          </a:xfrm>
          <a:custGeom>
            <a:avLst/>
            <a:gdLst>
              <a:gd name="T0" fmla="*/ 543 w 543"/>
              <a:gd name="T1" fmla="*/ 0 h 477"/>
              <a:gd name="T2" fmla="*/ 543 w 543"/>
              <a:gd name="T3" fmla="*/ 477 h 477"/>
              <a:gd name="T4" fmla="*/ 0 w 543"/>
              <a:gd name="T5" fmla="*/ 477 h 477"/>
              <a:gd name="T6" fmla="*/ 0 w 543"/>
              <a:gd name="T7" fmla="*/ 0 h 477"/>
              <a:gd name="T8" fmla="*/ 543 w 543"/>
              <a:gd name="T9" fmla="*/ 0 h 477"/>
              <a:gd name="T10" fmla="*/ 543 w 543"/>
              <a:gd name="T11" fmla="*/ 0 h 477"/>
              <a:gd name="T12" fmla="*/ 543 w 543"/>
              <a:gd name="T13" fmla="*/ 0 h 477"/>
              <a:gd name="T14" fmla="*/ 543 w 543"/>
              <a:gd name="T15" fmla="*/ 0 h 4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3" h="477">
                <a:moveTo>
                  <a:pt x="543" y="0"/>
                </a:moveTo>
                <a:lnTo>
                  <a:pt x="543" y="477"/>
                </a:lnTo>
                <a:lnTo>
                  <a:pt x="0" y="477"/>
                </a:lnTo>
                <a:lnTo>
                  <a:pt x="0" y="0"/>
                </a:lnTo>
                <a:lnTo>
                  <a:pt x="543" y="0"/>
                </a:lnTo>
                <a:lnTo>
                  <a:pt x="543" y="0"/>
                </a:lnTo>
                <a:lnTo>
                  <a:pt x="543" y="0"/>
                </a:lnTo>
                <a:lnTo>
                  <a:pt x="543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392" tIns="45696" rIns="91392" bIns="45696" numCol="1" anchor="t" anchorCtr="0" compatLnSpc="1">
            <a:prstTxWarp prst="textNoShape">
              <a:avLst/>
            </a:prstTxWarp>
          </a:bodyPr>
          <a:lstStyle/>
          <a:p>
            <a:endParaRPr lang="de-DE" sz="1799" dirty="0"/>
          </a:p>
        </p:txBody>
      </p:sp>
      <p:sp>
        <p:nvSpPr>
          <p:cNvPr id="60" name="Freeform 20"/>
          <p:cNvSpPr>
            <a:spLocks/>
          </p:cNvSpPr>
          <p:nvPr/>
        </p:nvSpPr>
        <p:spPr bwMode="auto">
          <a:xfrm>
            <a:off x="2146975" y="2441307"/>
            <a:ext cx="2939428" cy="776914"/>
          </a:xfrm>
          <a:prstGeom prst="homePlate">
            <a:avLst/>
          </a:prstGeom>
          <a:solidFill>
            <a:schemeClr val="tx2"/>
          </a:solidFill>
          <a:ln>
            <a:noFill/>
          </a:ln>
        </p:spPr>
        <p:txBody>
          <a:bodyPr vert="horz" wrap="square" lIns="179915" tIns="71963" rIns="107944" bIns="71963" numCol="1" anchor="ctr" anchorCtr="0" compatLnSpc="1">
            <a:prstTxWarp prst="textNoShape">
              <a:avLst/>
            </a:prstTxWarp>
          </a:bodyPr>
          <a:lstStyle/>
          <a:p>
            <a:r>
              <a:rPr lang="de-DE" sz="1700" dirty="0" smtClean="0">
                <a:solidFill>
                  <a:srgbClr val="FFFFFF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2" name="Freeform 21"/>
          <p:cNvSpPr>
            <a:spLocks/>
          </p:cNvSpPr>
          <p:nvPr/>
        </p:nvSpPr>
        <p:spPr bwMode="auto">
          <a:xfrm>
            <a:off x="1093564" y="3214148"/>
            <a:ext cx="1053411" cy="965850"/>
          </a:xfrm>
          <a:custGeom>
            <a:avLst/>
            <a:gdLst>
              <a:gd name="T0" fmla="*/ 0 w 217"/>
              <a:gd name="T1" fmla="*/ 0 h 593"/>
              <a:gd name="T2" fmla="*/ 217 w 217"/>
              <a:gd name="T3" fmla="*/ 116 h 593"/>
              <a:gd name="T4" fmla="*/ 217 w 217"/>
              <a:gd name="T5" fmla="*/ 593 h 593"/>
              <a:gd name="T6" fmla="*/ 0 w 217"/>
              <a:gd name="T7" fmla="*/ 475 h 593"/>
              <a:gd name="T8" fmla="*/ 0 w 217"/>
              <a:gd name="T9" fmla="*/ 0 h 593"/>
              <a:gd name="T10" fmla="*/ 0 w 217"/>
              <a:gd name="T11" fmla="*/ 0 h 593"/>
              <a:gd name="T12" fmla="*/ 0 w 217"/>
              <a:gd name="T13" fmla="*/ 0 h 593"/>
              <a:gd name="T14" fmla="*/ 0 w 217"/>
              <a:gd name="T15" fmla="*/ 0 h 5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17" h="593">
                <a:moveTo>
                  <a:pt x="0" y="0"/>
                </a:moveTo>
                <a:lnTo>
                  <a:pt x="217" y="116"/>
                </a:lnTo>
                <a:lnTo>
                  <a:pt x="217" y="593"/>
                </a:lnTo>
                <a:lnTo>
                  <a:pt x="0" y="475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txBody>
          <a:bodyPr vert="horz" wrap="square" lIns="91392" tIns="45696" rIns="91392" bIns="45696" numCol="1" anchor="t" anchorCtr="0" compatLnSpc="1">
            <a:prstTxWarp prst="textNoShape">
              <a:avLst/>
            </a:prstTxWarp>
          </a:bodyPr>
          <a:lstStyle/>
          <a:p>
            <a:endParaRPr lang="de-DE" sz="1799" dirty="0"/>
          </a:p>
        </p:txBody>
      </p:sp>
      <p:sp>
        <p:nvSpPr>
          <p:cNvPr id="63" name="Freeform 20"/>
          <p:cNvSpPr>
            <a:spLocks/>
          </p:cNvSpPr>
          <p:nvPr/>
        </p:nvSpPr>
        <p:spPr bwMode="auto">
          <a:xfrm>
            <a:off x="455022" y="3214148"/>
            <a:ext cx="638541" cy="776914"/>
          </a:xfrm>
          <a:custGeom>
            <a:avLst/>
            <a:gdLst>
              <a:gd name="T0" fmla="*/ 543 w 543"/>
              <a:gd name="T1" fmla="*/ 0 h 477"/>
              <a:gd name="T2" fmla="*/ 543 w 543"/>
              <a:gd name="T3" fmla="*/ 477 h 477"/>
              <a:gd name="T4" fmla="*/ 0 w 543"/>
              <a:gd name="T5" fmla="*/ 477 h 477"/>
              <a:gd name="T6" fmla="*/ 0 w 543"/>
              <a:gd name="T7" fmla="*/ 0 h 477"/>
              <a:gd name="T8" fmla="*/ 543 w 543"/>
              <a:gd name="T9" fmla="*/ 0 h 477"/>
              <a:gd name="T10" fmla="*/ 543 w 543"/>
              <a:gd name="T11" fmla="*/ 0 h 477"/>
              <a:gd name="T12" fmla="*/ 543 w 543"/>
              <a:gd name="T13" fmla="*/ 0 h 477"/>
              <a:gd name="T14" fmla="*/ 543 w 543"/>
              <a:gd name="T15" fmla="*/ 0 h 4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3" h="477">
                <a:moveTo>
                  <a:pt x="543" y="0"/>
                </a:moveTo>
                <a:lnTo>
                  <a:pt x="543" y="477"/>
                </a:lnTo>
                <a:lnTo>
                  <a:pt x="0" y="477"/>
                </a:lnTo>
                <a:lnTo>
                  <a:pt x="0" y="0"/>
                </a:lnTo>
                <a:lnTo>
                  <a:pt x="543" y="0"/>
                </a:lnTo>
                <a:lnTo>
                  <a:pt x="543" y="0"/>
                </a:lnTo>
                <a:lnTo>
                  <a:pt x="543" y="0"/>
                </a:lnTo>
                <a:lnTo>
                  <a:pt x="543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392" tIns="45696" rIns="91392" bIns="45696" numCol="1" anchor="t" anchorCtr="0" compatLnSpc="1">
            <a:prstTxWarp prst="textNoShape">
              <a:avLst/>
            </a:prstTxWarp>
          </a:bodyPr>
          <a:lstStyle/>
          <a:p>
            <a:endParaRPr lang="de-DE" sz="1799" dirty="0"/>
          </a:p>
        </p:txBody>
      </p:sp>
      <p:sp>
        <p:nvSpPr>
          <p:cNvPr id="64" name="Freeform 20"/>
          <p:cNvSpPr>
            <a:spLocks/>
          </p:cNvSpPr>
          <p:nvPr/>
        </p:nvSpPr>
        <p:spPr bwMode="auto">
          <a:xfrm>
            <a:off x="2146975" y="3403084"/>
            <a:ext cx="3239927" cy="776914"/>
          </a:xfrm>
          <a:prstGeom prst="homePlate">
            <a:avLst/>
          </a:prstGeom>
          <a:solidFill>
            <a:schemeClr val="tx2"/>
          </a:solidFill>
          <a:ln>
            <a:noFill/>
          </a:ln>
        </p:spPr>
        <p:txBody>
          <a:bodyPr vert="horz" wrap="square" lIns="179915" tIns="71963" rIns="107944" bIns="71963" numCol="1" anchor="ctr" anchorCtr="0" compatLnSpc="1">
            <a:prstTxWarp prst="textNoShape">
              <a:avLst/>
            </a:prstTxWarp>
          </a:bodyPr>
          <a:lstStyle/>
          <a:p>
            <a:r>
              <a:rPr lang="de-DE" sz="1700" dirty="0" smtClean="0">
                <a:solidFill>
                  <a:srgbClr val="FFFFFF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6" name="Freeform 21"/>
          <p:cNvSpPr>
            <a:spLocks/>
          </p:cNvSpPr>
          <p:nvPr/>
        </p:nvSpPr>
        <p:spPr bwMode="auto">
          <a:xfrm>
            <a:off x="1093564" y="4175926"/>
            <a:ext cx="1053411" cy="965850"/>
          </a:xfrm>
          <a:custGeom>
            <a:avLst/>
            <a:gdLst>
              <a:gd name="T0" fmla="*/ 0 w 217"/>
              <a:gd name="T1" fmla="*/ 0 h 593"/>
              <a:gd name="T2" fmla="*/ 217 w 217"/>
              <a:gd name="T3" fmla="*/ 116 h 593"/>
              <a:gd name="T4" fmla="*/ 217 w 217"/>
              <a:gd name="T5" fmla="*/ 593 h 593"/>
              <a:gd name="T6" fmla="*/ 0 w 217"/>
              <a:gd name="T7" fmla="*/ 475 h 593"/>
              <a:gd name="T8" fmla="*/ 0 w 217"/>
              <a:gd name="T9" fmla="*/ 0 h 593"/>
              <a:gd name="T10" fmla="*/ 0 w 217"/>
              <a:gd name="T11" fmla="*/ 0 h 593"/>
              <a:gd name="T12" fmla="*/ 0 w 217"/>
              <a:gd name="T13" fmla="*/ 0 h 593"/>
              <a:gd name="T14" fmla="*/ 0 w 217"/>
              <a:gd name="T15" fmla="*/ 0 h 5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17" h="593">
                <a:moveTo>
                  <a:pt x="0" y="0"/>
                </a:moveTo>
                <a:lnTo>
                  <a:pt x="217" y="116"/>
                </a:lnTo>
                <a:lnTo>
                  <a:pt x="217" y="593"/>
                </a:lnTo>
                <a:lnTo>
                  <a:pt x="0" y="475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txBody>
          <a:bodyPr vert="horz" wrap="square" lIns="91392" tIns="45696" rIns="91392" bIns="45696" numCol="1" anchor="t" anchorCtr="0" compatLnSpc="1">
            <a:prstTxWarp prst="textNoShape">
              <a:avLst/>
            </a:prstTxWarp>
          </a:bodyPr>
          <a:lstStyle/>
          <a:p>
            <a:endParaRPr lang="de-DE" sz="1799" dirty="0"/>
          </a:p>
        </p:txBody>
      </p:sp>
      <p:sp>
        <p:nvSpPr>
          <p:cNvPr id="68" name="Freeform 20"/>
          <p:cNvSpPr>
            <a:spLocks/>
          </p:cNvSpPr>
          <p:nvPr/>
        </p:nvSpPr>
        <p:spPr bwMode="auto">
          <a:xfrm>
            <a:off x="455022" y="4175926"/>
            <a:ext cx="638541" cy="776914"/>
          </a:xfrm>
          <a:custGeom>
            <a:avLst/>
            <a:gdLst>
              <a:gd name="T0" fmla="*/ 543 w 543"/>
              <a:gd name="T1" fmla="*/ 0 h 477"/>
              <a:gd name="T2" fmla="*/ 543 w 543"/>
              <a:gd name="T3" fmla="*/ 477 h 477"/>
              <a:gd name="T4" fmla="*/ 0 w 543"/>
              <a:gd name="T5" fmla="*/ 477 h 477"/>
              <a:gd name="T6" fmla="*/ 0 w 543"/>
              <a:gd name="T7" fmla="*/ 0 h 477"/>
              <a:gd name="T8" fmla="*/ 543 w 543"/>
              <a:gd name="T9" fmla="*/ 0 h 477"/>
              <a:gd name="T10" fmla="*/ 543 w 543"/>
              <a:gd name="T11" fmla="*/ 0 h 477"/>
              <a:gd name="T12" fmla="*/ 543 w 543"/>
              <a:gd name="T13" fmla="*/ 0 h 477"/>
              <a:gd name="T14" fmla="*/ 543 w 543"/>
              <a:gd name="T15" fmla="*/ 0 h 4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3" h="477">
                <a:moveTo>
                  <a:pt x="543" y="0"/>
                </a:moveTo>
                <a:lnTo>
                  <a:pt x="543" y="477"/>
                </a:lnTo>
                <a:lnTo>
                  <a:pt x="0" y="477"/>
                </a:lnTo>
                <a:lnTo>
                  <a:pt x="0" y="0"/>
                </a:lnTo>
                <a:lnTo>
                  <a:pt x="543" y="0"/>
                </a:lnTo>
                <a:lnTo>
                  <a:pt x="543" y="0"/>
                </a:lnTo>
                <a:lnTo>
                  <a:pt x="543" y="0"/>
                </a:lnTo>
                <a:lnTo>
                  <a:pt x="543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392" tIns="45696" rIns="91392" bIns="45696" numCol="1" anchor="t" anchorCtr="0" compatLnSpc="1">
            <a:prstTxWarp prst="textNoShape">
              <a:avLst/>
            </a:prstTxWarp>
          </a:bodyPr>
          <a:lstStyle/>
          <a:p>
            <a:endParaRPr lang="de-DE" sz="1799" dirty="0"/>
          </a:p>
        </p:txBody>
      </p:sp>
      <p:sp>
        <p:nvSpPr>
          <p:cNvPr id="69" name="Freeform 20"/>
          <p:cNvSpPr>
            <a:spLocks/>
          </p:cNvSpPr>
          <p:nvPr/>
        </p:nvSpPr>
        <p:spPr bwMode="auto">
          <a:xfrm>
            <a:off x="2146975" y="4364862"/>
            <a:ext cx="3525978" cy="776914"/>
          </a:xfrm>
          <a:prstGeom prst="homePlate">
            <a:avLst/>
          </a:prstGeom>
          <a:solidFill>
            <a:schemeClr val="tx2"/>
          </a:solidFill>
          <a:ln>
            <a:noFill/>
          </a:ln>
        </p:spPr>
        <p:txBody>
          <a:bodyPr vert="horz" wrap="square" lIns="179915" tIns="71963" rIns="107944" bIns="71963" numCol="1" anchor="ctr" anchorCtr="0" compatLnSpc="1">
            <a:prstTxWarp prst="textNoShape">
              <a:avLst/>
            </a:prstTxWarp>
          </a:bodyPr>
          <a:lstStyle/>
          <a:p>
            <a:r>
              <a:rPr lang="de-DE" sz="1700" dirty="0" smtClean="0">
                <a:solidFill>
                  <a:srgbClr val="FFFFFF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Vorlage </a:t>
            </a:r>
            <a:r>
              <a:rPr lang="de-DE" dirty="0" smtClean="0"/>
              <a:t>Aufzählung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25</a:t>
            </a:fld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12050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ee4pContent1"/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455022" y="2231628"/>
            <a:ext cx="2151417" cy="387192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</a:p>
        </p:txBody>
      </p:sp>
      <p:sp>
        <p:nvSpPr>
          <p:cNvPr id="19" name="ee4pContent2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2685724" y="2231628"/>
            <a:ext cx="2151417" cy="387192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18" name="ee4pContent3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4916427" y="2231628"/>
            <a:ext cx="2151417" cy="387192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17" name="ee4pContent4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7147130" y="2231628"/>
            <a:ext cx="2151417" cy="387192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20" name="ee4pContent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9377834" y="2231628"/>
            <a:ext cx="2151417" cy="387192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12" name="ee4pHeader1"/>
          <p:cNvSpPr/>
          <p:nvPr>
            <p:custDataLst>
              <p:tags r:id="rId7"/>
            </p:custDataLst>
          </p:nvPr>
        </p:nvSpPr>
        <p:spPr bwMode="auto">
          <a:xfrm>
            <a:off x="455022" y="1290595"/>
            <a:ext cx="2333784" cy="857196"/>
          </a:xfrm>
          <a:prstGeom prst="homePlate">
            <a:avLst>
              <a:gd name="adj" fmla="val 19696"/>
            </a:avLst>
          </a:prstGeom>
          <a:solidFill>
            <a:schemeClr val="tx2"/>
          </a:solidFill>
          <a:ln w="9525" cmpd="sng">
            <a:solidFill>
              <a:schemeClr val="tx2"/>
            </a:solidFill>
            <a:prstDash val="solid"/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6" name="ee4pHeader2"/>
          <p:cNvSpPr/>
          <p:nvPr>
            <p:custDataLst>
              <p:tags r:id="rId8"/>
            </p:custDataLst>
          </p:nvPr>
        </p:nvSpPr>
        <p:spPr bwMode="auto">
          <a:xfrm>
            <a:off x="2685724" y="1290595"/>
            <a:ext cx="2333784" cy="857196"/>
          </a:xfrm>
          <a:prstGeom prst="chevron">
            <a:avLst>
              <a:gd name="adj" fmla="val 19696"/>
            </a:avLst>
          </a:prstGeom>
          <a:solidFill>
            <a:schemeClr val="tx2"/>
          </a:solidFill>
          <a:ln w="9525" cmpd="sng">
            <a:solidFill>
              <a:schemeClr val="tx2"/>
            </a:solidFill>
            <a:prstDash val="solid"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5" name="ee4pHeader3"/>
          <p:cNvSpPr/>
          <p:nvPr>
            <p:custDataLst>
              <p:tags r:id="rId9"/>
            </p:custDataLst>
          </p:nvPr>
        </p:nvSpPr>
        <p:spPr bwMode="auto">
          <a:xfrm>
            <a:off x="4916427" y="1290595"/>
            <a:ext cx="2333785" cy="857196"/>
          </a:xfrm>
          <a:prstGeom prst="chevron">
            <a:avLst>
              <a:gd name="adj" fmla="val 19696"/>
            </a:avLst>
          </a:prstGeom>
          <a:solidFill>
            <a:schemeClr val="tx2"/>
          </a:solidFill>
          <a:ln w="9525" cmpd="sng">
            <a:solidFill>
              <a:schemeClr val="tx2"/>
            </a:solidFill>
            <a:prstDash val="solid"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4" name="ee4pHeader4"/>
          <p:cNvSpPr/>
          <p:nvPr>
            <p:custDataLst>
              <p:tags r:id="rId10"/>
            </p:custDataLst>
          </p:nvPr>
        </p:nvSpPr>
        <p:spPr bwMode="auto">
          <a:xfrm>
            <a:off x="7147130" y="1290595"/>
            <a:ext cx="2333787" cy="857196"/>
          </a:xfrm>
          <a:prstGeom prst="chevron">
            <a:avLst>
              <a:gd name="adj" fmla="val 19696"/>
            </a:avLst>
          </a:prstGeom>
          <a:solidFill>
            <a:schemeClr val="tx2"/>
          </a:solidFill>
          <a:ln w="9525" cmpd="sng">
            <a:solidFill>
              <a:schemeClr val="tx2"/>
            </a:solidFill>
            <a:prstDash val="solid"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3" name="ee4pHeader5"/>
          <p:cNvSpPr/>
          <p:nvPr>
            <p:custDataLst>
              <p:tags r:id="rId11"/>
            </p:custDataLst>
          </p:nvPr>
        </p:nvSpPr>
        <p:spPr bwMode="auto">
          <a:xfrm>
            <a:off x="9377834" y="1290595"/>
            <a:ext cx="2352845" cy="857196"/>
          </a:xfrm>
          <a:prstGeom prst="chevron">
            <a:avLst>
              <a:gd name="adj" fmla="val 19696"/>
            </a:avLst>
          </a:prstGeom>
          <a:solidFill>
            <a:srgbClr val="FFFFFF">
              <a:lumMod val="100000"/>
            </a:srgbClr>
          </a:solidFill>
          <a:ln w="9525" cmpd="sng">
            <a:solidFill>
              <a:schemeClr val="tx2"/>
            </a:solidFill>
            <a:prstDash val="solid"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700" dirty="0" smtClean="0">
                <a:latin typeface="Arial" panose="020B0604020202020204" pitchFamily="34" charset="0"/>
              </a:rPr>
              <a:t>Text</a:t>
            </a:r>
            <a:endParaRPr lang="de-DE" sz="1700" dirty="0">
              <a:latin typeface="Arial" panose="020B0604020202020204" pitchFamily="34" charset="0"/>
            </a:endParaRP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Vorlage Prozess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26</a:t>
            </a:fld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80060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uppieren 14"/>
          <p:cNvGrpSpPr/>
          <p:nvPr/>
        </p:nvGrpSpPr>
        <p:grpSpPr>
          <a:xfrm>
            <a:off x="455022" y="1290594"/>
            <a:ext cx="11275657" cy="5071295"/>
            <a:chOff x="455022" y="1290594"/>
            <a:chExt cx="11275657" cy="4496433"/>
          </a:xfrm>
        </p:grpSpPr>
        <p:sp>
          <p:nvSpPr>
            <p:cNvPr id="13" name="ee4pContent1"/>
            <p:cNvSpPr txBox="1">
              <a:spLocks/>
            </p:cNvSpPr>
            <p:nvPr>
              <p:custDataLst>
                <p:tags r:id="rId2"/>
              </p:custDataLst>
            </p:nvPr>
          </p:nvSpPr>
          <p:spPr>
            <a:xfrm>
              <a:off x="2680825" y="1290594"/>
              <a:ext cx="9049854" cy="1368229"/>
            </a:xfrm>
            <a:prstGeom prst="rect">
              <a:avLst/>
            </a:prstGeom>
          </p:spPr>
          <p:txBody>
            <a:bodyPr vert="horz" lIns="0" tIns="0" rIns="0" bIns="0" rtlCol="0">
              <a:noAutofit/>
            </a:bodyPr>
            <a:lstStyle>
              <a:lvl1pPr marL="0" indent="0" algn="l" defTabSz="914400" rtl="0" eaLnBrk="1" latinLnBrk="0" hangingPunct="1">
                <a:spcBef>
                  <a:spcPct val="30000"/>
                </a:spcBef>
                <a:buClr>
                  <a:srgbClr val="C02A26"/>
                </a:buClr>
                <a:buFont typeface="Wingdings" panose="05000000000000000000" pitchFamily="2" charset="2"/>
                <a:buNone/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2032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4064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6096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8128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10160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12192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14224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16256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lvl="1">
                <a:buClr>
                  <a:schemeClr val="accent2"/>
                </a:buClr>
                <a:buSzPct val="100000"/>
                <a:buFont typeface="Arial" panose="020B0604020202020204" pitchFamily="34" charset="0"/>
                <a:buChar char="•"/>
              </a:pPr>
              <a:r>
                <a:rPr lang="de-DE" sz="1700" dirty="0" smtClean="0"/>
                <a:t>Text</a:t>
              </a:r>
              <a:endParaRPr lang="de-DE" sz="1700" dirty="0"/>
            </a:p>
          </p:txBody>
        </p:sp>
        <p:sp>
          <p:nvSpPr>
            <p:cNvPr id="12" name="ee4pContent2"/>
            <p:cNvSpPr txBox="1">
              <a:spLocks/>
            </p:cNvSpPr>
            <p:nvPr>
              <p:custDataLst>
                <p:tags r:id="rId3"/>
              </p:custDataLst>
            </p:nvPr>
          </p:nvSpPr>
          <p:spPr>
            <a:xfrm>
              <a:off x="2680825" y="2733798"/>
              <a:ext cx="9049854" cy="1368229"/>
            </a:xfrm>
            <a:prstGeom prst="rect">
              <a:avLst/>
            </a:prstGeom>
          </p:spPr>
          <p:txBody>
            <a:bodyPr vert="horz" lIns="0" tIns="0" rIns="0" bIns="0" rtlCol="0">
              <a:noAutofit/>
            </a:bodyPr>
            <a:lstStyle>
              <a:lvl1pPr marL="0" indent="0" algn="l" defTabSz="914400" rtl="0" eaLnBrk="1" latinLnBrk="0" hangingPunct="1">
                <a:spcBef>
                  <a:spcPct val="30000"/>
                </a:spcBef>
                <a:buClr>
                  <a:srgbClr val="C02A26"/>
                </a:buClr>
                <a:buFont typeface="Wingdings" panose="05000000000000000000" pitchFamily="2" charset="2"/>
                <a:buNone/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2032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4064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6096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8128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10160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12192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14224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16256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lvl="1">
                <a:buClr>
                  <a:schemeClr val="accent2"/>
                </a:buClr>
                <a:buSzPct val="100000"/>
                <a:buFont typeface="Arial" panose="020B0604020202020204" pitchFamily="34" charset="0"/>
                <a:buChar char="•"/>
              </a:pPr>
              <a:r>
                <a:rPr lang="de-DE" sz="1700" dirty="0" smtClean="0"/>
                <a:t>Text</a:t>
              </a:r>
              <a:endParaRPr lang="de-DE" sz="1700" dirty="0"/>
            </a:p>
          </p:txBody>
        </p:sp>
        <p:sp>
          <p:nvSpPr>
            <p:cNvPr id="10" name="ee4pContent3"/>
            <p:cNvSpPr txBox="1">
              <a:spLocks/>
            </p:cNvSpPr>
            <p:nvPr>
              <p:custDataLst>
                <p:tags r:id="rId4"/>
              </p:custDataLst>
            </p:nvPr>
          </p:nvSpPr>
          <p:spPr>
            <a:xfrm>
              <a:off x="2680825" y="4168450"/>
              <a:ext cx="9049854" cy="1368229"/>
            </a:xfrm>
            <a:prstGeom prst="rect">
              <a:avLst/>
            </a:prstGeom>
          </p:spPr>
          <p:txBody>
            <a:bodyPr vert="horz" lIns="0" tIns="0" rIns="0" bIns="0" rtlCol="0">
              <a:noAutofit/>
            </a:bodyPr>
            <a:lstStyle>
              <a:lvl1pPr marL="0" indent="0" algn="l" defTabSz="914400" rtl="0" eaLnBrk="1" latinLnBrk="0" hangingPunct="1">
                <a:spcBef>
                  <a:spcPct val="30000"/>
                </a:spcBef>
                <a:buClr>
                  <a:srgbClr val="C02A26"/>
                </a:buClr>
                <a:buFont typeface="Wingdings" panose="05000000000000000000" pitchFamily="2" charset="2"/>
                <a:buNone/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2032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4064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6096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8128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10160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12192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14224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1625600" indent="-203200" algn="l" defTabSz="914400" rtl="0" eaLnBrk="1" latinLnBrk="0" hangingPunct="1">
                <a:spcBef>
                  <a:spcPct val="3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1600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 lvl="1">
                <a:buClr>
                  <a:schemeClr val="accent2"/>
                </a:buClr>
                <a:buSzPct val="100000"/>
                <a:buFont typeface="Arial" panose="020B0604020202020204" pitchFamily="34" charset="0"/>
                <a:buChar char="•"/>
              </a:pPr>
              <a:r>
                <a:rPr lang="de-DE" sz="1700" dirty="0" smtClean="0"/>
                <a:t>Text</a:t>
              </a:r>
              <a:endParaRPr lang="de-DE" sz="1700" dirty="0"/>
            </a:p>
          </p:txBody>
        </p:sp>
        <p:sp>
          <p:nvSpPr>
            <p:cNvPr id="8" name="ee4pHeader1"/>
            <p:cNvSpPr/>
            <p:nvPr>
              <p:custDataLst>
                <p:tags r:id="rId5"/>
              </p:custDataLst>
            </p:nvPr>
          </p:nvSpPr>
          <p:spPr bwMode="auto">
            <a:xfrm rot="5400000">
              <a:off x="657165" y="1088452"/>
              <a:ext cx="1627134" cy="2031418"/>
            </a:xfrm>
            <a:prstGeom prst="homePlate">
              <a:avLst>
                <a:gd name="adj" fmla="val 16924"/>
              </a:avLst>
            </a:prstGeom>
            <a:solidFill>
              <a:schemeClr val="tx2"/>
            </a:solidFill>
            <a:ln w="9525" cmpd="sng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vert270" lIns="90000" tIns="46800" rIns="90000" bIns="46800" anchor="ctr"/>
            <a:lstStyle/>
            <a:p>
              <a:pPr algn="ctr">
                <a:spcBef>
                  <a:spcPct val="0"/>
                </a:spcBef>
                <a:spcAft>
                  <a:spcPct val="0"/>
                </a:spcAft>
                <a:buClrTx/>
              </a:pPr>
              <a:r>
                <a:rPr lang="de-DE" sz="1700" dirty="0" smtClean="0">
                  <a:solidFill>
                    <a:schemeClr val="bg1"/>
                  </a:solidFill>
                  <a:latin typeface="Arial" panose="020B0604020202020204" pitchFamily="34" charset="0"/>
                </a:rPr>
                <a:t>Text</a:t>
              </a:r>
              <a:endParaRPr lang="de-DE" sz="17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1" name="ee4pHeader2"/>
            <p:cNvSpPr/>
            <p:nvPr>
              <p:custDataLst>
                <p:tags r:id="rId6"/>
              </p:custDataLst>
            </p:nvPr>
          </p:nvSpPr>
          <p:spPr bwMode="auto">
            <a:xfrm rot="5400000">
              <a:off x="661442" y="2527379"/>
              <a:ext cx="1618578" cy="2031418"/>
            </a:xfrm>
            <a:prstGeom prst="chevron">
              <a:avLst>
                <a:gd name="adj" fmla="val 16917"/>
              </a:avLst>
            </a:prstGeom>
            <a:solidFill>
              <a:schemeClr val="tx2"/>
            </a:solidFill>
            <a:ln w="9525" cmpd="sng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vert270" anchor="ctr"/>
            <a:lstStyle/>
            <a:p>
              <a:pPr algn="ctr">
                <a:spcBef>
                  <a:spcPct val="0"/>
                </a:spcBef>
                <a:spcAft>
                  <a:spcPct val="0"/>
                </a:spcAft>
                <a:buClrTx/>
              </a:pPr>
              <a:r>
                <a:rPr lang="de-DE" sz="1700" dirty="0" smtClean="0">
                  <a:solidFill>
                    <a:schemeClr val="bg1"/>
                  </a:solidFill>
                  <a:latin typeface="Arial" panose="020B0604020202020204" pitchFamily="34" charset="0"/>
                </a:rPr>
                <a:t>Text</a:t>
              </a:r>
              <a:endParaRPr lang="de-DE" sz="17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" name="ee4pHeader3"/>
            <p:cNvSpPr/>
            <p:nvPr>
              <p:custDataLst>
                <p:tags r:id="rId7"/>
              </p:custDataLst>
            </p:nvPr>
          </p:nvSpPr>
          <p:spPr bwMode="auto">
            <a:xfrm rot="5400000">
              <a:off x="661442" y="3962029"/>
              <a:ext cx="1618578" cy="2031418"/>
            </a:xfrm>
            <a:prstGeom prst="chevron">
              <a:avLst>
                <a:gd name="adj" fmla="val 16917"/>
              </a:avLst>
            </a:prstGeom>
            <a:solidFill>
              <a:srgbClr val="FFFFFF">
                <a:lumMod val="100000"/>
              </a:srgbClr>
            </a:solidFill>
            <a:ln w="9525" cmpd="sng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vert270" anchor="ctr"/>
            <a:lstStyle/>
            <a:p>
              <a:pPr algn="ctr">
                <a:spcBef>
                  <a:spcPct val="0"/>
                </a:spcBef>
                <a:spcAft>
                  <a:spcPct val="0"/>
                </a:spcAft>
                <a:buClrTx/>
              </a:pPr>
              <a:r>
                <a:rPr lang="de-DE" sz="1700" dirty="0" smtClean="0">
                  <a:latin typeface="Arial" panose="020B0604020202020204" pitchFamily="34" charset="0"/>
                </a:rPr>
                <a:t>Text</a:t>
              </a:r>
              <a:endParaRPr lang="de-DE" sz="1700" dirty="0">
                <a:latin typeface="Arial" panose="020B0604020202020204" pitchFamily="34" charset="0"/>
              </a:endParaRPr>
            </a:p>
          </p:txBody>
        </p:sp>
      </p:grp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Vorlage Drei Schritte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27</a:t>
            </a:fld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199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ee4pContent1"/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4195065" y="1575696"/>
            <a:ext cx="1217626" cy="675542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0" lvl="1" indent="0" algn="ctr">
              <a:buClr>
                <a:schemeClr val="accent5"/>
              </a:buClr>
              <a:buSzPct val="100000"/>
              <a:buNone/>
            </a:pPr>
            <a:r>
              <a:rPr lang="de-DE" sz="1400" dirty="0" smtClean="0"/>
              <a:t>Text</a:t>
            </a:r>
            <a:endParaRPr lang="de-DE" sz="1400" dirty="0"/>
          </a:p>
        </p:txBody>
      </p:sp>
      <p:sp>
        <p:nvSpPr>
          <p:cNvPr id="18" name="ee4pContent1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4812851" y="3886936"/>
            <a:ext cx="1217626" cy="675542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0" lvl="1" indent="0" algn="ctr">
              <a:buClr>
                <a:schemeClr val="accent5"/>
              </a:buClr>
              <a:buSzPct val="100000"/>
              <a:buNone/>
            </a:pPr>
            <a:r>
              <a:rPr lang="de-DE" sz="1400" dirty="0" smtClean="0"/>
              <a:t>Text</a:t>
            </a:r>
            <a:endParaRPr lang="de-DE" sz="1400" dirty="0"/>
          </a:p>
        </p:txBody>
      </p:sp>
      <p:sp>
        <p:nvSpPr>
          <p:cNvPr id="19" name="ee4pContent1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2531327" y="5413075"/>
            <a:ext cx="1217626" cy="675542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0" lvl="1" indent="0" algn="ctr">
              <a:buClr>
                <a:schemeClr val="accent5"/>
              </a:buClr>
              <a:buSzPct val="100000"/>
              <a:buNone/>
            </a:pPr>
            <a:r>
              <a:rPr lang="de-DE" sz="1400" dirty="0" smtClean="0"/>
              <a:t>Text</a:t>
            </a:r>
            <a:endParaRPr lang="de-DE" sz="1400" dirty="0"/>
          </a:p>
        </p:txBody>
      </p:sp>
      <p:sp>
        <p:nvSpPr>
          <p:cNvPr id="20" name="ee4pContent1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218967" y="3886936"/>
            <a:ext cx="1217626" cy="675542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0" lvl="1" indent="0" algn="ctr">
              <a:buClr>
                <a:schemeClr val="accent5"/>
              </a:buClr>
              <a:buSzPct val="100000"/>
              <a:buNone/>
            </a:pPr>
            <a:r>
              <a:rPr lang="de-DE" sz="1400" dirty="0" smtClean="0"/>
              <a:t>Text</a:t>
            </a:r>
            <a:endParaRPr lang="de-DE" sz="1400" dirty="0"/>
          </a:p>
        </p:txBody>
      </p:sp>
      <p:sp>
        <p:nvSpPr>
          <p:cNvPr id="21" name="ee4pContent1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875279" y="1596545"/>
            <a:ext cx="1217626" cy="675542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0" lvl="1" indent="0" algn="ctr">
              <a:buClr>
                <a:schemeClr val="accent5"/>
              </a:buClr>
              <a:buSzPct val="100000"/>
              <a:buNone/>
            </a:pPr>
            <a:r>
              <a:rPr lang="de-DE" sz="1400" dirty="0" smtClean="0"/>
              <a:t>Text</a:t>
            </a:r>
            <a:endParaRPr lang="de-DE" sz="14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28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Vorlage Kreis Prozess</a:t>
            </a:r>
            <a:endParaRPr lang="de-DE" dirty="0"/>
          </a:p>
        </p:txBody>
      </p:sp>
      <p:sp>
        <p:nvSpPr>
          <p:cNvPr id="7" name="Inhaltsplatzhalter 6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8" name="Inhaltsplatzhalter 7"/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9"/>
          </p:nvPr>
        </p:nvSpPr>
        <p:spPr/>
        <p:txBody>
          <a:bodyPr>
            <a:normAutofit fontScale="92500" lnSpcReduction="20000"/>
          </a:bodyPr>
          <a:lstStyle/>
          <a:p>
            <a:endParaRPr lang="de-DE"/>
          </a:p>
        </p:txBody>
      </p:sp>
      <p:grpSp>
        <p:nvGrpSpPr>
          <p:cNvPr id="10" name="Gruppieren 4">
            <a:extLst>
              <a:ext uri="{FF2B5EF4-FFF2-40B4-BE49-F238E27FC236}">
                <a16:creationId xmlns:a16="http://schemas.microsoft.com/office/drawing/2014/main" id="{7F95B9CC-0961-4140-A5BB-27B264879ADB}"/>
              </a:ext>
            </a:extLst>
          </p:cNvPr>
          <p:cNvGrpSpPr/>
          <p:nvPr/>
        </p:nvGrpSpPr>
        <p:grpSpPr>
          <a:xfrm>
            <a:off x="1390345" y="1817111"/>
            <a:ext cx="3495737" cy="3495737"/>
            <a:chOff x="6723063" y="2051050"/>
            <a:chExt cx="1439862" cy="1439863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40EC1F60-ECD4-4913-9568-36D3822ABAE4}"/>
                </a:ext>
              </a:extLst>
            </p:cNvPr>
            <p:cNvSpPr>
              <a:spLocks/>
            </p:cNvSpPr>
            <p:nvPr>
              <p:custDataLst>
                <p:tags r:id="rId12"/>
              </p:custDataLst>
            </p:nvPr>
          </p:nvSpPr>
          <p:spPr bwMode="auto">
            <a:xfrm>
              <a:off x="6921500" y="2249488"/>
              <a:ext cx="1044575" cy="1044575"/>
            </a:xfrm>
            <a:custGeom>
              <a:avLst/>
              <a:gdLst>
                <a:gd name="T0" fmla="*/ 119 w 425"/>
                <a:gd name="T1" fmla="*/ 373 h 425"/>
                <a:gd name="T2" fmla="*/ 51 w 425"/>
                <a:gd name="T3" fmla="*/ 119 h 425"/>
                <a:gd name="T4" fmla="*/ 305 w 425"/>
                <a:gd name="T5" fmla="*/ 51 h 425"/>
                <a:gd name="T6" fmla="*/ 373 w 425"/>
                <a:gd name="T7" fmla="*/ 305 h 425"/>
                <a:gd name="T8" fmla="*/ 119 w 425"/>
                <a:gd name="T9" fmla="*/ 373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425">
                  <a:moveTo>
                    <a:pt x="119" y="373"/>
                  </a:moveTo>
                  <a:cubicBezTo>
                    <a:pt x="30" y="322"/>
                    <a:pt x="0" y="208"/>
                    <a:pt x="51" y="119"/>
                  </a:cubicBezTo>
                  <a:cubicBezTo>
                    <a:pt x="103" y="30"/>
                    <a:pt x="216" y="0"/>
                    <a:pt x="305" y="51"/>
                  </a:cubicBezTo>
                  <a:cubicBezTo>
                    <a:pt x="394" y="103"/>
                    <a:pt x="425" y="216"/>
                    <a:pt x="373" y="305"/>
                  </a:cubicBezTo>
                  <a:cubicBezTo>
                    <a:pt x="322" y="394"/>
                    <a:pt x="208" y="425"/>
                    <a:pt x="119" y="373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de-DE" dirty="0"/>
            </a:p>
          </p:txBody>
        </p:sp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id="{C0679A3D-1C06-4F68-AEB7-B54364D65842}"/>
                </a:ext>
              </a:extLst>
            </p:cNvPr>
            <p:cNvSpPr>
              <a:spLocks/>
            </p:cNvSpPr>
            <p:nvPr>
              <p:custDataLst>
                <p:tags r:id="rId13"/>
              </p:custDataLst>
            </p:nvPr>
          </p:nvSpPr>
          <p:spPr bwMode="auto">
            <a:xfrm>
              <a:off x="6754813" y="2054225"/>
              <a:ext cx="730250" cy="581025"/>
            </a:xfrm>
            <a:custGeom>
              <a:avLst/>
              <a:gdLst>
                <a:gd name="T0" fmla="*/ 90 w 297"/>
                <a:gd name="T1" fmla="*/ 237 h 237"/>
                <a:gd name="T2" fmla="*/ 109 w 297"/>
                <a:gd name="T3" fmla="*/ 193 h 237"/>
                <a:gd name="T4" fmla="*/ 254 w 297"/>
                <a:gd name="T5" fmla="*/ 96 h 237"/>
                <a:gd name="T6" fmla="*/ 297 w 297"/>
                <a:gd name="T7" fmla="*/ 47 h 237"/>
                <a:gd name="T8" fmla="*/ 256 w 297"/>
                <a:gd name="T9" fmla="*/ 0 h 237"/>
                <a:gd name="T10" fmla="*/ 0 w 297"/>
                <a:gd name="T11" fmla="*/ 209 h 237"/>
                <a:gd name="T12" fmla="*/ 58 w 297"/>
                <a:gd name="T13" fmla="*/ 184 h 237"/>
                <a:gd name="T14" fmla="*/ 90 w 297"/>
                <a:gd name="T1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7" h="237">
                  <a:moveTo>
                    <a:pt x="90" y="237"/>
                  </a:moveTo>
                  <a:cubicBezTo>
                    <a:pt x="94" y="222"/>
                    <a:pt x="100" y="207"/>
                    <a:pt x="109" y="193"/>
                  </a:cubicBezTo>
                  <a:cubicBezTo>
                    <a:pt x="140" y="138"/>
                    <a:pt x="195" y="104"/>
                    <a:pt x="254" y="96"/>
                  </a:cubicBezTo>
                  <a:cubicBezTo>
                    <a:pt x="297" y="47"/>
                    <a:pt x="297" y="47"/>
                    <a:pt x="297" y="47"/>
                  </a:cubicBezTo>
                  <a:cubicBezTo>
                    <a:pt x="256" y="0"/>
                    <a:pt x="256" y="0"/>
                    <a:pt x="256" y="0"/>
                  </a:cubicBezTo>
                  <a:cubicBezTo>
                    <a:pt x="134" y="10"/>
                    <a:pt x="33" y="95"/>
                    <a:pt x="0" y="209"/>
                  </a:cubicBezTo>
                  <a:cubicBezTo>
                    <a:pt x="58" y="184"/>
                    <a:pt x="58" y="184"/>
                    <a:pt x="58" y="184"/>
                  </a:cubicBezTo>
                  <a:lnTo>
                    <a:pt x="90" y="237"/>
                  </a:lnTo>
                  <a:close/>
                </a:path>
              </a:pathLst>
            </a:custGeom>
            <a:solidFill>
              <a:schemeClr val="accent5"/>
            </a:solidFill>
            <a:ln w="952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de-DE" dirty="0"/>
            </a:p>
          </p:txBody>
        </p:sp>
        <p:sp>
          <p:nvSpPr>
            <p:cNvPr id="13" name="Freeform 8">
              <a:extLst>
                <a:ext uri="{FF2B5EF4-FFF2-40B4-BE49-F238E27FC236}">
                  <a16:creationId xmlns:a16="http://schemas.microsoft.com/office/drawing/2014/main" id="{7C7F808E-3031-4943-8620-74E98A9BED77}"/>
                </a:ext>
              </a:extLst>
            </p:cNvPr>
            <p:cNvSpPr>
              <a:spLocks/>
            </p:cNvSpPr>
            <p:nvPr>
              <p:custDataLst>
                <p:tags r:id="rId14"/>
              </p:custDataLst>
            </p:nvPr>
          </p:nvSpPr>
          <p:spPr bwMode="auto">
            <a:xfrm>
              <a:off x="6723063" y="2544763"/>
              <a:ext cx="449262" cy="819150"/>
            </a:xfrm>
            <a:custGeom>
              <a:avLst/>
              <a:gdLst>
                <a:gd name="T0" fmla="*/ 183 w 183"/>
                <a:gd name="T1" fmla="*/ 257 h 333"/>
                <a:gd name="T2" fmla="*/ 98 w 183"/>
                <a:gd name="T3" fmla="*/ 56 h 333"/>
                <a:gd name="T4" fmla="*/ 65 w 183"/>
                <a:gd name="T5" fmla="*/ 0 h 333"/>
                <a:gd name="T6" fmla="*/ 8 w 183"/>
                <a:gd name="T7" fmla="*/ 25 h 333"/>
                <a:gd name="T8" fmla="*/ 0 w 183"/>
                <a:gd name="T9" fmla="*/ 92 h 333"/>
                <a:gd name="T10" fmla="*/ 127 w 183"/>
                <a:gd name="T11" fmla="*/ 333 h 333"/>
                <a:gd name="T12" fmla="*/ 121 w 183"/>
                <a:gd name="T13" fmla="*/ 271 h 333"/>
                <a:gd name="T14" fmla="*/ 183 w 183"/>
                <a:gd name="T15" fmla="*/ 257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3" h="333">
                  <a:moveTo>
                    <a:pt x="183" y="257"/>
                  </a:moveTo>
                  <a:cubicBezTo>
                    <a:pt x="116" y="212"/>
                    <a:pt x="84" y="132"/>
                    <a:pt x="98" y="56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3" y="47"/>
                    <a:pt x="0" y="69"/>
                    <a:pt x="0" y="92"/>
                  </a:cubicBezTo>
                  <a:cubicBezTo>
                    <a:pt x="0" y="192"/>
                    <a:pt x="50" y="280"/>
                    <a:pt x="127" y="333"/>
                  </a:cubicBezTo>
                  <a:cubicBezTo>
                    <a:pt x="121" y="271"/>
                    <a:pt x="121" y="271"/>
                    <a:pt x="121" y="271"/>
                  </a:cubicBezTo>
                  <a:lnTo>
                    <a:pt x="183" y="257"/>
                  </a:lnTo>
                  <a:close/>
                </a:path>
              </a:pathLst>
            </a:custGeom>
            <a:solidFill>
              <a:schemeClr val="accent5">
                <a:lumMod val="90000"/>
              </a:schemeClr>
            </a:solidFill>
            <a:ln w="952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de-DE" dirty="0"/>
            </a:p>
          </p:txBody>
        </p:sp>
        <p:sp>
          <p:nvSpPr>
            <p:cNvPr id="14" name="Freeform 9">
              <a:extLst>
                <a:ext uri="{FF2B5EF4-FFF2-40B4-BE49-F238E27FC236}">
                  <a16:creationId xmlns:a16="http://schemas.microsoft.com/office/drawing/2014/main" id="{C4203363-9DBF-4493-97DA-6FCE61FD3501}"/>
                </a:ext>
              </a:extLst>
            </p:cNvPr>
            <p:cNvSpPr>
              <a:spLocks/>
            </p:cNvSpPr>
            <p:nvPr>
              <p:custDataLst>
                <p:tags r:id="rId15"/>
              </p:custDataLst>
            </p:nvPr>
          </p:nvSpPr>
          <p:spPr bwMode="auto">
            <a:xfrm>
              <a:off x="7426325" y="2051050"/>
              <a:ext cx="682625" cy="573088"/>
            </a:xfrm>
            <a:custGeom>
              <a:avLst/>
              <a:gdLst>
                <a:gd name="T0" fmla="*/ 0 w 278"/>
                <a:gd name="T1" fmla="*/ 95 h 233"/>
                <a:gd name="T2" fmla="*/ 107 w 278"/>
                <a:gd name="T3" fmla="*/ 121 h 233"/>
                <a:gd name="T4" fmla="*/ 186 w 278"/>
                <a:gd name="T5" fmla="*/ 208 h 233"/>
                <a:gd name="T6" fmla="*/ 246 w 278"/>
                <a:gd name="T7" fmla="*/ 233 h 233"/>
                <a:gd name="T8" fmla="*/ 278 w 278"/>
                <a:gd name="T9" fmla="*/ 181 h 233"/>
                <a:gd name="T10" fmla="*/ 7 w 278"/>
                <a:gd name="T11" fmla="*/ 0 h 233"/>
                <a:gd name="T12" fmla="*/ 0 w 278"/>
                <a:gd name="T13" fmla="*/ 1 h 233"/>
                <a:gd name="T14" fmla="*/ 41 w 278"/>
                <a:gd name="T15" fmla="*/ 48 h 233"/>
                <a:gd name="T16" fmla="*/ 0 w 278"/>
                <a:gd name="T17" fmla="*/ 95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8" h="233">
                  <a:moveTo>
                    <a:pt x="0" y="95"/>
                  </a:moveTo>
                  <a:cubicBezTo>
                    <a:pt x="36" y="94"/>
                    <a:pt x="73" y="102"/>
                    <a:pt x="107" y="121"/>
                  </a:cubicBezTo>
                  <a:cubicBezTo>
                    <a:pt x="143" y="142"/>
                    <a:pt x="170" y="173"/>
                    <a:pt x="186" y="208"/>
                  </a:cubicBezTo>
                  <a:cubicBezTo>
                    <a:pt x="246" y="233"/>
                    <a:pt x="246" y="233"/>
                    <a:pt x="246" y="233"/>
                  </a:cubicBezTo>
                  <a:cubicBezTo>
                    <a:pt x="278" y="181"/>
                    <a:pt x="278" y="181"/>
                    <a:pt x="278" y="181"/>
                  </a:cubicBezTo>
                  <a:cubicBezTo>
                    <a:pt x="233" y="75"/>
                    <a:pt x="129" y="0"/>
                    <a:pt x="7" y="0"/>
                  </a:cubicBezTo>
                  <a:cubicBezTo>
                    <a:pt x="5" y="0"/>
                    <a:pt x="2" y="1"/>
                    <a:pt x="0" y="1"/>
                  </a:cubicBezTo>
                  <a:cubicBezTo>
                    <a:pt x="41" y="48"/>
                    <a:pt x="41" y="48"/>
                    <a:pt x="41" y="48"/>
                  </a:cubicBezTo>
                  <a:lnTo>
                    <a:pt x="0" y="95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de-DE" dirty="0"/>
            </a:p>
          </p:txBody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id="{B74ACD49-B8C3-474B-A7B5-A788286B5AFF}"/>
                </a:ext>
              </a:extLst>
            </p:cNvPr>
            <p:cNvSpPr>
              <a:spLocks/>
            </p:cNvSpPr>
            <p:nvPr>
              <p:custDataLst>
                <p:tags r:id="rId16"/>
              </p:custDataLst>
            </p:nvPr>
          </p:nvSpPr>
          <p:spPr bwMode="auto">
            <a:xfrm>
              <a:off x="7764463" y="2532063"/>
              <a:ext cx="398462" cy="784225"/>
            </a:xfrm>
            <a:custGeom>
              <a:avLst/>
              <a:gdLst>
                <a:gd name="T0" fmla="*/ 162 w 162"/>
                <a:gd name="T1" fmla="*/ 97 h 319"/>
                <a:gd name="T2" fmla="*/ 146 w 162"/>
                <a:gd name="T3" fmla="*/ 0 h 319"/>
                <a:gd name="T4" fmla="*/ 114 w 162"/>
                <a:gd name="T5" fmla="*/ 54 h 319"/>
                <a:gd name="T6" fmla="*/ 56 w 162"/>
                <a:gd name="T7" fmla="*/ 29 h 319"/>
                <a:gd name="T8" fmla="*/ 41 w 162"/>
                <a:gd name="T9" fmla="*/ 196 h 319"/>
                <a:gd name="T10" fmla="*/ 6 w 162"/>
                <a:gd name="T11" fmla="*/ 241 h 319"/>
                <a:gd name="T12" fmla="*/ 0 w 162"/>
                <a:gd name="T13" fmla="*/ 306 h 319"/>
                <a:gd name="T14" fmla="*/ 60 w 162"/>
                <a:gd name="T15" fmla="*/ 319 h 319"/>
                <a:gd name="T16" fmla="*/ 162 w 162"/>
                <a:gd name="T17" fmla="*/ 97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2" h="319">
                  <a:moveTo>
                    <a:pt x="162" y="97"/>
                  </a:moveTo>
                  <a:cubicBezTo>
                    <a:pt x="162" y="63"/>
                    <a:pt x="156" y="31"/>
                    <a:pt x="146" y="0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75" y="82"/>
                    <a:pt x="72" y="144"/>
                    <a:pt x="41" y="196"/>
                  </a:cubicBezTo>
                  <a:cubicBezTo>
                    <a:pt x="32" y="213"/>
                    <a:pt x="20" y="228"/>
                    <a:pt x="6" y="241"/>
                  </a:cubicBezTo>
                  <a:cubicBezTo>
                    <a:pt x="0" y="306"/>
                    <a:pt x="0" y="306"/>
                    <a:pt x="0" y="306"/>
                  </a:cubicBezTo>
                  <a:cubicBezTo>
                    <a:pt x="60" y="319"/>
                    <a:pt x="60" y="319"/>
                    <a:pt x="60" y="319"/>
                  </a:cubicBezTo>
                  <a:cubicBezTo>
                    <a:pt x="123" y="266"/>
                    <a:pt x="162" y="186"/>
                    <a:pt x="162" y="97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de-DE" dirty="0"/>
            </a:p>
          </p:txBody>
        </p:sp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id="{32A0B661-0CE2-4B07-8C60-2B7E51C3831E}"/>
                </a:ext>
              </a:extLst>
            </p:cNvPr>
            <p:cNvSpPr>
              <a:spLocks/>
            </p:cNvSpPr>
            <p:nvPr>
              <p:custDataLst>
                <p:tags r:id="rId17"/>
              </p:custDataLst>
            </p:nvPr>
          </p:nvSpPr>
          <p:spPr bwMode="auto">
            <a:xfrm>
              <a:off x="7054850" y="3154363"/>
              <a:ext cx="825500" cy="336550"/>
            </a:xfrm>
            <a:custGeom>
              <a:avLst/>
              <a:gdLst>
                <a:gd name="T0" fmla="*/ 281 w 336"/>
                <a:gd name="T1" fmla="*/ 0 h 137"/>
                <a:gd name="T2" fmla="*/ 64 w 336"/>
                <a:gd name="T3" fmla="*/ 19 h 137"/>
                <a:gd name="T4" fmla="*/ 0 w 336"/>
                <a:gd name="T5" fmla="*/ 33 h 137"/>
                <a:gd name="T6" fmla="*/ 6 w 336"/>
                <a:gd name="T7" fmla="*/ 94 h 137"/>
                <a:gd name="T8" fmla="*/ 158 w 336"/>
                <a:gd name="T9" fmla="*/ 137 h 137"/>
                <a:gd name="T10" fmla="*/ 336 w 336"/>
                <a:gd name="T11" fmla="*/ 77 h 137"/>
                <a:gd name="T12" fmla="*/ 275 w 336"/>
                <a:gd name="T13" fmla="*/ 63 h 137"/>
                <a:gd name="T14" fmla="*/ 281 w 336"/>
                <a:gd name="T15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6" h="137">
                  <a:moveTo>
                    <a:pt x="281" y="0"/>
                  </a:moveTo>
                  <a:cubicBezTo>
                    <a:pt x="220" y="48"/>
                    <a:pt x="135" y="57"/>
                    <a:pt x="64" y="19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50" y="122"/>
                    <a:pt x="102" y="137"/>
                    <a:pt x="158" y="137"/>
                  </a:cubicBezTo>
                  <a:cubicBezTo>
                    <a:pt x="225" y="137"/>
                    <a:pt x="287" y="115"/>
                    <a:pt x="336" y="77"/>
                  </a:cubicBezTo>
                  <a:cubicBezTo>
                    <a:pt x="275" y="63"/>
                    <a:pt x="275" y="63"/>
                    <a:pt x="275" y="63"/>
                  </a:cubicBezTo>
                  <a:lnTo>
                    <a:pt x="281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de-DE" dirty="0"/>
            </a:p>
          </p:txBody>
        </p:sp>
      </p:grpSp>
      <p:sp>
        <p:nvSpPr>
          <p:cNvPr id="27" name="background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4032402" y="2098878"/>
            <a:ext cx="279400" cy="279400"/>
          </a:xfrm>
          <a:prstGeom prst="ellipse">
            <a:avLst/>
          </a:prstGeom>
          <a:solidFill>
            <a:schemeClr val="accent2"/>
          </a:solidFill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de-DE" sz="1400" smtClean="0">
                <a:solidFill>
                  <a:schemeClr val="bg1"/>
                </a:solidFill>
              </a:rPr>
              <a:t>1</a:t>
            </a:r>
            <a:endParaRPr lang="de-DE" sz="1400">
              <a:solidFill>
                <a:schemeClr val="bg1"/>
              </a:solidFill>
            </a:endParaRPr>
          </a:p>
        </p:txBody>
      </p:sp>
      <p:sp>
        <p:nvSpPr>
          <p:cNvPr id="28" name="background"/>
          <p:cNvSpPr>
            <a:spLocks noChangeAspect="1"/>
          </p:cNvSpPr>
          <p:nvPr>
            <p:custDataLst>
              <p:tags r:id="rId8"/>
            </p:custDataLst>
          </p:nvPr>
        </p:nvSpPr>
        <p:spPr>
          <a:xfrm>
            <a:off x="4623300" y="4000421"/>
            <a:ext cx="279400" cy="279400"/>
          </a:xfrm>
          <a:prstGeom prst="ellipse">
            <a:avLst/>
          </a:prstGeom>
          <a:solidFill>
            <a:schemeClr val="accent2"/>
          </a:solidFill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de-DE" sz="1400" smtClean="0">
                <a:solidFill>
                  <a:schemeClr val="bg1"/>
                </a:solidFill>
              </a:rPr>
              <a:t>2</a:t>
            </a:r>
            <a:endParaRPr lang="de-DE" sz="1400">
              <a:solidFill>
                <a:schemeClr val="bg1"/>
              </a:solidFill>
            </a:endParaRPr>
          </a:p>
        </p:txBody>
      </p:sp>
      <p:sp>
        <p:nvSpPr>
          <p:cNvPr id="29" name="background"/>
          <p:cNvSpPr>
            <a:spLocks noChangeAspect="1"/>
          </p:cNvSpPr>
          <p:nvPr>
            <p:custDataLst>
              <p:tags r:id="rId9"/>
            </p:custDataLst>
          </p:nvPr>
        </p:nvSpPr>
        <p:spPr>
          <a:xfrm>
            <a:off x="3000440" y="5220676"/>
            <a:ext cx="279400" cy="279400"/>
          </a:xfrm>
          <a:prstGeom prst="ellipse">
            <a:avLst/>
          </a:prstGeom>
          <a:solidFill>
            <a:schemeClr val="accent2"/>
          </a:solidFill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de-DE" sz="1400" dirty="0" smtClean="0">
                <a:solidFill>
                  <a:schemeClr val="bg1"/>
                </a:solidFill>
              </a:rPr>
              <a:t>3</a:t>
            </a:r>
            <a:endParaRPr lang="de-DE" sz="1400" dirty="0">
              <a:solidFill>
                <a:schemeClr val="bg1"/>
              </a:solidFill>
            </a:endParaRPr>
          </a:p>
        </p:txBody>
      </p:sp>
      <p:sp>
        <p:nvSpPr>
          <p:cNvPr id="30" name="background"/>
          <p:cNvSpPr>
            <a:spLocks noChangeAspect="1"/>
          </p:cNvSpPr>
          <p:nvPr>
            <p:custDataLst>
              <p:tags r:id="rId10"/>
            </p:custDataLst>
          </p:nvPr>
        </p:nvSpPr>
        <p:spPr>
          <a:xfrm>
            <a:off x="1302822" y="4000421"/>
            <a:ext cx="279400" cy="279400"/>
          </a:xfrm>
          <a:prstGeom prst="ellipse">
            <a:avLst/>
          </a:prstGeom>
          <a:solidFill>
            <a:schemeClr val="accent2"/>
          </a:solidFill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de-DE" sz="1400" smtClean="0">
                <a:solidFill>
                  <a:schemeClr val="bg1"/>
                </a:solidFill>
              </a:rPr>
              <a:t>4</a:t>
            </a:r>
            <a:endParaRPr lang="de-DE" sz="1400" dirty="0">
              <a:solidFill>
                <a:schemeClr val="bg1"/>
              </a:solidFill>
            </a:endParaRPr>
          </a:p>
        </p:txBody>
      </p:sp>
      <p:sp>
        <p:nvSpPr>
          <p:cNvPr id="31" name="background"/>
          <p:cNvSpPr>
            <a:spLocks noChangeAspect="1"/>
          </p:cNvSpPr>
          <p:nvPr>
            <p:custDataLst>
              <p:tags r:id="rId11"/>
            </p:custDataLst>
          </p:nvPr>
        </p:nvSpPr>
        <p:spPr>
          <a:xfrm>
            <a:off x="1902589" y="2098878"/>
            <a:ext cx="279400" cy="279400"/>
          </a:xfrm>
          <a:prstGeom prst="ellipse">
            <a:avLst/>
          </a:prstGeom>
          <a:solidFill>
            <a:schemeClr val="accent2"/>
          </a:solidFill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de-DE" sz="1400" smtClean="0">
                <a:solidFill>
                  <a:schemeClr val="bg1"/>
                </a:solidFill>
              </a:rPr>
              <a:t>5</a:t>
            </a:r>
            <a:endParaRPr lang="de-DE" sz="14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816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e4pContent1"/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455024" y="1790199"/>
            <a:ext cx="2667843" cy="4313356"/>
          </a:xfrm>
          <a:prstGeom prst="rect">
            <a:avLst/>
          </a:prstGeom>
          <a:solidFill>
            <a:srgbClr val="FFFFFF">
              <a:lumMod val="100000"/>
            </a:srgbClr>
          </a:solidFill>
          <a:ln w="9525" cmpd="sng">
            <a:solidFill>
              <a:schemeClr val="tx2"/>
            </a:solidFill>
            <a:prstDash val="solid"/>
          </a:ln>
        </p:spPr>
        <p:txBody>
          <a:bodyPr vert="horz" lIns="90000" tIns="90000" rIns="90000" bIns="9000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13" name="ee4pContent1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3324294" y="1790199"/>
            <a:ext cx="2667843" cy="4313356"/>
          </a:xfrm>
          <a:prstGeom prst="rect">
            <a:avLst/>
          </a:prstGeom>
          <a:solidFill>
            <a:srgbClr val="FFFFFF">
              <a:lumMod val="100000"/>
            </a:srgbClr>
          </a:solidFill>
          <a:ln w="9525" cmpd="sng">
            <a:solidFill>
              <a:schemeClr val="tx2"/>
            </a:solidFill>
            <a:prstDash val="solid"/>
          </a:ln>
        </p:spPr>
        <p:txBody>
          <a:bodyPr vert="horz" lIns="90000" tIns="90000" rIns="90000" bIns="9000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12" name="ee4pContent1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6193564" y="1790199"/>
            <a:ext cx="2667843" cy="4313356"/>
          </a:xfrm>
          <a:prstGeom prst="rect">
            <a:avLst/>
          </a:prstGeom>
          <a:solidFill>
            <a:srgbClr val="FFFFFF">
              <a:lumMod val="100000"/>
            </a:srgbClr>
          </a:solidFill>
          <a:ln w="9525" cmpd="sng">
            <a:solidFill>
              <a:schemeClr val="tx2"/>
            </a:solidFill>
            <a:prstDash val="solid"/>
          </a:ln>
        </p:spPr>
        <p:txBody>
          <a:bodyPr vert="horz" lIns="90000" tIns="90000" rIns="90000" bIns="9000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11" name="ee4pContent1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9062835" y="1790199"/>
            <a:ext cx="2667843" cy="4313356"/>
          </a:xfrm>
          <a:prstGeom prst="rect">
            <a:avLst/>
          </a:prstGeom>
          <a:solidFill>
            <a:srgbClr val="FFFFFF">
              <a:lumMod val="100000"/>
            </a:srgbClr>
          </a:solidFill>
          <a:ln w="9525" cmpd="sng">
            <a:solidFill>
              <a:schemeClr val="tx2"/>
            </a:solidFill>
            <a:prstDash val="solid"/>
          </a:ln>
        </p:spPr>
        <p:txBody>
          <a:bodyPr vert="horz" lIns="90000" tIns="90000" rIns="90000" bIns="9000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22" name="ee4pHeader1"/>
          <p:cNvSpPr/>
          <p:nvPr>
            <p:custDataLst>
              <p:tags r:id="rId6"/>
            </p:custDataLst>
          </p:nvPr>
        </p:nvSpPr>
        <p:spPr bwMode="auto">
          <a:xfrm>
            <a:off x="455024" y="1290595"/>
            <a:ext cx="2667843" cy="499604"/>
          </a:xfrm>
          <a:prstGeom prst="rect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1" name="ee4pHeader1"/>
          <p:cNvSpPr/>
          <p:nvPr>
            <p:custDataLst>
              <p:tags r:id="rId7"/>
            </p:custDataLst>
          </p:nvPr>
        </p:nvSpPr>
        <p:spPr bwMode="auto">
          <a:xfrm>
            <a:off x="3324295" y="1290595"/>
            <a:ext cx="2667843" cy="499604"/>
          </a:xfrm>
          <a:prstGeom prst="rect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0" name="ee4pHeader1"/>
          <p:cNvSpPr/>
          <p:nvPr>
            <p:custDataLst>
              <p:tags r:id="rId8"/>
            </p:custDataLst>
          </p:nvPr>
        </p:nvSpPr>
        <p:spPr bwMode="auto">
          <a:xfrm>
            <a:off x="6193566" y="1290595"/>
            <a:ext cx="2667843" cy="499604"/>
          </a:xfrm>
          <a:prstGeom prst="rect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9" name="ee4pHeader1"/>
          <p:cNvSpPr/>
          <p:nvPr>
            <p:custDataLst>
              <p:tags r:id="rId9"/>
            </p:custDataLst>
          </p:nvPr>
        </p:nvSpPr>
        <p:spPr bwMode="auto">
          <a:xfrm>
            <a:off x="9062835" y="1290595"/>
            <a:ext cx="2667843" cy="499604"/>
          </a:xfrm>
          <a:prstGeom prst="rect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Vorlage </a:t>
            </a:r>
            <a:r>
              <a:rPr lang="de-DE" dirty="0" err="1"/>
              <a:t>Textboxen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29</a:t>
            </a:fld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73328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e4pContent1"/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455023" y="1790199"/>
            <a:ext cx="3634268" cy="4313356"/>
          </a:xfrm>
          <a:prstGeom prst="rect">
            <a:avLst/>
          </a:prstGeom>
          <a:solidFill>
            <a:srgbClr val="FFFFFF">
              <a:lumMod val="100000"/>
            </a:srgbClr>
          </a:solidFill>
          <a:ln w="9525" cmpd="sng">
            <a:solidFill>
              <a:schemeClr val="tx2"/>
            </a:solidFill>
            <a:prstDash val="solid"/>
          </a:ln>
        </p:spPr>
        <p:txBody>
          <a:bodyPr vert="horz" lIns="90000" tIns="90000" rIns="90000" bIns="9000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10" name="ee4pContent1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4275718" y="1790199"/>
            <a:ext cx="3634268" cy="4313356"/>
          </a:xfrm>
          <a:prstGeom prst="rect">
            <a:avLst/>
          </a:prstGeom>
          <a:solidFill>
            <a:srgbClr val="FFFFFF">
              <a:lumMod val="100000"/>
            </a:srgbClr>
          </a:solidFill>
          <a:ln w="9525" cmpd="sng">
            <a:solidFill>
              <a:schemeClr val="tx2"/>
            </a:solidFill>
            <a:prstDash val="solid"/>
          </a:ln>
        </p:spPr>
        <p:txBody>
          <a:bodyPr vert="horz" lIns="90000" tIns="90000" rIns="90000" bIns="9000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9" name="ee4pContent1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8096412" y="1790199"/>
            <a:ext cx="3634268" cy="4313356"/>
          </a:xfrm>
          <a:prstGeom prst="rect">
            <a:avLst/>
          </a:prstGeom>
          <a:solidFill>
            <a:srgbClr val="FFFFFF">
              <a:lumMod val="100000"/>
            </a:srgbClr>
          </a:solidFill>
          <a:ln w="9525" cmpd="sng">
            <a:solidFill>
              <a:schemeClr val="tx2"/>
            </a:solidFill>
            <a:prstDash val="solid"/>
          </a:ln>
        </p:spPr>
        <p:txBody>
          <a:bodyPr vert="horz" lIns="90000" tIns="90000" rIns="90000" bIns="9000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17" name="ee4pHeader1"/>
          <p:cNvSpPr/>
          <p:nvPr>
            <p:custDataLst>
              <p:tags r:id="rId5"/>
            </p:custDataLst>
          </p:nvPr>
        </p:nvSpPr>
        <p:spPr bwMode="auto">
          <a:xfrm>
            <a:off x="455023" y="1290595"/>
            <a:ext cx="3634268" cy="499604"/>
          </a:xfrm>
          <a:prstGeom prst="rect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6" name="ee4pHeader1"/>
          <p:cNvSpPr/>
          <p:nvPr>
            <p:custDataLst>
              <p:tags r:id="rId6"/>
            </p:custDataLst>
          </p:nvPr>
        </p:nvSpPr>
        <p:spPr bwMode="auto">
          <a:xfrm>
            <a:off x="4275718" y="1290595"/>
            <a:ext cx="3634268" cy="499604"/>
          </a:xfrm>
          <a:prstGeom prst="rect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5" name="ee4pHeader1"/>
          <p:cNvSpPr/>
          <p:nvPr>
            <p:custDataLst>
              <p:tags r:id="rId7"/>
            </p:custDataLst>
          </p:nvPr>
        </p:nvSpPr>
        <p:spPr bwMode="auto">
          <a:xfrm>
            <a:off x="8096412" y="1290595"/>
            <a:ext cx="3634268" cy="499604"/>
          </a:xfrm>
          <a:prstGeom prst="rect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Vorlage </a:t>
            </a:r>
            <a:r>
              <a:rPr lang="de-DE" dirty="0" err="1" smtClean="0"/>
              <a:t>Textboxen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30</a:t>
            </a:fld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06260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ee4pContent1"/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455023" y="1790200"/>
            <a:ext cx="3634268" cy="1830740"/>
          </a:xfrm>
          <a:prstGeom prst="rect">
            <a:avLst/>
          </a:prstGeom>
          <a:solidFill>
            <a:srgbClr val="FFFFFF">
              <a:lumMod val="100000"/>
            </a:srgbClr>
          </a:solidFill>
          <a:ln w="9525" cmpd="sng">
            <a:solidFill>
              <a:schemeClr val="tx2"/>
            </a:solidFill>
            <a:prstDash val="solid"/>
          </a:ln>
        </p:spPr>
        <p:txBody>
          <a:bodyPr vert="horz" lIns="90000" tIns="90000" rIns="90000" bIns="9000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19" name="ee4pContent1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4275718" y="1790200"/>
            <a:ext cx="3634268" cy="1830740"/>
          </a:xfrm>
          <a:prstGeom prst="rect">
            <a:avLst/>
          </a:prstGeom>
          <a:solidFill>
            <a:srgbClr val="FFFFFF">
              <a:lumMod val="100000"/>
            </a:srgbClr>
          </a:solidFill>
          <a:ln w="9525" cmpd="sng">
            <a:solidFill>
              <a:schemeClr val="tx2"/>
            </a:solidFill>
            <a:prstDash val="solid"/>
          </a:ln>
        </p:spPr>
        <p:txBody>
          <a:bodyPr vert="horz" lIns="90000" tIns="90000" rIns="90000" bIns="9000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18" name="ee4pContent1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8096412" y="1790200"/>
            <a:ext cx="3634268" cy="1830738"/>
          </a:xfrm>
          <a:prstGeom prst="rect">
            <a:avLst/>
          </a:prstGeom>
          <a:solidFill>
            <a:srgbClr val="FFFFFF">
              <a:lumMod val="100000"/>
            </a:srgbClr>
          </a:solidFill>
          <a:ln w="9525" cmpd="sng">
            <a:solidFill>
              <a:schemeClr val="tx2"/>
            </a:solidFill>
            <a:prstDash val="solid"/>
          </a:ln>
        </p:spPr>
        <p:txBody>
          <a:bodyPr vert="horz" lIns="90000" tIns="90000" rIns="90000" bIns="9000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17" name="ee4pContent1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455023" y="4274529"/>
            <a:ext cx="3634268" cy="1829028"/>
          </a:xfrm>
          <a:prstGeom prst="rect">
            <a:avLst/>
          </a:prstGeom>
          <a:solidFill>
            <a:srgbClr val="FFFFFF">
              <a:lumMod val="100000"/>
            </a:srgbClr>
          </a:solidFill>
          <a:ln w="9525" cmpd="sng">
            <a:solidFill>
              <a:schemeClr val="tx2"/>
            </a:solidFill>
            <a:prstDash val="solid"/>
          </a:ln>
        </p:spPr>
        <p:txBody>
          <a:bodyPr vert="horz" lIns="90000" tIns="90000" rIns="90000" bIns="9000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16" name="ee4pContent1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4275718" y="4274529"/>
            <a:ext cx="3634268" cy="1829028"/>
          </a:xfrm>
          <a:prstGeom prst="rect">
            <a:avLst/>
          </a:prstGeom>
          <a:solidFill>
            <a:srgbClr val="FFFFFF">
              <a:lumMod val="100000"/>
            </a:srgbClr>
          </a:solidFill>
          <a:ln w="9525" cmpd="sng">
            <a:solidFill>
              <a:schemeClr val="tx2"/>
            </a:solidFill>
            <a:prstDash val="solid"/>
          </a:ln>
        </p:spPr>
        <p:txBody>
          <a:bodyPr vert="horz" lIns="90000" tIns="90000" rIns="90000" bIns="9000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15" name="ee4pContent1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8096412" y="4274529"/>
            <a:ext cx="3634268" cy="1829028"/>
          </a:xfrm>
          <a:prstGeom prst="rect">
            <a:avLst/>
          </a:prstGeom>
          <a:solidFill>
            <a:srgbClr val="FFFFFF">
              <a:lumMod val="100000"/>
            </a:srgbClr>
          </a:solidFill>
          <a:ln w="9525" cmpd="sng">
            <a:solidFill>
              <a:schemeClr val="tx2"/>
            </a:solidFill>
            <a:prstDash val="solid"/>
          </a:ln>
        </p:spPr>
        <p:txBody>
          <a:bodyPr vert="horz" lIns="90000" tIns="90000" rIns="90000" bIns="90000" rtlCol="0">
            <a:noAutofit/>
          </a:bodyPr>
          <a:lstStyle>
            <a:lvl1pPr marL="0" indent="0" algn="l" defTabSz="914400" rtl="0" eaLnBrk="1" latinLnBrk="0" hangingPunct="1">
              <a:spcBef>
                <a:spcPct val="30000"/>
              </a:spcBef>
              <a:buClr>
                <a:srgbClr val="C02A26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03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406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609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28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0160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12192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14224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1625600" indent="-203200" algn="l" defTabSz="914400" rtl="0" eaLnBrk="1" latinLnBrk="0" hangingPunct="1">
              <a:spcBef>
                <a:spcPct val="3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/>
              <a:t>Text</a:t>
            </a:r>
            <a:endParaRPr lang="de-DE" sz="1700" dirty="0"/>
          </a:p>
        </p:txBody>
      </p:sp>
      <p:sp>
        <p:nvSpPr>
          <p:cNvPr id="32" name="ee4pHeader1"/>
          <p:cNvSpPr/>
          <p:nvPr>
            <p:custDataLst>
              <p:tags r:id="rId8"/>
            </p:custDataLst>
          </p:nvPr>
        </p:nvSpPr>
        <p:spPr bwMode="auto">
          <a:xfrm>
            <a:off x="455023" y="1290595"/>
            <a:ext cx="3634268" cy="499604"/>
          </a:xfrm>
          <a:prstGeom prst="rect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31" name="ee4pHeader1"/>
          <p:cNvSpPr/>
          <p:nvPr>
            <p:custDataLst>
              <p:tags r:id="rId9"/>
            </p:custDataLst>
          </p:nvPr>
        </p:nvSpPr>
        <p:spPr bwMode="auto">
          <a:xfrm>
            <a:off x="4275718" y="1290595"/>
            <a:ext cx="3634268" cy="499604"/>
          </a:xfrm>
          <a:prstGeom prst="rect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30" name="ee4pHeader1"/>
          <p:cNvSpPr/>
          <p:nvPr>
            <p:custDataLst>
              <p:tags r:id="rId10"/>
            </p:custDataLst>
          </p:nvPr>
        </p:nvSpPr>
        <p:spPr bwMode="auto">
          <a:xfrm>
            <a:off x="8096412" y="1290595"/>
            <a:ext cx="3634268" cy="499604"/>
          </a:xfrm>
          <a:prstGeom prst="rect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9" name="ee4pHeader1"/>
          <p:cNvSpPr/>
          <p:nvPr>
            <p:custDataLst>
              <p:tags r:id="rId11"/>
            </p:custDataLst>
          </p:nvPr>
        </p:nvSpPr>
        <p:spPr bwMode="auto">
          <a:xfrm>
            <a:off x="455023" y="3774925"/>
            <a:ext cx="3634268" cy="499604"/>
          </a:xfrm>
          <a:prstGeom prst="rect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8" name="ee4pHeader1"/>
          <p:cNvSpPr/>
          <p:nvPr>
            <p:custDataLst>
              <p:tags r:id="rId12"/>
            </p:custDataLst>
          </p:nvPr>
        </p:nvSpPr>
        <p:spPr bwMode="auto">
          <a:xfrm>
            <a:off x="4275718" y="3774925"/>
            <a:ext cx="3634268" cy="499604"/>
          </a:xfrm>
          <a:prstGeom prst="rect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7" name="ee4pHeader1"/>
          <p:cNvSpPr/>
          <p:nvPr>
            <p:custDataLst>
              <p:tags r:id="rId13"/>
            </p:custDataLst>
          </p:nvPr>
        </p:nvSpPr>
        <p:spPr bwMode="auto">
          <a:xfrm>
            <a:off x="8096412" y="3774925"/>
            <a:ext cx="3634268" cy="499604"/>
          </a:xfrm>
          <a:prstGeom prst="rect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0" hangingPunct="0">
              <a:spcAft>
                <a:spcPct val="0"/>
              </a:spcAft>
            </a:pPr>
            <a:r>
              <a:rPr lang="de-DE" sz="170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sz="17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Vorlage </a:t>
            </a:r>
            <a:r>
              <a:rPr lang="de-DE" dirty="0" err="1"/>
              <a:t>Textboxen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31</a:t>
            </a:fld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6371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4521200" y="1428570"/>
            <a:ext cx="7209477" cy="4526819"/>
          </a:xfrm>
          <a:prstGeom prst="rect">
            <a:avLst/>
          </a:prstGeom>
          <a:solidFill>
            <a:srgbClr val="D9D9D9"/>
          </a:solidFill>
          <a:ln w="12382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3600" tIns="93600" rIns="93600" bIns="936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 sz="160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11" name="AutoShape 22"/>
          <p:cNvSpPr>
            <a:spLocks noChangeArrowheads="1"/>
          </p:cNvSpPr>
          <p:nvPr/>
        </p:nvSpPr>
        <p:spPr bwMode="auto">
          <a:xfrm>
            <a:off x="5594907" y="2646576"/>
            <a:ext cx="5663706" cy="1034284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 w="12382" cap="flat" cmpd="sng" algn="ctr">
            <a:solidFill>
              <a:schemeClr val="bg1"/>
            </a:solidFill>
            <a:prstDash val="solid"/>
            <a:miter lim="800000"/>
            <a:headEnd type="none" w="sm" len="sm"/>
            <a:tailEnd type="none" w="sm" len="sm"/>
          </a:ln>
          <a:effectLst/>
        </p:spPr>
        <p:txBody>
          <a:bodyPr wrap="none" lIns="118872" tIns="59436" rIns="118872" bIns="59436" anchor="ctr"/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de-DE" altLang="de-DE" sz="169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altLang="de-DE" sz="169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2" name="AutoShape 23"/>
          <p:cNvSpPr>
            <a:spLocks noChangeArrowheads="1"/>
          </p:cNvSpPr>
          <p:nvPr/>
        </p:nvSpPr>
        <p:spPr bwMode="auto">
          <a:xfrm>
            <a:off x="5594907" y="3703102"/>
            <a:ext cx="5663706" cy="1034284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 w="12382" cap="flat" cmpd="sng" algn="ctr">
            <a:solidFill>
              <a:schemeClr val="bg1"/>
            </a:solidFill>
            <a:prstDash val="solid"/>
            <a:miter lim="800000"/>
            <a:headEnd type="none" w="sm" len="sm"/>
            <a:tailEnd type="none" w="sm" len="sm"/>
          </a:ln>
          <a:effectLst/>
        </p:spPr>
        <p:txBody>
          <a:bodyPr wrap="none" lIns="118872" tIns="59436" rIns="118872" bIns="59436" anchor="ctr"/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de-DE" altLang="de-DE" sz="169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altLang="de-DE" sz="169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3" name="AutoShape 24"/>
          <p:cNvSpPr>
            <a:spLocks noChangeArrowheads="1"/>
          </p:cNvSpPr>
          <p:nvPr/>
        </p:nvSpPr>
        <p:spPr bwMode="auto">
          <a:xfrm>
            <a:off x="5594907" y="4759624"/>
            <a:ext cx="5663706" cy="1034284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 w="12382" cap="flat" cmpd="sng" algn="ctr">
            <a:solidFill>
              <a:schemeClr val="bg1"/>
            </a:solidFill>
            <a:prstDash val="solid"/>
            <a:miter lim="800000"/>
            <a:headEnd type="none" w="sm" len="sm"/>
            <a:tailEnd type="none" w="sm" len="sm"/>
          </a:ln>
          <a:effectLst/>
        </p:spPr>
        <p:txBody>
          <a:bodyPr wrap="none" lIns="118872" tIns="59436" rIns="118872" bIns="59436" anchor="ctr"/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de-DE" altLang="de-DE" sz="169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altLang="de-DE" sz="169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4" name="AutoShape 21"/>
          <p:cNvSpPr>
            <a:spLocks noChangeArrowheads="1"/>
          </p:cNvSpPr>
          <p:nvPr/>
        </p:nvSpPr>
        <p:spPr bwMode="auto">
          <a:xfrm>
            <a:off x="5594907" y="1590052"/>
            <a:ext cx="5663706" cy="1034284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 w="12382" cap="flat" cmpd="sng" algn="ctr">
            <a:solidFill>
              <a:schemeClr val="bg1"/>
            </a:solidFill>
            <a:prstDash val="solid"/>
            <a:miter lim="800000"/>
            <a:headEnd type="none" w="sm" len="sm"/>
            <a:tailEnd type="none" w="sm" len="sm"/>
          </a:ln>
          <a:effectLst/>
        </p:spPr>
        <p:txBody>
          <a:bodyPr wrap="none" lIns="118872" tIns="59436" rIns="118872" bIns="59436" anchor="ctr"/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de-DE" altLang="de-DE" sz="1690" dirty="0" smtClean="0">
                <a:solidFill>
                  <a:schemeClr val="bg1"/>
                </a:solidFill>
                <a:latin typeface="Arial" panose="020B0604020202020204" pitchFamily="34" charset="0"/>
              </a:rPr>
              <a:t>Text</a:t>
            </a:r>
            <a:endParaRPr lang="de-DE" altLang="de-DE" sz="169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9" name="Pfeil nach rechts 8"/>
          <p:cNvSpPr/>
          <p:nvPr/>
        </p:nvSpPr>
        <p:spPr>
          <a:xfrm>
            <a:off x="1104900" y="2992631"/>
            <a:ext cx="4203700" cy="1420940"/>
          </a:xfrm>
          <a:prstGeom prst="rightArrow">
            <a:avLst/>
          </a:prstGeom>
          <a:solidFill>
            <a:srgbClr val="A0A0A0">
              <a:lumMod val="100000"/>
            </a:srgbClr>
          </a:solidFill>
          <a:ln w="12382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3600" tIns="93600" rIns="93600" bIns="936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de-DE" sz="169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  <a:endParaRPr lang="de-DE" sz="169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Vorlage Herausforderungen / Barrieren</a:t>
            </a:r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32</a:t>
            </a:fld>
            <a:endParaRPr lang="de-DE" dirty="0"/>
          </a:p>
        </p:txBody>
      </p:sp>
      <p:sp>
        <p:nvSpPr>
          <p:cNvPr id="16" name="Ellipse 15"/>
          <p:cNvSpPr/>
          <p:nvPr/>
        </p:nvSpPr>
        <p:spPr>
          <a:xfrm>
            <a:off x="259793" y="3163101"/>
            <a:ext cx="1080000" cy="1080000"/>
          </a:xfrm>
          <a:prstGeom prst="ellipse">
            <a:avLst/>
          </a:prstGeom>
          <a:solidFill>
            <a:schemeClr val="bg1"/>
          </a:solidFill>
          <a:ln>
            <a:solidFill>
              <a:srgbClr val="A0A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  <p:sp>
        <p:nvSpPr>
          <p:cNvPr id="17" name="Graphic 1">
            <a:extLst>
              <a:ext uri="{FF2B5EF4-FFF2-40B4-BE49-F238E27FC236}">
                <a16:creationId xmlns:a16="http://schemas.microsoft.com/office/drawing/2014/main" id="{55652D85-85DC-48C7-9686-A71C0BEA1F5C}"/>
              </a:ext>
            </a:extLst>
          </p:cNvPr>
          <p:cNvSpPr>
            <a:spLocks noChangeAspect="1"/>
          </p:cNvSpPr>
          <p:nvPr/>
        </p:nvSpPr>
        <p:spPr>
          <a:xfrm>
            <a:off x="455623" y="3349673"/>
            <a:ext cx="789939" cy="706855"/>
          </a:xfrm>
          <a:custGeom>
            <a:avLst/>
            <a:gdLst>
              <a:gd name="connsiteX0" fmla="*/ 1478887 w 1479069"/>
              <a:gd name="connsiteY0" fmla="*/ 269892 h 1323504"/>
              <a:gd name="connsiteX1" fmla="*/ 1468807 w 1479069"/>
              <a:gd name="connsiteY1" fmla="*/ 257695 h 1323504"/>
              <a:gd name="connsiteX2" fmla="*/ 1333635 w 1479069"/>
              <a:gd name="connsiteY2" fmla="*/ 210773 h 1323504"/>
              <a:gd name="connsiteX3" fmla="*/ 1380859 w 1479069"/>
              <a:gd name="connsiteY3" fmla="*/ 177761 h 1323504"/>
              <a:gd name="connsiteX4" fmla="*/ 1363572 w 1479069"/>
              <a:gd name="connsiteY4" fmla="*/ 152914 h 1323504"/>
              <a:gd name="connsiteX5" fmla="*/ 1316347 w 1479069"/>
              <a:gd name="connsiteY5" fmla="*/ 185926 h 1323504"/>
              <a:gd name="connsiteX6" fmla="*/ 1318766 w 1479069"/>
              <a:gd name="connsiteY6" fmla="*/ 42840 h 1323504"/>
              <a:gd name="connsiteX7" fmla="*/ 1303863 w 1479069"/>
              <a:gd name="connsiteY7" fmla="*/ 27508 h 1323504"/>
              <a:gd name="connsiteX8" fmla="*/ 1294978 w 1479069"/>
              <a:gd name="connsiteY8" fmla="*/ 30240 h 1323504"/>
              <a:gd name="connsiteX9" fmla="*/ 1100232 w 1479069"/>
              <a:gd name="connsiteY9" fmla="*/ 166320 h 1323504"/>
              <a:gd name="connsiteX10" fmla="*/ 661752 w 1479069"/>
              <a:gd name="connsiteY10" fmla="*/ 0 h 1323504"/>
              <a:gd name="connsiteX11" fmla="*/ 0 w 1479069"/>
              <a:gd name="connsiteY11" fmla="*/ 661752 h 1323504"/>
              <a:gd name="connsiteX12" fmla="*/ 661752 w 1479069"/>
              <a:gd name="connsiteY12" fmla="*/ 1323504 h 1323504"/>
              <a:gd name="connsiteX13" fmla="*/ 1323504 w 1479069"/>
              <a:gd name="connsiteY13" fmla="*/ 661752 h 1323504"/>
              <a:gd name="connsiteX14" fmla="*/ 1317910 w 1479069"/>
              <a:gd name="connsiteY14" fmla="*/ 575367 h 1323504"/>
              <a:gd name="connsiteX15" fmla="*/ 1287922 w 1479069"/>
              <a:gd name="connsiteY15" fmla="*/ 579298 h 1323504"/>
              <a:gd name="connsiteX16" fmla="*/ 1293264 w 1479069"/>
              <a:gd name="connsiteY16" fmla="*/ 661954 h 1323504"/>
              <a:gd name="connsiteX17" fmla="*/ 661747 w 1479069"/>
              <a:gd name="connsiteY17" fmla="*/ 1293662 h 1323504"/>
              <a:gd name="connsiteX18" fmla="*/ 30038 w 1479069"/>
              <a:gd name="connsiteY18" fmla="*/ 662140 h 1323504"/>
              <a:gd name="connsiteX19" fmla="*/ 661556 w 1479069"/>
              <a:gd name="connsiteY19" fmla="*/ 30437 h 1323504"/>
              <a:gd name="connsiteX20" fmla="*/ 1074931 w 1479069"/>
              <a:gd name="connsiteY20" fmla="*/ 184414 h 1323504"/>
              <a:gd name="connsiteX21" fmla="*/ 1070496 w 1479069"/>
              <a:gd name="connsiteY21" fmla="*/ 194746 h 1323504"/>
              <a:gd name="connsiteX22" fmla="*/ 1068228 w 1479069"/>
              <a:gd name="connsiteY22" fmla="*/ 332539 h 1323504"/>
              <a:gd name="connsiteX23" fmla="*/ 332333 w 1479069"/>
              <a:gd name="connsiteY23" fmla="*/ 255483 h 1323504"/>
              <a:gd name="connsiteX24" fmla="*/ 255276 w 1479069"/>
              <a:gd name="connsiteY24" fmla="*/ 991383 h 1323504"/>
              <a:gd name="connsiteX25" fmla="*/ 991171 w 1479069"/>
              <a:gd name="connsiteY25" fmla="*/ 1068435 h 1323504"/>
              <a:gd name="connsiteX26" fmla="*/ 1184955 w 1479069"/>
              <a:gd name="connsiteY26" fmla="*/ 661954 h 1323504"/>
              <a:gd name="connsiteX27" fmla="*/ 1127196 w 1479069"/>
              <a:gd name="connsiteY27" fmla="*/ 422806 h 1323504"/>
              <a:gd name="connsiteX28" fmla="*/ 1100333 w 1479069"/>
              <a:gd name="connsiteY28" fmla="*/ 436615 h 1323504"/>
              <a:gd name="connsiteX29" fmla="*/ 1154715 w 1479069"/>
              <a:gd name="connsiteY29" fmla="*/ 661954 h 1323504"/>
              <a:gd name="connsiteX30" fmla="*/ 661631 w 1479069"/>
              <a:gd name="connsiteY30" fmla="*/ 1154896 h 1323504"/>
              <a:gd name="connsiteX31" fmla="*/ 168689 w 1479069"/>
              <a:gd name="connsiteY31" fmla="*/ 661813 h 1323504"/>
              <a:gd name="connsiteX32" fmla="*/ 661772 w 1479069"/>
              <a:gd name="connsiteY32" fmla="*/ 168870 h 1323504"/>
              <a:gd name="connsiteX33" fmla="*/ 1057039 w 1479069"/>
              <a:gd name="connsiteY33" fmla="*/ 367315 h 1323504"/>
              <a:gd name="connsiteX34" fmla="*/ 963194 w 1479069"/>
              <a:gd name="connsiteY34" fmla="*/ 432835 h 1323504"/>
              <a:gd name="connsiteX35" fmla="*/ 437301 w 1479069"/>
              <a:gd name="connsiteY35" fmla="*/ 363001 h 1323504"/>
              <a:gd name="connsiteX36" fmla="*/ 367466 w 1479069"/>
              <a:gd name="connsiteY36" fmla="*/ 888895 h 1323504"/>
              <a:gd name="connsiteX37" fmla="*/ 893360 w 1479069"/>
              <a:gd name="connsiteY37" fmla="*/ 958729 h 1323504"/>
              <a:gd name="connsiteX38" fmla="*/ 988646 w 1479069"/>
              <a:gd name="connsiteY38" fmla="*/ 470635 h 1323504"/>
              <a:gd name="connsiteX39" fmla="*/ 980582 w 1479069"/>
              <a:gd name="connsiteY39" fmla="*/ 457582 h 1323504"/>
              <a:gd name="connsiteX40" fmla="*/ 1085062 w 1479069"/>
              <a:gd name="connsiteY40" fmla="*/ 384754 h 1323504"/>
              <a:gd name="connsiteX41" fmla="*/ 1240949 w 1479069"/>
              <a:gd name="connsiteY41" fmla="*/ 438883 h 1323504"/>
              <a:gd name="connsiteX42" fmla="*/ 1245989 w 1479069"/>
              <a:gd name="connsiteY42" fmla="*/ 439690 h 1323504"/>
              <a:gd name="connsiteX43" fmla="*/ 1254607 w 1479069"/>
              <a:gd name="connsiteY43" fmla="*/ 436968 h 1323504"/>
              <a:gd name="connsiteX44" fmla="*/ 1472638 w 1479069"/>
              <a:gd name="connsiteY44" fmla="*/ 284609 h 1323504"/>
              <a:gd name="connsiteX45" fmla="*/ 1478887 w 1479069"/>
              <a:gd name="connsiteY45" fmla="*/ 269892 h 1323504"/>
              <a:gd name="connsiteX46" fmla="*/ 962489 w 1479069"/>
              <a:gd name="connsiteY46" fmla="*/ 486007 h 1323504"/>
              <a:gd name="connsiteX47" fmla="*/ 838636 w 1479069"/>
              <a:gd name="connsiteY47" fmla="*/ 965866 h 1323504"/>
              <a:gd name="connsiteX48" fmla="*/ 358777 w 1479069"/>
              <a:gd name="connsiteY48" fmla="*/ 842013 h 1323504"/>
              <a:gd name="connsiteX49" fmla="*/ 482630 w 1479069"/>
              <a:gd name="connsiteY49" fmla="*/ 362154 h 1323504"/>
              <a:gd name="connsiteX50" fmla="*/ 938297 w 1479069"/>
              <a:gd name="connsiteY50" fmla="*/ 450223 h 1323504"/>
              <a:gd name="connsiteX51" fmla="*/ 855439 w 1479069"/>
              <a:gd name="connsiteY51" fmla="*/ 508234 h 1323504"/>
              <a:gd name="connsiteX52" fmla="*/ 510859 w 1479069"/>
              <a:gd name="connsiteY52" fmla="*/ 470071 h 1323504"/>
              <a:gd name="connsiteX53" fmla="*/ 472697 w 1479069"/>
              <a:gd name="connsiteY53" fmla="*/ 814656 h 1323504"/>
              <a:gd name="connsiteX54" fmla="*/ 817276 w 1479069"/>
              <a:gd name="connsiteY54" fmla="*/ 852813 h 1323504"/>
              <a:gd name="connsiteX55" fmla="*/ 872827 w 1479069"/>
              <a:gd name="connsiteY55" fmla="*/ 532930 h 1323504"/>
              <a:gd name="connsiteX56" fmla="*/ 955786 w 1479069"/>
              <a:gd name="connsiteY56" fmla="*/ 474970 h 1323504"/>
              <a:gd name="connsiteX57" fmla="*/ 962489 w 1479069"/>
              <a:gd name="connsiteY57" fmla="*/ 486007 h 1323504"/>
              <a:gd name="connsiteX58" fmla="*/ 670169 w 1479069"/>
              <a:gd name="connsiteY58" fmla="*/ 674352 h 1323504"/>
              <a:gd name="connsiteX59" fmla="*/ 847627 w 1479069"/>
              <a:gd name="connsiteY59" fmla="*/ 550318 h 1323504"/>
              <a:gd name="connsiteX60" fmla="*/ 773570 w 1479069"/>
              <a:gd name="connsiteY60" fmla="*/ 850072 h 1323504"/>
              <a:gd name="connsiteX61" fmla="*/ 473810 w 1479069"/>
              <a:gd name="connsiteY61" fmla="*/ 776014 h 1323504"/>
              <a:gd name="connsiteX62" fmla="*/ 547873 w 1479069"/>
              <a:gd name="connsiteY62" fmla="*/ 476260 h 1323504"/>
              <a:gd name="connsiteX63" fmla="*/ 830239 w 1479069"/>
              <a:gd name="connsiteY63" fmla="*/ 525571 h 1323504"/>
              <a:gd name="connsiteX64" fmla="*/ 652831 w 1479069"/>
              <a:gd name="connsiteY64" fmla="*/ 649555 h 1323504"/>
              <a:gd name="connsiteX65" fmla="*/ 1285755 w 1479069"/>
              <a:gd name="connsiteY65" fmla="*/ 207346 h 1323504"/>
              <a:gd name="connsiteX66" fmla="*/ 1098367 w 1479069"/>
              <a:gd name="connsiteY66" fmla="*/ 338386 h 1323504"/>
              <a:gd name="connsiteX67" fmla="*/ 1100635 w 1479069"/>
              <a:gd name="connsiteY67" fmla="*/ 203011 h 1323504"/>
              <a:gd name="connsiteX68" fmla="*/ 1288022 w 1479069"/>
              <a:gd name="connsiteY68" fmla="*/ 71971 h 1323504"/>
              <a:gd name="connsiteX69" fmla="*/ 1243519 w 1479069"/>
              <a:gd name="connsiteY69" fmla="*/ 407535 h 1323504"/>
              <a:gd name="connsiteX70" fmla="*/ 1115655 w 1479069"/>
              <a:gd name="connsiteY70" fmla="*/ 363132 h 1323504"/>
              <a:gd name="connsiteX71" fmla="*/ 1127599 w 1479069"/>
              <a:gd name="connsiteY71" fmla="*/ 354766 h 1323504"/>
              <a:gd name="connsiteX72" fmla="*/ 1303042 w 1479069"/>
              <a:gd name="connsiteY72" fmla="*/ 232143 h 1323504"/>
              <a:gd name="connsiteX73" fmla="*/ 1430906 w 1479069"/>
              <a:gd name="connsiteY73" fmla="*/ 276545 h 1323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1479069" h="1323504">
                <a:moveTo>
                  <a:pt x="1478887" y="269892"/>
                </a:moveTo>
                <a:cubicBezTo>
                  <a:pt x="1478091" y="264252"/>
                  <a:pt x="1474195" y="259540"/>
                  <a:pt x="1468807" y="257695"/>
                </a:cubicBezTo>
                <a:lnTo>
                  <a:pt x="1333635" y="210773"/>
                </a:lnTo>
                <a:lnTo>
                  <a:pt x="1380859" y="177761"/>
                </a:lnTo>
                <a:lnTo>
                  <a:pt x="1363572" y="152914"/>
                </a:lnTo>
                <a:lnTo>
                  <a:pt x="1316347" y="185926"/>
                </a:lnTo>
                <a:lnTo>
                  <a:pt x="1318766" y="42840"/>
                </a:lnTo>
                <a:cubicBezTo>
                  <a:pt x="1318882" y="34489"/>
                  <a:pt x="1312209" y="27624"/>
                  <a:pt x="1303863" y="27508"/>
                </a:cubicBezTo>
                <a:cubicBezTo>
                  <a:pt x="1300688" y="27463"/>
                  <a:pt x="1297578" y="28421"/>
                  <a:pt x="1294978" y="30240"/>
                </a:cubicBezTo>
                <a:lnTo>
                  <a:pt x="1100232" y="166320"/>
                </a:lnTo>
                <a:cubicBezTo>
                  <a:pt x="979363" y="59069"/>
                  <a:pt x="823344" y="-111"/>
                  <a:pt x="661752" y="0"/>
                </a:cubicBezTo>
                <a:cubicBezTo>
                  <a:pt x="296856" y="0"/>
                  <a:pt x="0" y="296856"/>
                  <a:pt x="0" y="661752"/>
                </a:cubicBezTo>
                <a:cubicBezTo>
                  <a:pt x="0" y="1026648"/>
                  <a:pt x="296856" y="1323504"/>
                  <a:pt x="661752" y="1323504"/>
                </a:cubicBezTo>
                <a:cubicBezTo>
                  <a:pt x="1026648" y="1323504"/>
                  <a:pt x="1323504" y="1026648"/>
                  <a:pt x="1323504" y="661752"/>
                </a:cubicBezTo>
                <a:cubicBezTo>
                  <a:pt x="1323484" y="632868"/>
                  <a:pt x="1321619" y="604014"/>
                  <a:pt x="1317910" y="575367"/>
                </a:cubicBezTo>
                <a:lnTo>
                  <a:pt x="1287922" y="579298"/>
                </a:lnTo>
                <a:cubicBezTo>
                  <a:pt x="1291480" y="606705"/>
                  <a:pt x="1293264" y="634314"/>
                  <a:pt x="1293264" y="661954"/>
                </a:cubicBezTo>
                <a:cubicBezTo>
                  <a:pt x="1293315" y="1010782"/>
                  <a:pt x="1010576" y="1293607"/>
                  <a:pt x="661747" y="1293662"/>
                </a:cubicBezTo>
                <a:cubicBezTo>
                  <a:pt x="312913" y="1293713"/>
                  <a:pt x="30089" y="1010974"/>
                  <a:pt x="30038" y="662140"/>
                </a:cubicBezTo>
                <a:cubicBezTo>
                  <a:pt x="29988" y="313312"/>
                  <a:pt x="312727" y="30487"/>
                  <a:pt x="661556" y="30437"/>
                </a:cubicBezTo>
                <a:cubicBezTo>
                  <a:pt x="813375" y="30411"/>
                  <a:pt x="960125" y="85075"/>
                  <a:pt x="1074931" y="184414"/>
                </a:cubicBezTo>
                <a:cubicBezTo>
                  <a:pt x="1072179" y="187161"/>
                  <a:pt x="1070592" y="190860"/>
                  <a:pt x="1070496" y="194746"/>
                </a:cubicBezTo>
                <a:lnTo>
                  <a:pt x="1068228" y="332539"/>
                </a:lnTo>
                <a:cubicBezTo>
                  <a:pt x="886294" y="108048"/>
                  <a:pt x="556824" y="73549"/>
                  <a:pt x="332333" y="255483"/>
                </a:cubicBezTo>
                <a:cubicBezTo>
                  <a:pt x="107841" y="437417"/>
                  <a:pt x="73342" y="766892"/>
                  <a:pt x="255276" y="991383"/>
                </a:cubicBezTo>
                <a:cubicBezTo>
                  <a:pt x="437210" y="1215870"/>
                  <a:pt x="766680" y="1250369"/>
                  <a:pt x="991171" y="1068435"/>
                </a:cubicBezTo>
                <a:cubicBezTo>
                  <a:pt x="1113754" y="969091"/>
                  <a:pt x="1184955" y="819736"/>
                  <a:pt x="1184955" y="661954"/>
                </a:cubicBezTo>
                <a:cubicBezTo>
                  <a:pt x="1185206" y="578753"/>
                  <a:pt x="1165394" y="496717"/>
                  <a:pt x="1127196" y="422806"/>
                </a:cubicBezTo>
                <a:lnTo>
                  <a:pt x="1100333" y="436615"/>
                </a:lnTo>
                <a:cubicBezTo>
                  <a:pt x="1136308" y="506263"/>
                  <a:pt x="1154966" y="583562"/>
                  <a:pt x="1154715" y="661954"/>
                </a:cubicBezTo>
                <a:cubicBezTo>
                  <a:pt x="1154674" y="934240"/>
                  <a:pt x="933912" y="1154936"/>
                  <a:pt x="661631" y="1154896"/>
                </a:cubicBezTo>
                <a:cubicBezTo>
                  <a:pt x="389345" y="1154856"/>
                  <a:pt x="168648" y="934094"/>
                  <a:pt x="168689" y="661813"/>
                </a:cubicBezTo>
                <a:cubicBezTo>
                  <a:pt x="168729" y="389527"/>
                  <a:pt x="389491" y="168830"/>
                  <a:pt x="661772" y="168870"/>
                </a:cubicBezTo>
                <a:cubicBezTo>
                  <a:pt x="817473" y="168891"/>
                  <a:pt x="964011" y="242464"/>
                  <a:pt x="1057039" y="367315"/>
                </a:cubicBezTo>
                <a:lnTo>
                  <a:pt x="963194" y="432835"/>
                </a:lnTo>
                <a:cubicBezTo>
                  <a:pt x="837255" y="268330"/>
                  <a:pt x="601806" y="237067"/>
                  <a:pt x="437301" y="363001"/>
                </a:cubicBezTo>
                <a:cubicBezTo>
                  <a:pt x="272795" y="488941"/>
                  <a:pt x="241532" y="724389"/>
                  <a:pt x="367466" y="888895"/>
                </a:cubicBezTo>
                <a:cubicBezTo>
                  <a:pt x="493406" y="1053401"/>
                  <a:pt x="728855" y="1084669"/>
                  <a:pt x="893360" y="958729"/>
                </a:cubicBezTo>
                <a:cubicBezTo>
                  <a:pt x="1043900" y="843485"/>
                  <a:pt x="1084790" y="634037"/>
                  <a:pt x="988646" y="470635"/>
                </a:cubicBezTo>
                <a:cubicBezTo>
                  <a:pt x="986076" y="466251"/>
                  <a:pt x="983354" y="461866"/>
                  <a:pt x="980582" y="457582"/>
                </a:cubicBezTo>
                <a:lnTo>
                  <a:pt x="1085062" y="384754"/>
                </a:lnTo>
                <a:lnTo>
                  <a:pt x="1240949" y="438883"/>
                </a:lnTo>
                <a:cubicBezTo>
                  <a:pt x="1242572" y="439438"/>
                  <a:pt x="1244275" y="439710"/>
                  <a:pt x="1245989" y="439690"/>
                </a:cubicBezTo>
                <a:cubicBezTo>
                  <a:pt x="1249073" y="439685"/>
                  <a:pt x="1252077" y="438732"/>
                  <a:pt x="1254607" y="436968"/>
                </a:cubicBezTo>
                <a:lnTo>
                  <a:pt x="1472638" y="284609"/>
                </a:lnTo>
                <a:cubicBezTo>
                  <a:pt x="1477355" y="281298"/>
                  <a:pt x="1479779" y="275587"/>
                  <a:pt x="1478887" y="269892"/>
                </a:cubicBezTo>
                <a:close/>
                <a:moveTo>
                  <a:pt x="962489" y="486007"/>
                </a:moveTo>
                <a:cubicBezTo>
                  <a:pt x="1060799" y="652715"/>
                  <a:pt x="1005344" y="867556"/>
                  <a:pt x="838636" y="965866"/>
                </a:cubicBezTo>
                <a:cubicBezTo>
                  <a:pt x="671923" y="1064176"/>
                  <a:pt x="457083" y="1008721"/>
                  <a:pt x="358777" y="842013"/>
                </a:cubicBezTo>
                <a:cubicBezTo>
                  <a:pt x="260467" y="675300"/>
                  <a:pt x="315917" y="460460"/>
                  <a:pt x="482630" y="362154"/>
                </a:cubicBezTo>
                <a:cubicBezTo>
                  <a:pt x="634980" y="272311"/>
                  <a:pt x="830396" y="310081"/>
                  <a:pt x="938297" y="450223"/>
                </a:cubicBezTo>
                <a:lnTo>
                  <a:pt x="855439" y="508234"/>
                </a:lnTo>
                <a:cubicBezTo>
                  <a:pt x="770823" y="402540"/>
                  <a:pt x="616548" y="385459"/>
                  <a:pt x="510859" y="470071"/>
                </a:cubicBezTo>
                <a:cubicBezTo>
                  <a:pt x="405166" y="554687"/>
                  <a:pt x="388080" y="708962"/>
                  <a:pt x="472697" y="814656"/>
                </a:cubicBezTo>
                <a:cubicBezTo>
                  <a:pt x="557313" y="920345"/>
                  <a:pt x="711588" y="937430"/>
                  <a:pt x="817276" y="852813"/>
                </a:cubicBezTo>
                <a:cubicBezTo>
                  <a:pt x="913868" y="775485"/>
                  <a:pt x="937692" y="638296"/>
                  <a:pt x="872827" y="532930"/>
                </a:cubicBezTo>
                <a:lnTo>
                  <a:pt x="955786" y="474970"/>
                </a:lnTo>
                <a:cubicBezTo>
                  <a:pt x="958039" y="478664"/>
                  <a:pt x="960271" y="482343"/>
                  <a:pt x="962489" y="486007"/>
                </a:cubicBezTo>
                <a:close/>
                <a:moveTo>
                  <a:pt x="670169" y="674352"/>
                </a:moveTo>
                <a:lnTo>
                  <a:pt x="847627" y="550318"/>
                </a:lnTo>
                <a:cubicBezTo>
                  <a:pt x="909952" y="653542"/>
                  <a:pt x="876794" y="787747"/>
                  <a:pt x="773570" y="850072"/>
                </a:cubicBezTo>
                <a:cubicBezTo>
                  <a:pt x="670340" y="912396"/>
                  <a:pt x="536135" y="879238"/>
                  <a:pt x="473810" y="776014"/>
                </a:cubicBezTo>
                <a:cubicBezTo>
                  <a:pt x="411486" y="672790"/>
                  <a:pt x="444644" y="538585"/>
                  <a:pt x="547873" y="476260"/>
                </a:cubicBezTo>
                <a:cubicBezTo>
                  <a:pt x="641118" y="419958"/>
                  <a:pt x="761594" y="441000"/>
                  <a:pt x="830239" y="525571"/>
                </a:cubicBezTo>
                <a:lnTo>
                  <a:pt x="652831" y="649555"/>
                </a:lnTo>
                <a:close/>
                <a:moveTo>
                  <a:pt x="1285755" y="207346"/>
                </a:moveTo>
                <a:lnTo>
                  <a:pt x="1098367" y="338386"/>
                </a:lnTo>
                <a:lnTo>
                  <a:pt x="1100635" y="203011"/>
                </a:lnTo>
                <a:lnTo>
                  <a:pt x="1288022" y="71971"/>
                </a:lnTo>
                <a:close/>
                <a:moveTo>
                  <a:pt x="1243519" y="407535"/>
                </a:moveTo>
                <a:lnTo>
                  <a:pt x="1115655" y="363132"/>
                </a:lnTo>
                <a:lnTo>
                  <a:pt x="1127599" y="354766"/>
                </a:lnTo>
                <a:lnTo>
                  <a:pt x="1303042" y="232143"/>
                </a:lnTo>
                <a:lnTo>
                  <a:pt x="1430906" y="276545"/>
                </a:lnTo>
                <a:close/>
              </a:path>
            </a:pathLst>
          </a:custGeom>
          <a:solidFill>
            <a:schemeClr val="tx2"/>
          </a:solidFill>
          <a:ln w="5029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9322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ee4pContent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923294" y="1290594"/>
            <a:ext cx="2283332" cy="3960496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lumMod val="100000"/>
                  </a:srgbClr>
                </a:solidFill>
              </a14:hiddenFill>
            </a:ext>
          </a:extLst>
        </p:spPr>
        <p:txBody>
          <a:bodyPr vert="horz" wrap="square" lIns="90011" tIns="108014" rIns="90011" bIns="46806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30000"/>
              </a:spcBef>
              <a:spcAft>
                <a:spcPct val="20000"/>
              </a:spcAft>
              <a:buClr>
                <a:schemeClr val="accent2"/>
              </a:buClr>
              <a:buFont typeface="Wingdings" pitchFamily="2" charset="2"/>
              <a:tabLst>
                <a:tab pos="266700" algn="l"/>
                <a:tab pos="631825" algn="l"/>
                <a:tab pos="981075" algn="l"/>
              </a:tabLst>
              <a:defRPr sz="16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3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2pPr>
            <a:lvl3pPr marL="406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3pPr>
            <a:lvl4pPr marL="609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4pPr>
            <a:lvl5pPr marL="8128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5pPr>
            <a:lvl6pPr marL="12700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6pPr>
            <a:lvl7pPr marL="1727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7pPr>
            <a:lvl8pPr marL="2184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8pPr>
            <a:lvl9pPr marL="2641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lvl="1"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>
                <a:latin typeface="Arial" panose="020B0604020202020204" pitchFamily="34" charset="0"/>
              </a:rPr>
              <a:t>Text</a:t>
            </a:r>
            <a:endParaRPr lang="de-DE" sz="1700" dirty="0">
              <a:latin typeface="Arial" panose="020B0604020202020204" pitchFamily="34" charset="0"/>
            </a:endParaRPr>
          </a:p>
        </p:txBody>
      </p:sp>
      <p:sp>
        <p:nvSpPr>
          <p:cNvPr id="38" name="ee4pContent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210550" y="1290594"/>
            <a:ext cx="2283332" cy="369341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lumMod val="100000"/>
                  </a:srgbClr>
                </a:solidFill>
              </a14:hiddenFill>
            </a:ext>
          </a:extLst>
        </p:spPr>
        <p:txBody>
          <a:bodyPr vert="horz" wrap="square" lIns="90011" tIns="108014" rIns="90011" bIns="46806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30000"/>
              </a:spcBef>
              <a:spcAft>
                <a:spcPct val="20000"/>
              </a:spcAft>
              <a:buClr>
                <a:schemeClr val="accent2"/>
              </a:buClr>
              <a:buFont typeface="Wingdings" pitchFamily="2" charset="2"/>
              <a:tabLst>
                <a:tab pos="266700" algn="l"/>
                <a:tab pos="631825" algn="l"/>
                <a:tab pos="981075" algn="l"/>
              </a:tabLst>
              <a:defRPr sz="16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3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2pPr>
            <a:lvl3pPr marL="406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3pPr>
            <a:lvl4pPr marL="609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4pPr>
            <a:lvl5pPr marL="8128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5pPr>
            <a:lvl6pPr marL="12700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6pPr>
            <a:lvl7pPr marL="1727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7pPr>
            <a:lvl8pPr marL="2184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8pPr>
            <a:lvl9pPr marL="2641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lvl="1"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>
                <a:latin typeface="Arial" panose="020B0604020202020204" pitchFamily="34" charset="0"/>
              </a:rPr>
              <a:t>Text</a:t>
            </a:r>
            <a:endParaRPr lang="de-DE" sz="1700" dirty="0">
              <a:latin typeface="Arial" panose="020B0604020202020204" pitchFamily="34" charset="0"/>
            </a:endParaRPr>
          </a:p>
        </p:txBody>
      </p:sp>
      <p:sp>
        <p:nvSpPr>
          <p:cNvPr id="37" name="ee4pContent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493880" y="1290594"/>
            <a:ext cx="2283332" cy="342633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lumMod val="100000"/>
                  </a:srgbClr>
                </a:solidFill>
              </a14:hiddenFill>
            </a:ext>
          </a:extLst>
        </p:spPr>
        <p:txBody>
          <a:bodyPr vert="horz" wrap="square" lIns="90011" tIns="108014" rIns="90011" bIns="46806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30000"/>
              </a:spcBef>
              <a:spcAft>
                <a:spcPct val="20000"/>
              </a:spcAft>
              <a:buClr>
                <a:schemeClr val="accent2"/>
              </a:buClr>
              <a:buFont typeface="Wingdings" pitchFamily="2" charset="2"/>
              <a:tabLst>
                <a:tab pos="266700" algn="l"/>
                <a:tab pos="631825" algn="l"/>
                <a:tab pos="981075" algn="l"/>
              </a:tabLst>
              <a:defRPr sz="16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3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2pPr>
            <a:lvl3pPr marL="406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3pPr>
            <a:lvl4pPr marL="609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4pPr>
            <a:lvl5pPr marL="8128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5pPr>
            <a:lvl6pPr marL="12700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6pPr>
            <a:lvl7pPr marL="1727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7pPr>
            <a:lvl8pPr marL="2184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8pPr>
            <a:lvl9pPr marL="2641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lvl="1"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>
                <a:latin typeface="Arial" panose="020B0604020202020204" pitchFamily="34" charset="0"/>
              </a:rPr>
              <a:t>Text</a:t>
            </a:r>
            <a:endParaRPr lang="de-DE" sz="1700" dirty="0">
              <a:latin typeface="Arial" panose="020B0604020202020204" pitchFamily="34" charset="0"/>
            </a:endParaRPr>
          </a:p>
        </p:txBody>
      </p:sp>
      <p:sp>
        <p:nvSpPr>
          <p:cNvPr id="36" name="ee4pContent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8777210" y="1290594"/>
            <a:ext cx="2283332" cy="315742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lumMod val="100000"/>
                  </a:srgbClr>
                </a:solidFill>
              </a14:hiddenFill>
            </a:ext>
          </a:extLst>
        </p:spPr>
        <p:txBody>
          <a:bodyPr vert="horz" wrap="square" lIns="90011" tIns="108014" rIns="90011" bIns="46806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30000"/>
              </a:spcBef>
              <a:spcAft>
                <a:spcPct val="20000"/>
              </a:spcAft>
              <a:buClr>
                <a:schemeClr val="accent2"/>
              </a:buClr>
              <a:buFont typeface="Wingdings" pitchFamily="2" charset="2"/>
              <a:tabLst>
                <a:tab pos="266700" algn="l"/>
                <a:tab pos="631825" algn="l"/>
                <a:tab pos="981075" algn="l"/>
              </a:tabLst>
              <a:defRPr sz="16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3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2pPr>
            <a:lvl3pPr marL="406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3pPr>
            <a:lvl4pPr marL="609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4pPr>
            <a:lvl5pPr marL="8128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5pPr>
            <a:lvl6pPr marL="12700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6pPr>
            <a:lvl7pPr marL="17272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7pPr>
            <a:lvl8pPr marL="21844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8pPr>
            <a:lvl9pPr marL="2641600" indent="-203200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accent2"/>
              </a:buClr>
              <a:buFont typeface="Wingdings" pitchFamily="2" charset="2"/>
              <a:buChar char="§"/>
              <a:tabLst>
                <a:tab pos="266700" algn="l"/>
                <a:tab pos="631825" algn="l"/>
                <a:tab pos="981075" algn="l"/>
              </a:tabLst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lvl="1">
              <a:buSzPct val="100000"/>
              <a:buFont typeface="Arial" panose="020B0604020202020204" pitchFamily="34" charset="0"/>
              <a:buChar char="•"/>
            </a:pPr>
            <a:r>
              <a:rPr lang="de-DE" sz="1700" dirty="0" smtClean="0">
                <a:latin typeface="Arial" panose="020B0604020202020204" pitchFamily="34" charset="0"/>
              </a:rPr>
              <a:t>Text</a:t>
            </a:r>
            <a:endParaRPr lang="de-DE" sz="1700" dirty="0">
              <a:latin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/>
          </p:cNvSpPr>
          <p:nvPr/>
        </p:nvSpPr>
        <p:spPr bwMode="auto">
          <a:xfrm>
            <a:off x="455022" y="5516341"/>
            <a:ext cx="2309810" cy="587216"/>
          </a:xfrm>
          <a:custGeom>
            <a:avLst/>
            <a:gdLst>
              <a:gd name="connsiteX0" fmla="*/ 0 w 2497522"/>
              <a:gd name="connsiteY0" fmla="*/ 0 h 542709"/>
              <a:gd name="connsiteX1" fmla="*/ 1591837 w 2497522"/>
              <a:gd name="connsiteY1" fmla="*/ 0 h 542709"/>
              <a:gd name="connsiteX2" fmla="*/ 1591837 w 2497522"/>
              <a:gd name="connsiteY2" fmla="*/ 2055 h 542709"/>
              <a:gd name="connsiteX3" fmla="*/ 2497522 w 2497522"/>
              <a:gd name="connsiteY3" fmla="*/ 542709 h 542709"/>
              <a:gd name="connsiteX4" fmla="*/ 0 w 2497522"/>
              <a:gd name="connsiteY4" fmla="*/ 542709 h 542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7522" h="542709">
                <a:moveTo>
                  <a:pt x="0" y="0"/>
                </a:moveTo>
                <a:lnTo>
                  <a:pt x="1591837" y="0"/>
                </a:lnTo>
                <a:lnTo>
                  <a:pt x="1591837" y="2055"/>
                </a:lnTo>
                <a:lnTo>
                  <a:pt x="2497522" y="542709"/>
                </a:lnTo>
                <a:lnTo>
                  <a:pt x="0" y="542709"/>
                </a:lnTo>
                <a:close/>
              </a:path>
            </a:pathLst>
          </a:custGeom>
          <a:solidFill>
            <a:schemeClr val="bg2"/>
          </a:soli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wrap="square">
            <a:noAutofit/>
          </a:bodyPr>
          <a:lstStyle/>
          <a:p>
            <a:endParaRPr lang="de-DE" dirty="0"/>
          </a:p>
        </p:txBody>
      </p:sp>
      <p:sp>
        <p:nvSpPr>
          <p:cNvPr id="1311748" name="Freeform 4"/>
          <p:cNvSpPr>
            <a:spLocks/>
          </p:cNvSpPr>
          <p:nvPr/>
        </p:nvSpPr>
        <p:spPr bwMode="auto">
          <a:xfrm>
            <a:off x="1927218" y="5251090"/>
            <a:ext cx="837614" cy="852467"/>
          </a:xfrm>
          <a:custGeom>
            <a:avLst/>
            <a:gdLst/>
            <a:ahLst/>
            <a:cxnLst>
              <a:cxn ang="0">
                <a:pos x="343" y="340"/>
              </a:cxn>
              <a:cxn ang="0">
                <a:pos x="343" y="494"/>
              </a:cxn>
              <a:cxn ang="0">
                <a:pos x="0" y="155"/>
              </a:cxn>
              <a:cxn ang="0">
                <a:pos x="0" y="0"/>
              </a:cxn>
              <a:cxn ang="0">
                <a:pos x="343" y="340"/>
              </a:cxn>
            </a:cxnLst>
            <a:rect l="0" t="0" r="r" b="b"/>
            <a:pathLst>
              <a:path w="343" h="494">
                <a:moveTo>
                  <a:pt x="343" y="340"/>
                </a:moveTo>
                <a:lnTo>
                  <a:pt x="343" y="494"/>
                </a:lnTo>
                <a:lnTo>
                  <a:pt x="0" y="155"/>
                </a:lnTo>
                <a:lnTo>
                  <a:pt x="0" y="0"/>
                </a:lnTo>
                <a:lnTo>
                  <a:pt x="343" y="340"/>
                </a:lnTo>
                <a:close/>
              </a:path>
            </a:pathLst>
          </a:custGeom>
          <a:solidFill>
            <a:srgbClr val="808080"/>
          </a:soli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de-DE" dirty="0"/>
          </a:p>
        </p:txBody>
      </p:sp>
      <p:sp>
        <p:nvSpPr>
          <p:cNvPr id="44" name="Freeform 43"/>
          <p:cNvSpPr>
            <a:spLocks/>
          </p:cNvSpPr>
          <p:nvPr/>
        </p:nvSpPr>
        <p:spPr bwMode="auto">
          <a:xfrm>
            <a:off x="1925257" y="5251090"/>
            <a:ext cx="3120945" cy="587216"/>
          </a:xfrm>
          <a:custGeom>
            <a:avLst/>
            <a:gdLst>
              <a:gd name="connsiteX0" fmla="*/ 0 w 3374576"/>
              <a:gd name="connsiteY0" fmla="*/ 0 h 542709"/>
              <a:gd name="connsiteX1" fmla="*/ 2686704 w 3374576"/>
              <a:gd name="connsiteY1" fmla="*/ 0 h 542709"/>
              <a:gd name="connsiteX2" fmla="*/ 3374576 w 3374576"/>
              <a:gd name="connsiteY2" fmla="*/ 350393 h 542709"/>
              <a:gd name="connsiteX3" fmla="*/ 3374576 w 3374576"/>
              <a:gd name="connsiteY3" fmla="*/ 542709 h 542709"/>
              <a:gd name="connsiteX4" fmla="*/ 899429 w 3374576"/>
              <a:gd name="connsiteY4" fmla="*/ 542709 h 542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74576" h="542709">
                <a:moveTo>
                  <a:pt x="0" y="0"/>
                </a:moveTo>
                <a:lnTo>
                  <a:pt x="2686704" y="0"/>
                </a:lnTo>
                <a:lnTo>
                  <a:pt x="3374576" y="350393"/>
                </a:lnTo>
                <a:lnTo>
                  <a:pt x="3374576" y="542709"/>
                </a:lnTo>
                <a:lnTo>
                  <a:pt x="899429" y="542709"/>
                </a:lnTo>
                <a:close/>
              </a:path>
            </a:pathLst>
          </a:custGeom>
          <a:solidFill>
            <a:schemeClr val="bg2"/>
          </a:soli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wrap="square">
            <a:noAutofit/>
          </a:bodyPr>
          <a:lstStyle/>
          <a:p>
            <a:endParaRPr lang="de-DE" dirty="0"/>
          </a:p>
        </p:txBody>
      </p:sp>
      <p:sp>
        <p:nvSpPr>
          <p:cNvPr id="1311751" name="Freeform 7"/>
          <p:cNvSpPr>
            <a:spLocks/>
          </p:cNvSpPr>
          <p:nvPr/>
        </p:nvSpPr>
        <p:spPr bwMode="auto">
          <a:xfrm>
            <a:off x="4210550" y="4984009"/>
            <a:ext cx="837614" cy="852467"/>
          </a:xfrm>
          <a:custGeom>
            <a:avLst/>
            <a:gdLst/>
            <a:ahLst/>
            <a:cxnLst>
              <a:cxn ang="0">
                <a:pos x="343" y="340"/>
              </a:cxn>
              <a:cxn ang="0">
                <a:pos x="343" y="494"/>
              </a:cxn>
              <a:cxn ang="0">
                <a:pos x="0" y="155"/>
              </a:cxn>
              <a:cxn ang="0">
                <a:pos x="0" y="0"/>
              </a:cxn>
              <a:cxn ang="0">
                <a:pos x="343" y="340"/>
              </a:cxn>
            </a:cxnLst>
            <a:rect l="0" t="0" r="r" b="b"/>
            <a:pathLst>
              <a:path w="343" h="494">
                <a:moveTo>
                  <a:pt x="343" y="340"/>
                </a:moveTo>
                <a:lnTo>
                  <a:pt x="343" y="494"/>
                </a:lnTo>
                <a:lnTo>
                  <a:pt x="0" y="155"/>
                </a:lnTo>
                <a:lnTo>
                  <a:pt x="0" y="0"/>
                </a:lnTo>
                <a:lnTo>
                  <a:pt x="343" y="340"/>
                </a:lnTo>
                <a:close/>
              </a:path>
            </a:pathLst>
          </a:custGeom>
          <a:solidFill>
            <a:srgbClr val="808080"/>
          </a:soli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de-DE" dirty="0"/>
          </a:p>
        </p:txBody>
      </p:sp>
      <p:sp>
        <p:nvSpPr>
          <p:cNvPr id="43" name="Freeform 42"/>
          <p:cNvSpPr>
            <a:spLocks/>
          </p:cNvSpPr>
          <p:nvPr/>
        </p:nvSpPr>
        <p:spPr bwMode="auto">
          <a:xfrm>
            <a:off x="4208589" y="4984009"/>
            <a:ext cx="3120943" cy="587216"/>
          </a:xfrm>
          <a:custGeom>
            <a:avLst/>
            <a:gdLst>
              <a:gd name="connsiteX0" fmla="*/ 0 w 3374574"/>
              <a:gd name="connsiteY0" fmla="*/ 0 h 542709"/>
              <a:gd name="connsiteX1" fmla="*/ 2688224 w 3374574"/>
              <a:gd name="connsiteY1" fmla="*/ 0 h 542709"/>
              <a:gd name="connsiteX2" fmla="*/ 3374574 w 3374574"/>
              <a:gd name="connsiteY2" fmla="*/ 349420 h 542709"/>
              <a:gd name="connsiteX3" fmla="*/ 3374574 w 3374574"/>
              <a:gd name="connsiteY3" fmla="*/ 542709 h 542709"/>
              <a:gd name="connsiteX4" fmla="*/ 899937 w 3374574"/>
              <a:gd name="connsiteY4" fmla="*/ 542709 h 542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74574" h="542709">
                <a:moveTo>
                  <a:pt x="0" y="0"/>
                </a:moveTo>
                <a:lnTo>
                  <a:pt x="2688224" y="0"/>
                </a:lnTo>
                <a:lnTo>
                  <a:pt x="3374574" y="349420"/>
                </a:lnTo>
                <a:lnTo>
                  <a:pt x="3374574" y="542709"/>
                </a:lnTo>
                <a:lnTo>
                  <a:pt x="899937" y="542709"/>
                </a:lnTo>
                <a:close/>
              </a:path>
            </a:pathLst>
          </a:custGeom>
          <a:solidFill>
            <a:schemeClr val="bg2"/>
          </a:soli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wrap="square">
            <a:noAutofit/>
          </a:bodyPr>
          <a:lstStyle/>
          <a:p>
            <a:endParaRPr lang="de-DE" dirty="0"/>
          </a:p>
        </p:txBody>
      </p:sp>
      <p:sp>
        <p:nvSpPr>
          <p:cNvPr id="1311754" name="Freeform 10"/>
          <p:cNvSpPr>
            <a:spLocks/>
          </p:cNvSpPr>
          <p:nvPr/>
        </p:nvSpPr>
        <p:spPr bwMode="auto">
          <a:xfrm>
            <a:off x="6493880" y="4716927"/>
            <a:ext cx="837614" cy="852467"/>
          </a:xfrm>
          <a:custGeom>
            <a:avLst/>
            <a:gdLst/>
            <a:ahLst/>
            <a:cxnLst>
              <a:cxn ang="0">
                <a:pos x="343" y="340"/>
              </a:cxn>
              <a:cxn ang="0">
                <a:pos x="343" y="494"/>
              </a:cxn>
              <a:cxn ang="0">
                <a:pos x="0" y="155"/>
              </a:cxn>
              <a:cxn ang="0">
                <a:pos x="0" y="0"/>
              </a:cxn>
              <a:cxn ang="0">
                <a:pos x="343" y="340"/>
              </a:cxn>
            </a:cxnLst>
            <a:rect l="0" t="0" r="r" b="b"/>
            <a:pathLst>
              <a:path w="343" h="494">
                <a:moveTo>
                  <a:pt x="343" y="340"/>
                </a:moveTo>
                <a:lnTo>
                  <a:pt x="343" y="494"/>
                </a:lnTo>
                <a:lnTo>
                  <a:pt x="0" y="155"/>
                </a:lnTo>
                <a:lnTo>
                  <a:pt x="0" y="0"/>
                </a:lnTo>
                <a:lnTo>
                  <a:pt x="343" y="340"/>
                </a:lnTo>
                <a:close/>
              </a:path>
            </a:pathLst>
          </a:custGeom>
          <a:solidFill>
            <a:srgbClr val="808080"/>
          </a:soli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de-DE" dirty="0"/>
          </a:p>
        </p:txBody>
      </p:sp>
      <p:sp>
        <p:nvSpPr>
          <p:cNvPr id="42" name="Freeform 41"/>
          <p:cNvSpPr>
            <a:spLocks/>
          </p:cNvSpPr>
          <p:nvPr/>
        </p:nvSpPr>
        <p:spPr bwMode="auto">
          <a:xfrm>
            <a:off x="6491920" y="4716927"/>
            <a:ext cx="3120943" cy="587216"/>
          </a:xfrm>
          <a:custGeom>
            <a:avLst/>
            <a:gdLst>
              <a:gd name="connsiteX0" fmla="*/ 0 w 3374574"/>
              <a:gd name="connsiteY0" fmla="*/ 0 h 542709"/>
              <a:gd name="connsiteX1" fmla="*/ 2688224 w 3374574"/>
              <a:gd name="connsiteY1" fmla="*/ 0 h 542709"/>
              <a:gd name="connsiteX2" fmla="*/ 3374574 w 3374574"/>
              <a:gd name="connsiteY2" fmla="*/ 349420 h 542709"/>
              <a:gd name="connsiteX3" fmla="*/ 3374574 w 3374574"/>
              <a:gd name="connsiteY3" fmla="*/ 542709 h 542709"/>
              <a:gd name="connsiteX4" fmla="*/ 899937 w 3374574"/>
              <a:gd name="connsiteY4" fmla="*/ 542709 h 542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74574" h="542709">
                <a:moveTo>
                  <a:pt x="0" y="0"/>
                </a:moveTo>
                <a:lnTo>
                  <a:pt x="2688224" y="0"/>
                </a:lnTo>
                <a:lnTo>
                  <a:pt x="3374574" y="349420"/>
                </a:lnTo>
                <a:lnTo>
                  <a:pt x="3374574" y="542709"/>
                </a:lnTo>
                <a:lnTo>
                  <a:pt x="899937" y="542709"/>
                </a:lnTo>
                <a:close/>
              </a:path>
            </a:pathLst>
          </a:custGeom>
          <a:solidFill>
            <a:schemeClr val="bg2"/>
          </a:soli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wrap="square">
            <a:noAutofit/>
          </a:bodyPr>
          <a:lstStyle/>
          <a:p>
            <a:endParaRPr lang="de-DE" dirty="0"/>
          </a:p>
        </p:txBody>
      </p:sp>
      <p:sp>
        <p:nvSpPr>
          <p:cNvPr id="1311757" name="Freeform 13"/>
          <p:cNvSpPr>
            <a:spLocks/>
          </p:cNvSpPr>
          <p:nvPr/>
        </p:nvSpPr>
        <p:spPr bwMode="auto">
          <a:xfrm>
            <a:off x="8777210" y="4448015"/>
            <a:ext cx="837614" cy="852467"/>
          </a:xfrm>
          <a:custGeom>
            <a:avLst/>
            <a:gdLst/>
            <a:ahLst/>
            <a:cxnLst>
              <a:cxn ang="0">
                <a:pos x="343" y="340"/>
              </a:cxn>
              <a:cxn ang="0">
                <a:pos x="343" y="494"/>
              </a:cxn>
              <a:cxn ang="0">
                <a:pos x="0" y="155"/>
              </a:cxn>
              <a:cxn ang="0">
                <a:pos x="0" y="0"/>
              </a:cxn>
              <a:cxn ang="0">
                <a:pos x="343" y="340"/>
              </a:cxn>
            </a:cxnLst>
            <a:rect l="0" t="0" r="r" b="b"/>
            <a:pathLst>
              <a:path w="343" h="494">
                <a:moveTo>
                  <a:pt x="343" y="340"/>
                </a:moveTo>
                <a:lnTo>
                  <a:pt x="343" y="494"/>
                </a:lnTo>
                <a:lnTo>
                  <a:pt x="0" y="155"/>
                </a:lnTo>
                <a:lnTo>
                  <a:pt x="0" y="0"/>
                </a:lnTo>
                <a:lnTo>
                  <a:pt x="343" y="340"/>
                </a:lnTo>
                <a:close/>
              </a:path>
            </a:pathLst>
          </a:custGeom>
          <a:solidFill>
            <a:srgbClr val="808080"/>
          </a:soli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de-DE" dirty="0"/>
          </a:p>
        </p:txBody>
      </p:sp>
      <p:sp>
        <p:nvSpPr>
          <p:cNvPr id="40" name="Freeform 39"/>
          <p:cNvSpPr/>
          <p:nvPr/>
        </p:nvSpPr>
        <p:spPr>
          <a:xfrm>
            <a:off x="8775250" y="4448014"/>
            <a:ext cx="2955428" cy="587215"/>
          </a:xfrm>
          <a:custGeom>
            <a:avLst/>
            <a:gdLst>
              <a:gd name="connsiteX0" fmla="*/ 0 w 3195608"/>
              <a:gd name="connsiteY0" fmla="*/ 0 h 542708"/>
              <a:gd name="connsiteX1" fmla="*/ 1957358 w 3195608"/>
              <a:gd name="connsiteY1" fmla="*/ 0 h 542708"/>
              <a:gd name="connsiteX2" fmla="*/ 2688224 w 3195608"/>
              <a:gd name="connsiteY2" fmla="*/ 0 h 542708"/>
              <a:gd name="connsiteX3" fmla="*/ 3195608 w 3195608"/>
              <a:gd name="connsiteY3" fmla="*/ 0 h 542708"/>
              <a:gd name="connsiteX4" fmla="*/ 3195608 w 3195608"/>
              <a:gd name="connsiteY4" fmla="*/ 542708 h 542708"/>
              <a:gd name="connsiteX5" fmla="*/ 1957358 w 3195608"/>
              <a:gd name="connsiteY5" fmla="*/ 542708 h 542708"/>
              <a:gd name="connsiteX6" fmla="*/ 899937 w 3195608"/>
              <a:gd name="connsiteY6" fmla="*/ 542708 h 5427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95608" h="542708">
                <a:moveTo>
                  <a:pt x="0" y="0"/>
                </a:moveTo>
                <a:lnTo>
                  <a:pt x="1957358" y="0"/>
                </a:lnTo>
                <a:lnTo>
                  <a:pt x="2688224" y="0"/>
                </a:lnTo>
                <a:lnTo>
                  <a:pt x="3195608" y="0"/>
                </a:lnTo>
                <a:lnTo>
                  <a:pt x="3195608" y="542708"/>
                </a:lnTo>
                <a:lnTo>
                  <a:pt x="1957358" y="542708"/>
                </a:lnTo>
                <a:lnTo>
                  <a:pt x="899937" y="542708"/>
                </a:lnTo>
                <a:close/>
              </a:path>
            </a:pathLst>
          </a:custGeom>
          <a:solidFill>
            <a:schemeClr val="bg2"/>
          </a:solidFill>
          <a:ln w="9525" cap="flat" cmpd="sng" algn="ctr">
            <a:noFill/>
            <a:prstDash val="solid"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accent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 sz="1600" dirty="0" err="1">
              <a:solidFill>
                <a:schemeClr val="tx1"/>
              </a:solidFill>
              <a:cs typeface="Segoe UI" panose="020B0502040204020203" pitchFamily="34" charset="0"/>
            </a:endParaRPr>
          </a:p>
        </p:txBody>
      </p:sp>
      <p:sp>
        <p:nvSpPr>
          <p:cNvPr id="51" name="Line 18"/>
          <p:cNvSpPr>
            <a:spLocks noChangeShapeType="1"/>
          </p:cNvSpPr>
          <p:nvPr/>
        </p:nvSpPr>
        <p:spPr bwMode="auto">
          <a:xfrm flipV="1">
            <a:off x="4210550" y="2369239"/>
            <a:ext cx="0" cy="1803205"/>
          </a:xfrm>
          <a:prstGeom prst="line">
            <a:avLst/>
          </a:prstGeom>
          <a:noFill/>
          <a:ln w="9525" cmpd="sng">
            <a:solidFill>
              <a:srgbClr val="D9D9D9">
                <a:lumMod val="100000"/>
              </a:srgbClr>
            </a:solidFill>
            <a:prstDash val="solid"/>
            <a:round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de-DE" dirty="0"/>
          </a:p>
        </p:txBody>
      </p:sp>
      <p:sp>
        <p:nvSpPr>
          <p:cNvPr id="52" name="Line 19"/>
          <p:cNvSpPr>
            <a:spLocks noChangeShapeType="1"/>
          </p:cNvSpPr>
          <p:nvPr/>
        </p:nvSpPr>
        <p:spPr bwMode="auto">
          <a:xfrm flipV="1">
            <a:off x="6493880" y="2434437"/>
            <a:ext cx="0" cy="1672810"/>
          </a:xfrm>
          <a:prstGeom prst="line">
            <a:avLst/>
          </a:prstGeom>
          <a:noFill/>
          <a:ln w="9525" cmpd="sng">
            <a:solidFill>
              <a:srgbClr val="D9D9D9">
                <a:lumMod val="100000"/>
              </a:srgbClr>
            </a:solidFill>
            <a:prstDash val="solid"/>
            <a:round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de-DE" dirty="0"/>
          </a:p>
        </p:txBody>
      </p:sp>
      <p:sp>
        <p:nvSpPr>
          <p:cNvPr id="53" name="Line 20"/>
          <p:cNvSpPr>
            <a:spLocks noChangeShapeType="1"/>
          </p:cNvSpPr>
          <p:nvPr/>
        </p:nvSpPr>
        <p:spPr bwMode="auto">
          <a:xfrm flipV="1">
            <a:off x="1923294" y="2304042"/>
            <a:ext cx="0" cy="1933600"/>
          </a:xfrm>
          <a:prstGeom prst="line">
            <a:avLst/>
          </a:prstGeom>
          <a:noFill/>
          <a:ln w="9525" cmpd="sng">
            <a:solidFill>
              <a:srgbClr val="D9D9D9">
                <a:lumMod val="100000"/>
              </a:srgbClr>
            </a:solidFill>
            <a:prstDash val="solid"/>
            <a:round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de-DE" dirty="0"/>
          </a:p>
        </p:txBody>
      </p:sp>
      <p:sp>
        <p:nvSpPr>
          <p:cNvPr id="54" name="Line 19"/>
          <p:cNvSpPr>
            <a:spLocks noChangeShapeType="1"/>
          </p:cNvSpPr>
          <p:nvPr/>
        </p:nvSpPr>
        <p:spPr bwMode="auto">
          <a:xfrm flipV="1">
            <a:off x="8777210" y="2434437"/>
            <a:ext cx="0" cy="1672810"/>
          </a:xfrm>
          <a:prstGeom prst="line">
            <a:avLst/>
          </a:prstGeom>
          <a:noFill/>
          <a:ln w="9525" cmpd="sng">
            <a:solidFill>
              <a:srgbClr val="D9D9D9">
                <a:lumMod val="100000"/>
              </a:srgbClr>
            </a:solidFill>
            <a:prstDash val="solid"/>
            <a:round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de-DE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Vorlage Stufen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33</a:t>
            </a:fld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7188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Ellipse 50"/>
          <p:cNvSpPr>
            <a:spLocks/>
          </p:cNvSpPr>
          <p:nvPr/>
        </p:nvSpPr>
        <p:spPr bwMode="gray">
          <a:xfrm>
            <a:off x="894413" y="3789370"/>
            <a:ext cx="1150039" cy="392929"/>
          </a:xfrm>
          <a:prstGeom prst="ellipse">
            <a:avLst/>
          </a:prstGeom>
          <a:solidFill>
            <a:srgbClr val="D9D9D9"/>
          </a:solidFill>
          <a:ln w="3810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799" dirty="0"/>
          </a:p>
        </p:txBody>
      </p:sp>
      <p:sp>
        <p:nvSpPr>
          <p:cNvPr id="52" name="Ellipse 51"/>
          <p:cNvSpPr>
            <a:spLocks/>
          </p:cNvSpPr>
          <p:nvPr/>
        </p:nvSpPr>
        <p:spPr bwMode="gray">
          <a:xfrm>
            <a:off x="4462792" y="3056455"/>
            <a:ext cx="832586" cy="284467"/>
          </a:xfrm>
          <a:prstGeom prst="ellipse">
            <a:avLst/>
          </a:prstGeom>
          <a:solidFill>
            <a:srgbClr val="D9D9D9"/>
          </a:solidFill>
          <a:ln w="3810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799" dirty="0"/>
          </a:p>
        </p:txBody>
      </p:sp>
      <p:sp>
        <p:nvSpPr>
          <p:cNvPr id="53" name="Ellipse 52"/>
          <p:cNvSpPr>
            <a:spLocks/>
          </p:cNvSpPr>
          <p:nvPr/>
        </p:nvSpPr>
        <p:spPr bwMode="gray">
          <a:xfrm>
            <a:off x="7648596" y="3670958"/>
            <a:ext cx="698655" cy="238707"/>
          </a:xfrm>
          <a:prstGeom prst="ellipse">
            <a:avLst/>
          </a:prstGeom>
          <a:solidFill>
            <a:srgbClr val="D9D9D9"/>
          </a:solidFill>
          <a:ln w="3810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799" dirty="0"/>
          </a:p>
        </p:txBody>
      </p:sp>
      <p:sp>
        <p:nvSpPr>
          <p:cNvPr id="54" name="Ellipse 53"/>
          <p:cNvSpPr>
            <a:spLocks/>
          </p:cNvSpPr>
          <p:nvPr/>
        </p:nvSpPr>
        <p:spPr bwMode="gray">
          <a:xfrm flipV="1">
            <a:off x="10614504" y="2733201"/>
            <a:ext cx="591097" cy="201958"/>
          </a:xfrm>
          <a:prstGeom prst="ellipse">
            <a:avLst/>
          </a:prstGeom>
          <a:solidFill>
            <a:srgbClr val="D9D9D9"/>
          </a:solidFill>
          <a:ln w="3810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799" dirty="0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486938" y="1651426"/>
            <a:ext cx="1964991" cy="2334408"/>
          </a:xfrm>
          <a:custGeom>
            <a:avLst/>
            <a:gdLst>
              <a:gd name="T0" fmla="*/ 420 w 420"/>
              <a:gd name="T1" fmla="*/ 211 h 500"/>
              <a:gd name="T2" fmla="*/ 210 w 420"/>
              <a:gd name="T3" fmla="*/ 0 h 500"/>
              <a:gd name="T4" fmla="*/ 0 w 420"/>
              <a:gd name="T5" fmla="*/ 211 h 500"/>
              <a:gd name="T6" fmla="*/ 68 w 420"/>
              <a:gd name="T7" fmla="*/ 366 h 500"/>
              <a:gd name="T8" fmla="*/ 68 w 420"/>
              <a:gd name="T9" fmla="*/ 366 h 500"/>
              <a:gd name="T10" fmla="*/ 210 w 420"/>
              <a:gd name="T11" fmla="*/ 500 h 500"/>
              <a:gd name="T12" fmla="*/ 352 w 420"/>
              <a:gd name="T13" fmla="*/ 366 h 500"/>
              <a:gd name="T14" fmla="*/ 352 w 420"/>
              <a:gd name="T15" fmla="*/ 366 h 500"/>
              <a:gd name="T16" fmla="*/ 420 w 420"/>
              <a:gd name="T17" fmla="*/ 211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20" h="500">
                <a:moveTo>
                  <a:pt x="420" y="211"/>
                </a:moveTo>
                <a:cubicBezTo>
                  <a:pt x="420" y="94"/>
                  <a:pt x="326" y="0"/>
                  <a:pt x="210" y="0"/>
                </a:cubicBezTo>
                <a:cubicBezTo>
                  <a:pt x="94" y="0"/>
                  <a:pt x="0" y="94"/>
                  <a:pt x="0" y="211"/>
                </a:cubicBezTo>
                <a:cubicBezTo>
                  <a:pt x="0" y="272"/>
                  <a:pt x="26" y="328"/>
                  <a:pt x="68" y="366"/>
                </a:cubicBezTo>
                <a:cubicBezTo>
                  <a:pt x="68" y="366"/>
                  <a:pt x="68" y="366"/>
                  <a:pt x="68" y="366"/>
                </a:cubicBezTo>
                <a:cubicBezTo>
                  <a:pt x="210" y="500"/>
                  <a:pt x="210" y="500"/>
                  <a:pt x="210" y="500"/>
                </a:cubicBezTo>
                <a:cubicBezTo>
                  <a:pt x="352" y="366"/>
                  <a:pt x="352" y="366"/>
                  <a:pt x="352" y="366"/>
                </a:cubicBezTo>
                <a:cubicBezTo>
                  <a:pt x="352" y="366"/>
                  <a:pt x="352" y="366"/>
                  <a:pt x="352" y="366"/>
                </a:cubicBezTo>
                <a:cubicBezTo>
                  <a:pt x="394" y="328"/>
                  <a:pt x="420" y="272"/>
                  <a:pt x="420" y="21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 dirty="0"/>
          </a:p>
        </p:txBody>
      </p:sp>
      <p:sp>
        <p:nvSpPr>
          <p:cNvPr id="62" name="Ellipse 61"/>
          <p:cNvSpPr>
            <a:spLocks/>
          </p:cNvSpPr>
          <p:nvPr>
            <p:custDataLst>
              <p:tags r:id="rId2"/>
            </p:custDataLst>
          </p:nvPr>
        </p:nvSpPr>
        <p:spPr bwMode="gray">
          <a:xfrm>
            <a:off x="769824" y="1930593"/>
            <a:ext cx="1399218" cy="1399217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35986" bIns="0" rtlCol="0" anchor="ctr"/>
          <a:lstStyle/>
          <a:p>
            <a:pPr algn="ctr"/>
            <a:r>
              <a:rPr lang="de-DE" sz="1999" dirty="0" smtClean="0">
                <a:solidFill>
                  <a:schemeClr val="tx1"/>
                </a:solidFill>
                <a:latin typeface="Arial" panose="020B0604020202020204" pitchFamily="34" charset="0"/>
              </a:rPr>
              <a:t>Text</a:t>
            </a:r>
            <a:endParaRPr lang="de-DE" sz="1999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4" name="Freeform 8"/>
          <p:cNvSpPr>
            <a:spLocks/>
          </p:cNvSpPr>
          <p:nvPr/>
        </p:nvSpPr>
        <p:spPr bwMode="auto">
          <a:xfrm>
            <a:off x="4143730" y="1450122"/>
            <a:ext cx="1470711" cy="1747204"/>
          </a:xfrm>
          <a:custGeom>
            <a:avLst/>
            <a:gdLst>
              <a:gd name="T0" fmla="*/ 420 w 420"/>
              <a:gd name="T1" fmla="*/ 211 h 500"/>
              <a:gd name="T2" fmla="*/ 210 w 420"/>
              <a:gd name="T3" fmla="*/ 0 h 500"/>
              <a:gd name="T4" fmla="*/ 0 w 420"/>
              <a:gd name="T5" fmla="*/ 211 h 500"/>
              <a:gd name="T6" fmla="*/ 68 w 420"/>
              <a:gd name="T7" fmla="*/ 366 h 500"/>
              <a:gd name="T8" fmla="*/ 68 w 420"/>
              <a:gd name="T9" fmla="*/ 366 h 500"/>
              <a:gd name="T10" fmla="*/ 210 w 420"/>
              <a:gd name="T11" fmla="*/ 500 h 500"/>
              <a:gd name="T12" fmla="*/ 352 w 420"/>
              <a:gd name="T13" fmla="*/ 366 h 500"/>
              <a:gd name="T14" fmla="*/ 352 w 420"/>
              <a:gd name="T15" fmla="*/ 366 h 500"/>
              <a:gd name="T16" fmla="*/ 420 w 420"/>
              <a:gd name="T17" fmla="*/ 211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20" h="500">
                <a:moveTo>
                  <a:pt x="420" y="211"/>
                </a:moveTo>
                <a:cubicBezTo>
                  <a:pt x="420" y="94"/>
                  <a:pt x="326" y="0"/>
                  <a:pt x="210" y="0"/>
                </a:cubicBezTo>
                <a:cubicBezTo>
                  <a:pt x="94" y="0"/>
                  <a:pt x="0" y="94"/>
                  <a:pt x="0" y="211"/>
                </a:cubicBezTo>
                <a:cubicBezTo>
                  <a:pt x="0" y="272"/>
                  <a:pt x="26" y="328"/>
                  <a:pt x="68" y="366"/>
                </a:cubicBezTo>
                <a:cubicBezTo>
                  <a:pt x="68" y="366"/>
                  <a:pt x="68" y="366"/>
                  <a:pt x="68" y="366"/>
                </a:cubicBezTo>
                <a:cubicBezTo>
                  <a:pt x="210" y="500"/>
                  <a:pt x="210" y="500"/>
                  <a:pt x="210" y="500"/>
                </a:cubicBezTo>
                <a:cubicBezTo>
                  <a:pt x="352" y="366"/>
                  <a:pt x="352" y="366"/>
                  <a:pt x="352" y="366"/>
                </a:cubicBezTo>
                <a:cubicBezTo>
                  <a:pt x="352" y="366"/>
                  <a:pt x="352" y="366"/>
                  <a:pt x="352" y="366"/>
                </a:cubicBezTo>
                <a:cubicBezTo>
                  <a:pt x="394" y="328"/>
                  <a:pt x="420" y="272"/>
                  <a:pt x="420" y="21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 dirty="0"/>
          </a:p>
        </p:txBody>
      </p:sp>
      <p:sp>
        <p:nvSpPr>
          <p:cNvPr id="65" name="Ellipse 64"/>
          <p:cNvSpPr>
            <a:spLocks/>
          </p:cNvSpPr>
          <p:nvPr>
            <p:custDataLst>
              <p:tags r:id="rId3"/>
            </p:custDataLst>
          </p:nvPr>
        </p:nvSpPr>
        <p:spPr bwMode="gray">
          <a:xfrm>
            <a:off x="4345745" y="1644463"/>
            <a:ext cx="1066681" cy="1066681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35986" bIns="0" rtlCol="0" anchor="ctr"/>
          <a:lstStyle/>
          <a:p>
            <a:pPr algn="ctr"/>
            <a:r>
              <a:rPr lang="de-DE" sz="1599" dirty="0" smtClean="0">
                <a:solidFill>
                  <a:schemeClr val="tx1"/>
                </a:solidFill>
                <a:latin typeface="Arial" panose="020B0604020202020204" pitchFamily="34" charset="0"/>
              </a:rPr>
              <a:t>Text</a:t>
            </a:r>
            <a:endParaRPr lang="de-DE" sz="1599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5" name="Freeform 8"/>
          <p:cNvSpPr>
            <a:spLocks/>
          </p:cNvSpPr>
          <p:nvPr/>
        </p:nvSpPr>
        <p:spPr bwMode="auto">
          <a:xfrm>
            <a:off x="7236655" y="1993586"/>
            <a:ext cx="1522537" cy="1808772"/>
          </a:xfrm>
          <a:custGeom>
            <a:avLst/>
            <a:gdLst>
              <a:gd name="T0" fmla="*/ 420 w 420"/>
              <a:gd name="T1" fmla="*/ 211 h 500"/>
              <a:gd name="T2" fmla="*/ 210 w 420"/>
              <a:gd name="T3" fmla="*/ 0 h 500"/>
              <a:gd name="T4" fmla="*/ 0 w 420"/>
              <a:gd name="T5" fmla="*/ 211 h 500"/>
              <a:gd name="T6" fmla="*/ 68 w 420"/>
              <a:gd name="T7" fmla="*/ 366 h 500"/>
              <a:gd name="T8" fmla="*/ 68 w 420"/>
              <a:gd name="T9" fmla="*/ 366 h 500"/>
              <a:gd name="T10" fmla="*/ 210 w 420"/>
              <a:gd name="T11" fmla="*/ 500 h 500"/>
              <a:gd name="T12" fmla="*/ 352 w 420"/>
              <a:gd name="T13" fmla="*/ 366 h 500"/>
              <a:gd name="T14" fmla="*/ 352 w 420"/>
              <a:gd name="T15" fmla="*/ 366 h 500"/>
              <a:gd name="T16" fmla="*/ 420 w 420"/>
              <a:gd name="T17" fmla="*/ 211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20" h="500">
                <a:moveTo>
                  <a:pt x="420" y="211"/>
                </a:moveTo>
                <a:cubicBezTo>
                  <a:pt x="420" y="94"/>
                  <a:pt x="326" y="0"/>
                  <a:pt x="210" y="0"/>
                </a:cubicBezTo>
                <a:cubicBezTo>
                  <a:pt x="94" y="0"/>
                  <a:pt x="0" y="94"/>
                  <a:pt x="0" y="211"/>
                </a:cubicBezTo>
                <a:cubicBezTo>
                  <a:pt x="0" y="272"/>
                  <a:pt x="26" y="328"/>
                  <a:pt x="68" y="366"/>
                </a:cubicBezTo>
                <a:cubicBezTo>
                  <a:pt x="68" y="366"/>
                  <a:pt x="68" y="366"/>
                  <a:pt x="68" y="366"/>
                </a:cubicBezTo>
                <a:cubicBezTo>
                  <a:pt x="210" y="500"/>
                  <a:pt x="210" y="500"/>
                  <a:pt x="210" y="500"/>
                </a:cubicBezTo>
                <a:cubicBezTo>
                  <a:pt x="352" y="366"/>
                  <a:pt x="352" y="366"/>
                  <a:pt x="352" y="366"/>
                </a:cubicBezTo>
                <a:cubicBezTo>
                  <a:pt x="352" y="366"/>
                  <a:pt x="352" y="366"/>
                  <a:pt x="352" y="366"/>
                </a:cubicBezTo>
                <a:cubicBezTo>
                  <a:pt x="394" y="328"/>
                  <a:pt x="420" y="272"/>
                  <a:pt x="420" y="21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 dirty="0"/>
          </a:p>
        </p:txBody>
      </p:sp>
      <p:sp>
        <p:nvSpPr>
          <p:cNvPr id="68" name="Ellipse 67"/>
          <p:cNvSpPr>
            <a:spLocks/>
          </p:cNvSpPr>
          <p:nvPr>
            <p:custDataLst>
              <p:tags r:id="rId4"/>
            </p:custDataLst>
          </p:nvPr>
        </p:nvSpPr>
        <p:spPr bwMode="gray">
          <a:xfrm>
            <a:off x="7453719" y="2217285"/>
            <a:ext cx="1088410" cy="1088407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35986" bIns="0" rtlCol="0" anchor="ctr"/>
          <a:lstStyle/>
          <a:p>
            <a:pPr algn="ctr"/>
            <a:r>
              <a:rPr lang="de-DE" dirty="0" smtClean="0">
                <a:solidFill>
                  <a:schemeClr val="tx1"/>
                </a:solidFill>
                <a:latin typeface="Arial" panose="020B0604020202020204" pitchFamily="34" charset="0"/>
              </a:rPr>
              <a:t>Text</a:t>
            </a:r>
            <a:endParaRPr lang="de-DE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7" name="Freeform 8"/>
          <p:cNvSpPr>
            <a:spLocks/>
          </p:cNvSpPr>
          <p:nvPr/>
        </p:nvSpPr>
        <p:spPr bwMode="auto">
          <a:xfrm>
            <a:off x="10401023" y="1620505"/>
            <a:ext cx="1018063" cy="1209458"/>
          </a:xfrm>
          <a:custGeom>
            <a:avLst/>
            <a:gdLst>
              <a:gd name="T0" fmla="*/ 420 w 420"/>
              <a:gd name="T1" fmla="*/ 211 h 500"/>
              <a:gd name="T2" fmla="*/ 210 w 420"/>
              <a:gd name="T3" fmla="*/ 0 h 500"/>
              <a:gd name="T4" fmla="*/ 0 w 420"/>
              <a:gd name="T5" fmla="*/ 211 h 500"/>
              <a:gd name="T6" fmla="*/ 68 w 420"/>
              <a:gd name="T7" fmla="*/ 366 h 500"/>
              <a:gd name="T8" fmla="*/ 68 w 420"/>
              <a:gd name="T9" fmla="*/ 366 h 500"/>
              <a:gd name="T10" fmla="*/ 210 w 420"/>
              <a:gd name="T11" fmla="*/ 500 h 500"/>
              <a:gd name="T12" fmla="*/ 352 w 420"/>
              <a:gd name="T13" fmla="*/ 366 h 500"/>
              <a:gd name="T14" fmla="*/ 352 w 420"/>
              <a:gd name="T15" fmla="*/ 366 h 500"/>
              <a:gd name="T16" fmla="*/ 420 w 420"/>
              <a:gd name="T17" fmla="*/ 211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20" h="500">
                <a:moveTo>
                  <a:pt x="420" y="211"/>
                </a:moveTo>
                <a:cubicBezTo>
                  <a:pt x="420" y="94"/>
                  <a:pt x="326" y="0"/>
                  <a:pt x="210" y="0"/>
                </a:cubicBezTo>
                <a:cubicBezTo>
                  <a:pt x="94" y="0"/>
                  <a:pt x="0" y="94"/>
                  <a:pt x="0" y="211"/>
                </a:cubicBezTo>
                <a:cubicBezTo>
                  <a:pt x="0" y="272"/>
                  <a:pt x="26" y="328"/>
                  <a:pt x="68" y="366"/>
                </a:cubicBezTo>
                <a:cubicBezTo>
                  <a:pt x="68" y="366"/>
                  <a:pt x="68" y="366"/>
                  <a:pt x="68" y="366"/>
                </a:cubicBezTo>
                <a:cubicBezTo>
                  <a:pt x="210" y="500"/>
                  <a:pt x="210" y="500"/>
                  <a:pt x="210" y="500"/>
                </a:cubicBezTo>
                <a:cubicBezTo>
                  <a:pt x="352" y="366"/>
                  <a:pt x="352" y="366"/>
                  <a:pt x="352" y="366"/>
                </a:cubicBezTo>
                <a:cubicBezTo>
                  <a:pt x="352" y="366"/>
                  <a:pt x="352" y="366"/>
                  <a:pt x="352" y="366"/>
                </a:cubicBezTo>
                <a:cubicBezTo>
                  <a:pt x="394" y="328"/>
                  <a:pt x="420" y="272"/>
                  <a:pt x="420" y="21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 dirty="0"/>
          </a:p>
        </p:txBody>
      </p:sp>
      <p:sp>
        <p:nvSpPr>
          <p:cNvPr id="71" name="Ellipse 70"/>
          <p:cNvSpPr>
            <a:spLocks/>
          </p:cNvSpPr>
          <p:nvPr>
            <p:custDataLst>
              <p:tags r:id="rId5"/>
            </p:custDataLst>
          </p:nvPr>
        </p:nvSpPr>
        <p:spPr bwMode="gray">
          <a:xfrm>
            <a:off x="10537244" y="1771109"/>
            <a:ext cx="745619" cy="745619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35986" bIns="0" rtlCol="0" anchor="ctr"/>
          <a:lstStyle/>
          <a:p>
            <a:pPr algn="ctr"/>
            <a:r>
              <a:rPr lang="de-DE" sz="1399" dirty="0" smtClean="0">
                <a:solidFill>
                  <a:schemeClr val="tx1"/>
                </a:solidFill>
                <a:latin typeface="Arial" panose="020B0604020202020204" pitchFamily="34" charset="0"/>
              </a:rPr>
              <a:t>Text</a:t>
            </a:r>
            <a:endParaRPr lang="de-DE" sz="1399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cxnSp>
        <p:nvCxnSpPr>
          <p:cNvPr id="72" name="Gerade Verbindung 71"/>
          <p:cNvCxnSpPr>
            <a:cxnSpLocks/>
            <a:stCxn id="51" idx="6"/>
            <a:endCxn id="52" idx="2"/>
          </p:cNvCxnSpPr>
          <p:nvPr/>
        </p:nvCxnSpPr>
        <p:spPr bwMode="gray">
          <a:xfrm flipV="1">
            <a:off x="2044452" y="3198688"/>
            <a:ext cx="2418340" cy="787147"/>
          </a:xfrm>
          <a:prstGeom prst="line">
            <a:avLst/>
          </a:prstGeom>
          <a:ln w="57150" cap="rnd" cmpd="sng" algn="ctr">
            <a:solidFill>
              <a:srgbClr val="D9D9D9"/>
            </a:solidFill>
            <a:prstDash val="sysDot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Gerade Verbindung 72"/>
          <p:cNvCxnSpPr>
            <a:cxnSpLocks/>
            <a:stCxn id="53" idx="2"/>
            <a:endCxn id="52" idx="6"/>
          </p:cNvCxnSpPr>
          <p:nvPr/>
        </p:nvCxnSpPr>
        <p:spPr bwMode="gray">
          <a:xfrm flipH="1" flipV="1">
            <a:off x="5295378" y="3198688"/>
            <a:ext cx="2353218" cy="591623"/>
          </a:xfrm>
          <a:prstGeom prst="line">
            <a:avLst/>
          </a:prstGeom>
          <a:ln w="57150" cap="rnd" cmpd="sng" algn="ctr">
            <a:solidFill>
              <a:srgbClr val="D9D9D9"/>
            </a:solidFill>
            <a:prstDash val="sysDot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Gerade Verbindung 73"/>
          <p:cNvCxnSpPr>
            <a:cxnSpLocks/>
            <a:stCxn id="54" idx="2"/>
            <a:endCxn id="53" idx="6"/>
          </p:cNvCxnSpPr>
          <p:nvPr/>
        </p:nvCxnSpPr>
        <p:spPr bwMode="gray">
          <a:xfrm flipH="1">
            <a:off x="8347252" y="2834180"/>
            <a:ext cx="2267252" cy="956131"/>
          </a:xfrm>
          <a:prstGeom prst="line">
            <a:avLst/>
          </a:prstGeom>
          <a:ln w="57150" cap="rnd" cmpd="sng" algn="ctr">
            <a:solidFill>
              <a:srgbClr val="D9D9D9"/>
            </a:solidFill>
            <a:prstDash val="sysDot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Rectangle 3"/>
          <p:cNvSpPr>
            <a:spLocks noChangeArrowheads="1"/>
          </p:cNvSpPr>
          <p:nvPr/>
        </p:nvSpPr>
        <p:spPr bwMode="gray">
          <a:xfrm>
            <a:off x="1171448" y="4289020"/>
            <a:ext cx="595970" cy="289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</a:pPr>
            <a:r>
              <a:rPr lang="de-DE" sz="1999" b="1" dirty="0" smtClean="0">
                <a:latin typeface="Arial" panose="020B0604020202020204" pitchFamily="34" charset="0"/>
                <a:cs typeface="Arial" pitchFamily="34" charset="0"/>
              </a:rPr>
              <a:t>2018</a:t>
            </a:r>
            <a:endParaRPr lang="de-DE" sz="1999" b="1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76" name="Rectangle 3"/>
          <p:cNvSpPr>
            <a:spLocks noChangeArrowheads="1"/>
          </p:cNvSpPr>
          <p:nvPr/>
        </p:nvSpPr>
        <p:spPr bwMode="gray">
          <a:xfrm>
            <a:off x="4581101" y="3482231"/>
            <a:ext cx="595970" cy="289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</a:pPr>
            <a:r>
              <a:rPr lang="de-DE" sz="1999" b="1" dirty="0" smtClean="0">
                <a:latin typeface="Arial" panose="020B0604020202020204" pitchFamily="34" charset="0"/>
                <a:cs typeface="Arial" pitchFamily="34" charset="0"/>
              </a:rPr>
              <a:t>2019</a:t>
            </a:r>
            <a:endParaRPr lang="de-DE" sz="1999" b="1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111" name="Rectangle 3"/>
          <p:cNvSpPr>
            <a:spLocks noChangeArrowheads="1"/>
          </p:cNvSpPr>
          <p:nvPr/>
        </p:nvSpPr>
        <p:spPr bwMode="gray">
          <a:xfrm>
            <a:off x="7699940" y="4029797"/>
            <a:ext cx="595970" cy="289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</a:pPr>
            <a:r>
              <a:rPr lang="de-DE" sz="1999" b="1" dirty="0" smtClean="0">
                <a:latin typeface="Arial" panose="020B0604020202020204" pitchFamily="34" charset="0"/>
                <a:cs typeface="Arial" pitchFamily="34" charset="0"/>
              </a:rPr>
              <a:t>2020</a:t>
            </a:r>
            <a:endParaRPr lang="de-DE" sz="1999" b="1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112" name="Rectangle 3"/>
          <p:cNvSpPr>
            <a:spLocks noChangeArrowheads="1"/>
          </p:cNvSpPr>
          <p:nvPr/>
        </p:nvSpPr>
        <p:spPr bwMode="gray">
          <a:xfrm>
            <a:off x="10612069" y="3041878"/>
            <a:ext cx="595970" cy="289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</a:pPr>
            <a:r>
              <a:rPr lang="de-DE" sz="1999" b="1" dirty="0" smtClean="0">
                <a:latin typeface="Arial" panose="020B0604020202020204" pitchFamily="34" charset="0"/>
                <a:cs typeface="Arial" pitchFamily="34" charset="0"/>
              </a:rPr>
              <a:t>2021</a:t>
            </a:r>
            <a:endParaRPr lang="de-DE" sz="1999" b="1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25" name="Rechteck 4"/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455023" y="5358181"/>
            <a:ext cx="11275657" cy="585845"/>
          </a:xfrm>
          <a:prstGeom prst="rect">
            <a:avLst/>
          </a:prstGeom>
          <a:solidFill>
            <a:schemeClr val="tx2"/>
          </a:solidFill>
          <a:ln w="9525" cmpd="sng">
            <a:noFill/>
            <a:prstDash val="solid"/>
            <a:miter lim="800000"/>
            <a:headEnd/>
            <a:tailEnd/>
          </a:ln>
          <a:effectLst/>
          <a:extLst>
            <a:ext uri="{91240B29-F687-4F45-9708-019B960494DF}">
              <a14:hiddenLine xmlns:a14="http://schemas.microsoft.com/office/drawing/2010/main" w="9525" cmpd="sng">
                <a:solidFill>
                  <a:schemeClr val="accent1">
                    <a:lumMod val="10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72000" bIns="7200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de-DE" sz="1600" dirty="0" smtClean="0">
                <a:solidFill>
                  <a:srgbClr val="FFFFFF"/>
                </a:solidFill>
                <a:latin typeface="Arial" panose="020B0604020202020204" pitchFamily="34" charset="0"/>
              </a:rPr>
              <a:t>Text</a:t>
            </a:r>
            <a:endParaRPr lang="de-DE" sz="16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Vorlage Zeitplan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34</a:t>
            </a:fld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9700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Freeform 60"/>
          <p:cNvSpPr/>
          <p:nvPr/>
        </p:nvSpPr>
        <p:spPr>
          <a:xfrm>
            <a:off x="455023" y="1450123"/>
            <a:ext cx="11275657" cy="4493904"/>
          </a:xfrm>
          <a:custGeom>
            <a:avLst/>
            <a:gdLst>
              <a:gd name="connsiteX0" fmla="*/ 11822096 w 11963626"/>
              <a:gd name="connsiteY0" fmla="*/ 493 h 4648233"/>
              <a:gd name="connsiteX1" fmla="*/ 11872522 w 11963626"/>
              <a:gd name="connsiteY1" fmla="*/ 626 h 4648233"/>
              <a:gd name="connsiteX2" fmla="*/ 10183422 w 11963626"/>
              <a:gd name="connsiteY2" fmla="*/ 483226 h 4648233"/>
              <a:gd name="connsiteX3" fmla="*/ 11783622 w 11963626"/>
              <a:gd name="connsiteY3" fmla="*/ 1473826 h 4648233"/>
              <a:gd name="connsiteX4" fmla="*/ 5052623 w 11963626"/>
              <a:gd name="connsiteY4" fmla="*/ 3366126 h 4648233"/>
              <a:gd name="connsiteX5" fmla="*/ 3439053 w 11963626"/>
              <a:gd name="connsiteY5" fmla="*/ 4628958 h 4648233"/>
              <a:gd name="connsiteX6" fmla="*/ 3429448 w 11963626"/>
              <a:gd name="connsiteY6" fmla="*/ 4648233 h 4648233"/>
              <a:gd name="connsiteX7" fmla="*/ 0 w 11963626"/>
              <a:gd name="connsiteY7" fmla="*/ 4648233 h 4648233"/>
              <a:gd name="connsiteX8" fmla="*/ 19982 w 11963626"/>
              <a:gd name="connsiteY8" fmla="*/ 4622542 h 4648233"/>
              <a:gd name="connsiteX9" fmla="*/ 2360222 w 11963626"/>
              <a:gd name="connsiteY9" fmla="*/ 2985126 h 4648233"/>
              <a:gd name="connsiteX10" fmla="*/ 9459522 w 11963626"/>
              <a:gd name="connsiteY10" fmla="*/ 1423026 h 4648233"/>
              <a:gd name="connsiteX11" fmla="*/ 9256322 w 11963626"/>
              <a:gd name="connsiteY11" fmla="*/ 407026 h 4648233"/>
              <a:gd name="connsiteX12" fmla="*/ 11822096 w 11963626"/>
              <a:gd name="connsiteY12" fmla="*/ 493 h 4648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963626" h="4648233">
                <a:moveTo>
                  <a:pt x="11822096" y="493"/>
                </a:moveTo>
                <a:cubicBezTo>
                  <a:pt x="11845766" y="-201"/>
                  <a:pt x="11862865" y="-168"/>
                  <a:pt x="11872522" y="626"/>
                </a:cubicBezTo>
                <a:cubicBezTo>
                  <a:pt x="12027039" y="13326"/>
                  <a:pt x="10198239" y="237693"/>
                  <a:pt x="10183422" y="483226"/>
                </a:cubicBezTo>
                <a:cubicBezTo>
                  <a:pt x="10168605" y="728759"/>
                  <a:pt x="12638755" y="993343"/>
                  <a:pt x="11783622" y="1473826"/>
                </a:cubicBezTo>
                <a:cubicBezTo>
                  <a:pt x="10928489" y="1954309"/>
                  <a:pt x="6447505" y="2832726"/>
                  <a:pt x="5052623" y="3366126"/>
                </a:cubicBezTo>
                <a:cubicBezTo>
                  <a:pt x="3832100" y="3832851"/>
                  <a:pt x="3523959" y="4455151"/>
                  <a:pt x="3439053" y="4628958"/>
                </a:cubicBezTo>
                <a:lnTo>
                  <a:pt x="3429448" y="4648233"/>
                </a:lnTo>
                <a:lnTo>
                  <a:pt x="0" y="4648233"/>
                </a:lnTo>
                <a:lnTo>
                  <a:pt x="19982" y="4622542"/>
                </a:lnTo>
                <a:cubicBezTo>
                  <a:pt x="270998" y="4309043"/>
                  <a:pt x="1070379" y="3433992"/>
                  <a:pt x="2360222" y="2985126"/>
                </a:cubicBezTo>
                <a:cubicBezTo>
                  <a:pt x="3947722" y="2432676"/>
                  <a:pt x="7637072" y="1928909"/>
                  <a:pt x="9459522" y="1423026"/>
                </a:cubicBezTo>
                <a:cubicBezTo>
                  <a:pt x="11281972" y="917143"/>
                  <a:pt x="8854155" y="644093"/>
                  <a:pt x="9256322" y="407026"/>
                </a:cubicBezTo>
                <a:cubicBezTo>
                  <a:pt x="9633354" y="184776"/>
                  <a:pt x="11467040" y="10895"/>
                  <a:pt x="11822096" y="493"/>
                </a:cubicBezTo>
                <a:close/>
              </a:path>
            </a:pathLst>
          </a:custGeom>
          <a:solidFill>
            <a:srgbClr val="D9D9D9"/>
          </a:solidFill>
          <a:ln w="9525" cap="flat" cmpd="sng" algn="ctr">
            <a:noFill/>
            <a:prstDash val="solid"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accent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cxnSp>
        <p:nvCxnSpPr>
          <p:cNvPr id="53" name="Gerade Verbindung 52"/>
          <p:cNvCxnSpPr>
            <a:cxnSpLocks/>
            <a:stCxn id="54" idx="1"/>
          </p:cNvCxnSpPr>
          <p:nvPr/>
        </p:nvCxnSpPr>
        <p:spPr bwMode="gray">
          <a:xfrm>
            <a:off x="1042573" y="1661732"/>
            <a:ext cx="0" cy="2822708"/>
          </a:xfrm>
          <a:prstGeom prst="line">
            <a:avLst/>
          </a:prstGeom>
          <a:solidFill>
            <a:schemeClr val="tx2"/>
          </a:solidFill>
          <a:ln w="19050" cap="flat" cmpd="sng" algn="ctr">
            <a:solidFill>
              <a:schemeClr val="tx2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4" name="Rechteck 28"/>
          <p:cNvSpPr/>
          <p:nvPr>
            <p:custDataLst>
              <p:tags r:id="rId2"/>
            </p:custDataLst>
          </p:nvPr>
        </p:nvSpPr>
        <p:spPr bwMode="gray">
          <a:xfrm>
            <a:off x="1042573" y="1445542"/>
            <a:ext cx="1618886" cy="432379"/>
          </a:xfrm>
          <a:prstGeom prst="rect">
            <a:avLst/>
          </a:prstGeom>
          <a:noFill/>
          <a:ln w="19050">
            <a:noFill/>
            <a:miter lim="800000"/>
          </a:ln>
          <a:effectLst/>
        </p:spPr>
        <p:txBody>
          <a:bodyPr wrap="square" lIns="90000" tIns="90000" rIns="90000" bIns="90000" numCol="1" spcCol="72000" rtlCol="0" anchor="t" anchorCtr="0">
            <a:spAutoFit/>
          </a:bodyPr>
          <a:lstStyle/>
          <a:p>
            <a:pPr>
              <a:spcBef>
                <a:spcPts val="600"/>
              </a:spcBef>
              <a:tabLst>
                <a:tab pos="1255085" algn="r"/>
              </a:tabLst>
              <a:defRPr/>
            </a:pPr>
            <a:r>
              <a:rPr lang="de-DE" altLang="de-DE" sz="1600" b="1" dirty="0" smtClean="0">
                <a:ea typeface="Arial Unicode MS"/>
              </a:rPr>
              <a:t>Text</a:t>
            </a:r>
            <a:endParaRPr lang="de-DE" altLang="de-DE" sz="1600" b="1" dirty="0">
              <a:ea typeface="Arial Unicode MS"/>
            </a:endParaRPr>
          </a:p>
        </p:txBody>
      </p:sp>
      <p:grpSp>
        <p:nvGrpSpPr>
          <p:cNvPr id="12" name="Group 11"/>
          <p:cNvGrpSpPr>
            <a:grpSpLocks/>
          </p:cNvGrpSpPr>
          <p:nvPr/>
        </p:nvGrpSpPr>
        <p:grpSpPr>
          <a:xfrm>
            <a:off x="3904561" y="3240286"/>
            <a:ext cx="735355" cy="873603"/>
            <a:chOff x="3652686" y="2485534"/>
            <a:chExt cx="1455745" cy="1729425"/>
          </a:xfrm>
        </p:grpSpPr>
        <p:sp>
          <p:nvSpPr>
            <p:cNvPr id="63" name="Freeform 8"/>
            <p:cNvSpPr>
              <a:spLocks/>
            </p:cNvSpPr>
            <p:nvPr/>
          </p:nvSpPr>
          <p:spPr bwMode="auto">
            <a:xfrm>
              <a:off x="3652686" y="2485534"/>
              <a:ext cx="1455745" cy="1729425"/>
            </a:xfrm>
            <a:custGeom>
              <a:avLst/>
              <a:gdLst>
                <a:gd name="T0" fmla="*/ 420 w 420"/>
                <a:gd name="T1" fmla="*/ 211 h 500"/>
                <a:gd name="T2" fmla="*/ 210 w 420"/>
                <a:gd name="T3" fmla="*/ 0 h 500"/>
                <a:gd name="T4" fmla="*/ 0 w 420"/>
                <a:gd name="T5" fmla="*/ 211 h 500"/>
                <a:gd name="T6" fmla="*/ 68 w 420"/>
                <a:gd name="T7" fmla="*/ 366 h 500"/>
                <a:gd name="T8" fmla="*/ 68 w 420"/>
                <a:gd name="T9" fmla="*/ 366 h 500"/>
                <a:gd name="T10" fmla="*/ 210 w 420"/>
                <a:gd name="T11" fmla="*/ 500 h 500"/>
                <a:gd name="T12" fmla="*/ 352 w 420"/>
                <a:gd name="T13" fmla="*/ 366 h 500"/>
                <a:gd name="T14" fmla="*/ 352 w 420"/>
                <a:gd name="T15" fmla="*/ 366 h 500"/>
                <a:gd name="T16" fmla="*/ 420 w 420"/>
                <a:gd name="T17" fmla="*/ 211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0" h="500">
                  <a:moveTo>
                    <a:pt x="420" y="211"/>
                  </a:moveTo>
                  <a:cubicBezTo>
                    <a:pt x="420" y="94"/>
                    <a:pt x="326" y="0"/>
                    <a:pt x="210" y="0"/>
                  </a:cubicBezTo>
                  <a:cubicBezTo>
                    <a:pt x="94" y="0"/>
                    <a:pt x="0" y="94"/>
                    <a:pt x="0" y="211"/>
                  </a:cubicBezTo>
                  <a:cubicBezTo>
                    <a:pt x="0" y="272"/>
                    <a:pt x="26" y="328"/>
                    <a:pt x="68" y="366"/>
                  </a:cubicBezTo>
                  <a:cubicBezTo>
                    <a:pt x="68" y="366"/>
                    <a:pt x="68" y="366"/>
                    <a:pt x="68" y="366"/>
                  </a:cubicBezTo>
                  <a:cubicBezTo>
                    <a:pt x="210" y="500"/>
                    <a:pt x="210" y="500"/>
                    <a:pt x="210" y="500"/>
                  </a:cubicBezTo>
                  <a:cubicBezTo>
                    <a:pt x="352" y="366"/>
                    <a:pt x="352" y="366"/>
                    <a:pt x="352" y="366"/>
                  </a:cubicBezTo>
                  <a:cubicBezTo>
                    <a:pt x="352" y="366"/>
                    <a:pt x="352" y="366"/>
                    <a:pt x="352" y="366"/>
                  </a:cubicBezTo>
                  <a:cubicBezTo>
                    <a:pt x="394" y="328"/>
                    <a:pt x="420" y="272"/>
                    <a:pt x="420" y="21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de-DE" dirty="0"/>
            </a:p>
          </p:txBody>
        </p:sp>
        <p:sp>
          <p:nvSpPr>
            <p:cNvPr id="69" name="Ellipse 64"/>
            <p:cNvSpPr>
              <a:spLocks/>
            </p:cNvSpPr>
            <p:nvPr/>
          </p:nvSpPr>
          <p:spPr bwMode="gray">
            <a:xfrm>
              <a:off x="3852645" y="2677897"/>
              <a:ext cx="1055827" cy="105582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17993" bIns="0" rtlCol="0" anchor="ctr"/>
            <a:lstStyle/>
            <a:p>
              <a:pPr algn="ctr"/>
              <a:endParaRPr lang="de-DE" sz="1599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70" name="Group 69"/>
          <p:cNvGrpSpPr>
            <a:grpSpLocks/>
          </p:cNvGrpSpPr>
          <p:nvPr/>
        </p:nvGrpSpPr>
        <p:grpSpPr>
          <a:xfrm>
            <a:off x="5882542" y="3294914"/>
            <a:ext cx="735355" cy="873603"/>
            <a:chOff x="3652686" y="2485534"/>
            <a:chExt cx="1455745" cy="1729425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52686" y="2485534"/>
              <a:ext cx="1455745" cy="1729425"/>
            </a:xfrm>
            <a:custGeom>
              <a:avLst/>
              <a:gdLst>
                <a:gd name="T0" fmla="*/ 420 w 420"/>
                <a:gd name="T1" fmla="*/ 211 h 500"/>
                <a:gd name="T2" fmla="*/ 210 w 420"/>
                <a:gd name="T3" fmla="*/ 0 h 500"/>
                <a:gd name="T4" fmla="*/ 0 w 420"/>
                <a:gd name="T5" fmla="*/ 211 h 500"/>
                <a:gd name="T6" fmla="*/ 68 w 420"/>
                <a:gd name="T7" fmla="*/ 366 h 500"/>
                <a:gd name="T8" fmla="*/ 68 w 420"/>
                <a:gd name="T9" fmla="*/ 366 h 500"/>
                <a:gd name="T10" fmla="*/ 210 w 420"/>
                <a:gd name="T11" fmla="*/ 500 h 500"/>
                <a:gd name="T12" fmla="*/ 352 w 420"/>
                <a:gd name="T13" fmla="*/ 366 h 500"/>
                <a:gd name="T14" fmla="*/ 352 w 420"/>
                <a:gd name="T15" fmla="*/ 366 h 500"/>
                <a:gd name="T16" fmla="*/ 420 w 420"/>
                <a:gd name="T17" fmla="*/ 211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0" h="500">
                  <a:moveTo>
                    <a:pt x="420" y="211"/>
                  </a:moveTo>
                  <a:cubicBezTo>
                    <a:pt x="420" y="94"/>
                    <a:pt x="326" y="0"/>
                    <a:pt x="210" y="0"/>
                  </a:cubicBezTo>
                  <a:cubicBezTo>
                    <a:pt x="94" y="0"/>
                    <a:pt x="0" y="94"/>
                    <a:pt x="0" y="211"/>
                  </a:cubicBezTo>
                  <a:cubicBezTo>
                    <a:pt x="0" y="272"/>
                    <a:pt x="26" y="328"/>
                    <a:pt x="68" y="366"/>
                  </a:cubicBezTo>
                  <a:cubicBezTo>
                    <a:pt x="68" y="366"/>
                    <a:pt x="68" y="366"/>
                    <a:pt x="68" y="366"/>
                  </a:cubicBezTo>
                  <a:cubicBezTo>
                    <a:pt x="210" y="500"/>
                    <a:pt x="210" y="500"/>
                    <a:pt x="210" y="500"/>
                  </a:cubicBezTo>
                  <a:cubicBezTo>
                    <a:pt x="352" y="366"/>
                    <a:pt x="352" y="366"/>
                    <a:pt x="352" y="366"/>
                  </a:cubicBezTo>
                  <a:cubicBezTo>
                    <a:pt x="352" y="366"/>
                    <a:pt x="352" y="366"/>
                    <a:pt x="352" y="366"/>
                  </a:cubicBezTo>
                  <a:cubicBezTo>
                    <a:pt x="394" y="328"/>
                    <a:pt x="420" y="272"/>
                    <a:pt x="420" y="21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de-DE" dirty="0"/>
            </a:p>
          </p:txBody>
        </p:sp>
        <p:sp>
          <p:nvSpPr>
            <p:cNvPr id="72" name="Ellipse 64"/>
            <p:cNvSpPr>
              <a:spLocks/>
            </p:cNvSpPr>
            <p:nvPr/>
          </p:nvSpPr>
          <p:spPr bwMode="gray">
            <a:xfrm>
              <a:off x="3852645" y="2677897"/>
              <a:ext cx="1055827" cy="105582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17993" bIns="0" rtlCol="0" anchor="ctr"/>
            <a:lstStyle/>
            <a:p>
              <a:pPr algn="ctr"/>
              <a:endParaRPr lang="de-DE" sz="1599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73" name="Group 72"/>
          <p:cNvGrpSpPr>
            <a:grpSpLocks/>
          </p:cNvGrpSpPr>
          <p:nvPr/>
        </p:nvGrpSpPr>
        <p:grpSpPr>
          <a:xfrm>
            <a:off x="7350588" y="2763555"/>
            <a:ext cx="588284" cy="698882"/>
            <a:chOff x="3652686" y="2485534"/>
            <a:chExt cx="1455745" cy="1729425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3652686" y="2485534"/>
              <a:ext cx="1455745" cy="1729425"/>
            </a:xfrm>
            <a:custGeom>
              <a:avLst/>
              <a:gdLst>
                <a:gd name="T0" fmla="*/ 420 w 420"/>
                <a:gd name="T1" fmla="*/ 211 h 500"/>
                <a:gd name="T2" fmla="*/ 210 w 420"/>
                <a:gd name="T3" fmla="*/ 0 h 500"/>
                <a:gd name="T4" fmla="*/ 0 w 420"/>
                <a:gd name="T5" fmla="*/ 211 h 500"/>
                <a:gd name="T6" fmla="*/ 68 w 420"/>
                <a:gd name="T7" fmla="*/ 366 h 500"/>
                <a:gd name="T8" fmla="*/ 68 w 420"/>
                <a:gd name="T9" fmla="*/ 366 h 500"/>
                <a:gd name="T10" fmla="*/ 210 w 420"/>
                <a:gd name="T11" fmla="*/ 500 h 500"/>
                <a:gd name="T12" fmla="*/ 352 w 420"/>
                <a:gd name="T13" fmla="*/ 366 h 500"/>
                <a:gd name="T14" fmla="*/ 352 w 420"/>
                <a:gd name="T15" fmla="*/ 366 h 500"/>
                <a:gd name="T16" fmla="*/ 420 w 420"/>
                <a:gd name="T17" fmla="*/ 211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0" h="500">
                  <a:moveTo>
                    <a:pt x="420" y="211"/>
                  </a:moveTo>
                  <a:cubicBezTo>
                    <a:pt x="420" y="94"/>
                    <a:pt x="326" y="0"/>
                    <a:pt x="210" y="0"/>
                  </a:cubicBezTo>
                  <a:cubicBezTo>
                    <a:pt x="94" y="0"/>
                    <a:pt x="0" y="94"/>
                    <a:pt x="0" y="211"/>
                  </a:cubicBezTo>
                  <a:cubicBezTo>
                    <a:pt x="0" y="272"/>
                    <a:pt x="26" y="328"/>
                    <a:pt x="68" y="366"/>
                  </a:cubicBezTo>
                  <a:cubicBezTo>
                    <a:pt x="68" y="366"/>
                    <a:pt x="68" y="366"/>
                    <a:pt x="68" y="366"/>
                  </a:cubicBezTo>
                  <a:cubicBezTo>
                    <a:pt x="210" y="500"/>
                    <a:pt x="210" y="500"/>
                    <a:pt x="210" y="500"/>
                  </a:cubicBezTo>
                  <a:cubicBezTo>
                    <a:pt x="352" y="366"/>
                    <a:pt x="352" y="366"/>
                    <a:pt x="352" y="366"/>
                  </a:cubicBezTo>
                  <a:cubicBezTo>
                    <a:pt x="352" y="366"/>
                    <a:pt x="352" y="366"/>
                    <a:pt x="352" y="366"/>
                  </a:cubicBezTo>
                  <a:cubicBezTo>
                    <a:pt x="394" y="328"/>
                    <a:pt x="420" y="272"/>
                    <a:pt x="420" y="21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576" tIns="18288" rIns="36576" bIns="18288" numCol="1" anchor="t" anchorCtr="0" compatLnSpc="1">
              <a:prstTxWarp prst="textNoShape">
                <a:avLst/>
              </a:prstTxWarp>
            </a:bodyPr>
            <a:lstStyle/>
            <a:p>
              <a:endParaRPr lang="de-DE" dirty="0"/>
            </a:p>
          </p:txBody>
        </p:sp>
        <p:sp>
          <p:nvSpPr>
            <p:cNvPr id="75" name="Ellipse 64"/>
            <p:cNvSpPr>
              <a:spLocks/>
            </p:cNvSpPr>
            <p:nvPr/>
          </p:nvSpPr>
          <p:spPr bwMode="gray">
            <a:xfrm>
              <a:off x="3852645" y="2677897"/>
              <a:ext cx="1055827" cy="105582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14394" bIns="0" rtlCol="0" anchor="ctr"/>
            <a:lstStyle/>
            <a:p>
              <a:pPr algn="ctr"/>
              <a:endParaRPr lang="de-DE" sz="1599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76" name="Group 75"/>
          <p:cNvGrpSpPr>
            <a:grpSpLocks/>
          </p:cNvGrpSpPr>
          <p:nvPr/>
        </p:nvGrpSpPr>
        <p:grpSpPr>
          <a:xfrm>
            <a:off x="9321753" y="2348474"/>
            <a:ext cx="661820" cy="786243"/>
            <a:chOff x="3652686" y="2485534"/>
            <a:chExt cx="1455745" cy="1729425"/>
          </a:xfrm>
        </p:grpSpPr>
        <p:sp>
          <p:nvSpPr>
            <p:cNvPr id="77" name="Freeform 8"/>
            <p:cNvSpPr>
              <a:spLocks/>
            </p:cNvSpPr>
            <p:nvPr/>
          </p:nvSpPr>
          <p:spPr bwMode="auto">
            <a:xfrm>
              <a:off x="3652686" y="2485534"/>
              <a:ext cx="1455745" cy="1729425"/>
            </a:xfrm>
            <a:custGeom>
              <a:avLst/>
              <a:gdLst>
                <a:gd name="T0" fmla="*/ 420 w 420"/>
                <a:gd name="T1" fmla="*/ 211 h 500"/>
                <a:gd name="T2" fmla="*/ 210 w 420"/>
                <a:gd name="T3" fmla="*/ 0 h 500"/>
                <a:gd name="T4" fmla="*/ 0 w 420"/>
                <a:gd name="T5" fmla="*/ 211 h 500"/>
                <a:gd name="T6" fmla="*/ 68 w 420"/>
                <a:gd name="T7" fmla="*/ 366 h 500"/>
                <a:gd name="T8" fmla="*/ 68 w 420"/>
                <a:gd name="T9" fmla="*/ 366 h 500"/>
                <a:gd name="T10" fmla="*/ 210 w 420"/>
                <a:gd name="T11" fmla="*/ 500 h 500"/>
                <a:gd name="T12" fmla="*/ 352 w 420"/>
                <a:gd name="T13" fmla="*/ 366 h 500"/>
                <a:gd name="T14" fmla="*/ 352 w 420"/>
                <a:gd name="T15" fmla="*/ 366 h 500"/>
                <a:gd name="T16" fmla="*/ 420 w 420"/>
                <a:gd name="T17" fmla="*/ 211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0" h="500">
                  <a:moveTo>
                    <a:pt x="420" y="211"/>
                  </a:moveTo>
                  <a:cubicBezTo>
                    <a:pt x="420" y="94"/>
                    <a:pt x="326" y="0"/>
                    <a:pt x="210" y="0"/>
                  </a:cubicBezTo>
                  <a:cubicBezTo>
                    <a:pt x="94" y="0"/>
                    <a:pt x="0" y="94"/>
                    <a:pt x="0" y="211"/>
                  </a:cubicBezTo>
                  <a:cubicBezTo>
                    <a:pt x="0" y="272"/>
                    <a:pt x="26" y="328"/>
                    <a:pt x="68" y="366"/>
                  </a:cubicBezTo>
                  <a:cubicBezTo>
                    <a:pt x="68" y="366"/>
                    <a:pt x="68" y="366"/>
                    <a:pt x="68" y="366"/>
                  </a:cubicBezTo>
                  <a:cubicBezTo>
                    <a:pt x="210" y="500"/>
                    <a:pt x="210" y="500"/>
                    <a:pt x="210" y="500"/>
                  </a:cubicBezTo>
                  <a:cubicBezTo>
                    <a:pt x="352" y="366"/>
                    <a:pt x="352" y="366"/>
                    <a:pt x="352" y="366"/>
                  </a:cubicBezTo>
                  <a:cubicBezTo>
                    <a:pt x="352" y="366"/>
                    <a:pt x="352" y="366"/>
                    <a:pt x="352" y="366"/>
                  </a:cubicBezTo>
                  <a:cubicBezTo>
                    <a:pt x="394" y="328"/>
                    <a:pt x="420" y="272"/>
                    <a:pt x="420" y="21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148" tIns="20574" rIns="41148" bIns="20574" numCol="1" anchor="t" anchorCtr="0" compatLnSpc="1">
              <a:prstTxWarp prst="textNoShape">
                <a:avLst/>
              </a:prstTxWarp>
            </a:bodyPr>
            <a:lstStyle/>
            <a:p>
              <a:endParaRPr lang="de-DE" dirty="0"/>
            </a:p>
          </p:txBody>
        </p:sp>
        <p:sp>
          <p:nvSpPr>
            <p:cNvPr id="78" name="Ellipse 64"/>
            <p:cNvSpPr>
              <a:spLocks/>
            </p:cNvSpPr>
            <p:nvPr/>
          </p:nvSpPr>
          <p:spPr bwMode="gray">
            <a:xfrm>
              <a:off x="3852645" y="2677897"/>
              <a:ext cx="1055827" cy="105582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16194" bIns="0" rtlCol="0" anchor="ctr"/>
            <a:lstStyle/>
            <a:p>
              <a:pPr algn="ctr"/>
              <a:endParaRPr lang="de-DE" sz="1599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79" name="Group 78"/>
          <p:cNvGrpSpPr>
            <a:grpSpLocks/>
          </p:cNvGrpSpPr>
          <p:nvPr/>
        </p:nvGrpSpPr>
        <p:grpSpPr>
          <a:xfrm>
            <a:off x="9412660" y="1566806"/>
            <a:ext cx="330910" cy="393121"/>
            <a:chOff x="3652686" y="2485534"/>
            <a:chExt cx="1455745" cy="1729425"/>
          </a:xfrm>
        </p:grpSpPr>
        <p:sp>
          <p:nvSpPr>
            <p:cNvPr id="80" name="Freeform 8"/>
            <p:cNvSpPr>
              <a:spLocks/>
            </p:cNvSpPr>
            <p:nvPr/>
          </p:nvSpPr>
          <p:spPr bwMode="auto">
            <a:xfrm>
              <a:off x="3652686" y="2485534"/>
              <a:ext cx="1455745" cy="1729425"/>
            </a:xfrm>
            <a:custGeom>
              <a:avLst/>
              <a:gdLst>
                <a:gd name="T0" fmla="*/ 420 w 420"/>
                <a:gd name="T1" fmla="*/ 211 h 500"/>
                <a:gd name="T2" fmla="*/ 210 w 420"/>
                <a:gd name="T3" fmla="*/ 0 h 500"/>
                <a:gd name="T4" fmla="*/ 0 w 420"/>
                <a:gd name="T5" fmla="*/ 211 h 500"/>
                <a:gd name="T6" fmla="*/ 68 w 420"/>
                <a:gd name="T7" fmla="*/ 366 h 500"/>
                <a:gd name="T8" fmla="*/ 68 w 420"/>
                <a:gd name="T9" fmla="*/ 366 h 500"/>
                <a:gd name="T10" fmla="*/ 210 w 420"/>
                <a:gd name="T11" fmla="*/ 500 h 500"/>
                <a:gd name="T12" fmla="*/ 352 w 420"/>
                <a:gd name="T13" fmla="*/ 366 h 500"/>
                <a:gd name="T14" fmla="*/ 352 w 420"/>
                <a:gd name="T15" fmla="*/ 366 h 500"/>
                <a:gd name="T16" fmla="*/ 420 w 420"/>
                <a:gd name="T17" fmla="*/ 211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0" h="500">
                  <a:moveTo>
                    <a:pt x="420" y="211"/>
                  </a:moveTo>
                  <a:cubicBezTo>
                    <a:pt x="420" y="94"/>
                    <a:pt x="326" y="0"/>
                    <a:pt x="210" y="0"/>
                  </a:cubicBezTo>
                  <a:cubicBezTo>
                    <a:pt x="94" y="0"/>
                    <a:pt x="0" y="94"/>
                    <a:pt x="0" y="211"/>
                  </a:cubicBezTo>
                  <a:cubicBezTo>
                    <a:pt x="0" y="272"/>
                    <a:pt x="26" y="328"/>
                    <a:pt x="68" y="366"/>
                  </a:cubicBezTo>
                  <a:cubicBezTo>
                    <a:pt x="68" y="366"/>
                    <a:pt x="68" y="366"/>
                    <a:pt x="68" y="366"/>
                  </a:cubicBezTo>
                  <a:cubicBezTo>
                    <a:pt x="210" y="500"/>
                    <a:pt x="210" y="500"/>
                    <a:pt x="210" y="500"/>
                  </a:cubicBezTo>
                  <a:cubicBezTo>
                    <a:pt x="352" y="366"/>
                    <a:pt x="352" y="366"/>
                    <a:pt x="352" y="366"/>
                  </a:cubicBezTo>
                  <a:cubicBezTo>
                    <a:pt x="352" y="366"/>
                    <a:pt x="352" y="366"/>
                    <a:pt x="352" y="366"/>
                  </a:cubicBezTo>
                  <a:cubicBezTo>
                    <a:pt x="394" y="328"/>
                    <a:pt x="420" y="272"/>
                    <a:pt x="420" y="21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20574" tIns="10287" rIns="20574" bIns="10287" numCol="1" anchor="t" anchorCtr="0" compatLnSpc="1">
              <a:prstTxWarp prst="textNoShape">
                <a:avLst/>
              </a:prstTxWarp>
            </a:bodyPr>
            <a:lstStyle/>
            <a:p>
              <a:endParaRPr lang="de-DE" dirty="0"/>
            </a:p>
          </p:txBody>
        </p:sp>
        <p:sp>
          <p:nvSpPr>
            <p:cNvPr id="81" name="Ellipse 64"/>
            <p:cNvSpPr>
              <a:spLocks/>
            </p:cNvSpPr>
            <p:nvPr/>
          </p:nvSpPr>
          <p:spPr bwMode="gray">
            <a:xfrm>
              <a:off x="3852645" y="2677897"/>
              <a:ext cx="1055827" cy="105582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8097" bIns="0" rtlCol="0" anchor="ctr"/>
            <a:lstStyle/>
            <a:p>
              <a:pPr algn="ctr"/>
              <a:endParaRPr lang="de-DE" sz="1599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85" name="Group 84"/>
          <p:cNvGrpSpPr>
            <a:grpSpLocks/>
          </p:cNvGrpSpPr>
          <p:nvPr/>
        </p:nvGrpSpPr>
        <p:grpSpPr>
          <a:xfrm>
            <a:off x="2527025" y="4309759"/>
            <a:ext cx="1058910" cy="1257988"/>
            <a:chOff x="3652686" y="2485534"/>
            <a:chExt cx="1455745" cy="1729425"/>
          </a:xfrm>
        </p:grpSpPr>
        <p:sp>
          <p:nvSpPr>
            <p:cNvPr id="86" name="Freeform 8"/>
            <p:cNvSpPr>
              <a:spLocks/>
            </p:cNvSpPr>
            <p:nvPr/>
          </p:nvSpPr>
          <p:spPr bwMode="auto">
            <a:xfrm>
              <a:off x="3652686" y="2485534"/>
              <a:ext cx="1455745" cy="1729425"/>
            </a:xfrm>
            <a:custGeom>
              <a:avLst/>
              <a:gdLst>
                <a:gd name="T0" fmla="*/ 420 w 420"/>
                <a:gd name="T1" fmla="*/ 211 h 500"/>
                <a:gd name="T2" fmla="*/ 210 w 420"/>
                <a:gd name="T3" fmla="*/ 0 h 500"/>
                <a:gd name="T4" fmla="*/ 0 w 420"/>
                <a:gd name="T5" fmla="*/ 211 h 500"/>
                <a:gd name="T6" fmla="*/ 68 w 420"/>
                <a:gd name="T7" fmla="*/ 366 h 500"/>
                <a:gd name="T8" fmla="*/ 68 w 420"/>
                <a:gd name="T9" fmla="*/ 366 h 500"/>
                <a:gd name="T10" fmla="*/ 210 w 420"/>
                <a:gd name="T11" fmla="*/ 500 h 500"/>
                <a:gd name="T12" fmla="*/ 352 w 420"/>
                <a:gd name="T13" fmla="*/ 366 h 500"/>
                <a:gd name="T14" fmla="*/ 352 w 420"/>
                <a:gd name="T15" fmla="*/ 366 h 500"/>
                <a:gd name="T16" fmla="*/ 420 w 420"/>
                <a:gd name="T17" fmla="*/ 211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0" h="500">
                  <a:moveTo>
                    <a:pt x="420" y="211"/>
                  </a:moveTo>
                  <a:cubicBezTo>
                    <a:pt x="420" y="94"/>
                    <a:pt x="326" y="0"/>
                    <a:pt x="210" y="0"/>
                  </a:cubicBezTo>
                  <a:cubicBezTo>
                    <a:pt x="94" y="0"/>
                    <a:pt x="0" y="94"/>
                    <a:pt x="0" y="211"/>
                  </a:cubicBezTo>
                  <a:cubicBezTo>
                    <a:pt x="0" y="272"/>
                    <a:pt x="26" y="328"/>
                    <a:pt x="68" y="366"/>
                  </a:cubicBezTo>
                  <a:cubicBezTo>
                    <a:pt x="68" y="366"/>
                    <a:pt x="68" y="366"/>
                    <a:pt x="68" y="366"/>
                  </a:cubicBezTo>
                  <a:cubicBezTo>
                    <a:pt x="210" y="500"/>
                    <a:pt x="210" y="500"/>
                    <a:pt x="210" y="500"/>
                  </a:cubicBezTo>
                  <a:cubicBezTo>
                    <a:pt x="352" y="366"/>
                    <a:pt x="352" y="366"/>
                    <a:pt x="352" y="366"/>
                  </a:cubicBezTo>
                  <a:cubicBezTo>
                    <a:pt x="352" y="366"/>
                    <a:pt x="352" y="366"/>
                    <a:pt x="352" y="366"/>
                  </a:cubicBezTo>
                  <a:cubicBezTo>
                    <a:pt x="394" y="328"/>
                    <a:pt x="420" y="272"/>
                    <a:pt x="420" y="21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837" tIns="32918" rIns="65837" bIns="32918" numCol="1" anchor="t" anchorCtr="0" compatLnSpc="1">
              <a:prstTxWarp prst="textNoShape">
                <a:avLst/>
              </a:prstTxWarp>
            </a:bodyPr>
            <a:lstStyle/>
            <a:p>
              <a:endParaRPr lang="de-DE" dirty="0"/>
            </a:p>
          </p:txBody>
        </p:sp>
        <p:sp>
          <p:nvSpPr>
            <p:cNvPr id="87" name="Ellipse 64"/>
            <p:cNvSpPr>
              <a:spLocks/>
            </p:cNvSpPr>
            <p:nvPr/>
          </p:nvSpPr>
          <p:spPr bwMode="gray">
            <a:xfrm>
              <a:off x="3852645" y="2677897"/>
              <a:ext cx="1055827" cy="105582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25910" bIns="0" rtlCol="0" anchor="ctr"/>
            <a:lstStyle/>
            <a:p>
              <a:pPr algn="ctr"/>
              <a:endParaRPr lang="de-DE" sz="1599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88" name="Group 87"/>
          <p:cNvGrpSpPr>
            <a:grpSpLocks/>
          </p:cNvGrpSpPr>
          <p:nvPr/>
        </p:nvGrpSpPr>
        <p:grpSpPr>
          <a:xfrm>
            <a:off x="513117" y="4484439"/>
            <a:ext cx="1058910" cy="1257988"/>
            <a:chOff x="3652686" y="2485534"/>
            <a:chExt cx="1455745" cy="1729425"/>
          </a:xfrm>
        </p:grpSpPr>
        <p:sp>
          <p:nvSpPr>
            <p:cNvPr id="89" name="Freeform 8"/>
            <p:cNvSpPr>
              <a:spLocks/>
            </p:cNvSpPr>
            <p:nvPr/>
          </p:nvSpPr>
          <p:spPr bwMode="auto">
            <a:xfrm>
              <a:off x="3652686" y="2485534"/>
              <a:ext cx="1455745" cy="1729425"/>
            </a:xfrm>
            <a:custGeom>
              <a:avLst/>
              <a:gdLst>
                <a:gd name="T0" fmla="*/ 420 w 420"/>
                <a:gd name="T1" fmla="*/ 211 h 500"/>
                <a:gd name="T2" fmla="*/ 210 w 420"/>
                <a:gd name="T3" fmla="*/ 0 h 500"/>
                <a:gd name="T4" fmla="*/ 0 w 420"/>
                <a:gd name="T5" fmla="*/ 211 h 500"/>
                <a:gd name="T6" fmla="*/ 68 w 420"/>
                <a:gd name="T7" fmla="*/ 366 h 500"/>
                <a:gd name="T8" fmla="*/ 68 w 420"/>
                <a:gd name="T9" fmla="*/ 366 h 500"/>
                <a:gd name="T10" fmla="*/ 210 w 420"/>
                <a:gd name="T11" fmla="*/ 500 h 500"/>
                <a:gd name="T12" fmla="*/ 352 w 420"/>
                <a:gd name="T13" fmla="*/ 366 h 500"/>
                <a:gd name="T14" fmla="*/ 352 w 420"/>
                <a:gd name="T15" fmla="*/ 366 h 500"/>
                <a:gd name="T16" fmla="*/ 420 w 420"/>
                <a:gd name="T17" fmla="*/ 211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0" h="500">
                  <a:moveTo>
                    <a:pt x="420" y="211"/>
                  </a:moveTo>
                  <a:cubicBezTo>
                    <a:pt x="420" y="94"/>
                    <a:pt x="326" y="0"/>
                    <a:pt x="210" y="0"/>
                  </a:cubicBezTo>
                  <a:cubicBezTo>
                    <a:pt x="94" y="0"/>
                    <a:pt x="0" y="94"/>
                    <a:pt x="0" y="211"/>
                  </a:cubicBezTo>
                  <a:cubicBezTo>
                    <a:pt x="0" y="272"/>
                    <a:pt x="26" y="328"/>
                    <a:pt x="68" y="366"/>
                  </a:cubicBezTo>
                  <a:cubicBezTo>
                    <a:pt x="68" y="366"/>
                    <a:pt x="68" y="366"/>
                    <a:pt x="68" y="366"/>
                  </a:cubicBezTo>
                  <a:cubicBezTo>
                    <a:pt x="210" y="500"/>
                    <a:pt x="210" y="500"/>
                    <a:pt x="210" y="500"/>
                  </a:cubicBezTo>
                  <a:cubicBezTo>
                    <a:pt x="352" y="366"/>
                    <a:pt x="352" y="366"/>
                    <a:pt x="352" y="366"/>
                  </a:cubicBezTo>
                  <a:cubicBezTo>
                    <a:pt x="352" y="366"/>
                    <a:pt x="352" y="366"/>
                    <a:pt x="352" y="366"/>
                  </a:cubicBezTo>
                  <a:cubicBezTo>
                    <a:pt x="394" y="328"/>
                    <a:pt x="420" y="272"/>
                    <a:pt x="420" y="21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837" tIns="32918" rIns="65837" bIns="32918" numCol="1" anchor="t" anchorCtr="0" compatLnSpc="1">
              <a:prstTxWarp prst="textNoShape">
                <a:avLst/>
              </a:prstTxWarp>
            </a:bodyPr>
            <a:lstStyle/>
            <a:p>
              <a:endParaRPr lang="de-DE" dirty="0"/>
            </a:p>
          </p:txBody>
        </p:sp>
        <p:sp>
          <p:nvSpPr>
            <p:cNvPr id="90" name="Ellipse 64"/>
            <p:cNvSpPr>
              <a:spLocks/>
            </p:cNvSpPr>
            <p:nvPr/>
          </p:nvSpPr>
          <p:spPr bwMode="gray">
            <a:xfrm>
              <a:off x="3852645" y="2677897"/>
              <a:ext cx="1055827" cy="105582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25910" bIns="0" rtlCol="0" anchor="ctr"/>
            <a:lstStyle/>
            <a:p>
              <a:pPr algn="ctr"/>
              <a:endParaRPr lang="de-DE" sz="1599" dirty="0">
                <a:solidFill>
                  <a:schemeClr val="tx1"/>
                </a:solidFill>
              </a:endParaRPr>
            </a:p>
          </p:txBody>
        </p:sp>
      </p:grpSp>
      <p:cxnSp>
        <p:nvCxnSpPr>
          <p:cNvPr id="92" name="Gerade Verbindung 52"/>
          <p:cNvCxnSpPr>
            <a:cxnSpLocks/>
            <a:stCxn id="38" idx="1"/>
          </p:cNvCxnSpPr>
          <p:nvPr/>
        </p:nvCxnSpPr>
        <p:spPr bwMode="gray">
          <a:xfrm>
            <a:off x="4272239" y="1661732"/>
            <a:ext cx="0" cy="1578554"/>
          </a:xfrm>
          <a:prstGeom prst="line">
            <a:avLst/>
          </a:prstGeom>
          <a:solidFill>
            <a:schemeClr val="tx2"/>
          </a:solidFill>
          <a:ln w="19050" cap="flat" cmpd="sng" algn="ctr">
            <a:solidFill>
              <a:schemeClr val="tx2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4" name="Gerade Verbindung 52"/>
          <p:cNvCxnSpPr>
            <a:endCxn id="77" idx="5"/>
          </p:cNvCxnSpPr>
          <p:nvPr/>
        </p:nvCxnSpPr>
        <p:spPr bwMode="gray">
          <a:xfrm flipV="1">
            <a:off x="9649858" y="3134717"/>
            <a:ext cx="2806" cy="1074113"/>
          </a:xfrm>
          <a:prstGeom prst="line">
            <a:avLst/>
          </a:prstGeom>
          <a:solidFill>
            <a:schemeClr val="tx2"/>
          </a:solidFill>
          <a:ln w="19050" cap="flat" cmpd="sng" algn="ctr">
            <a:solidFill>
              <a:schemeClr val="tx2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4176" name="Elbow Connector 134175"/>
          <p:cNvCxnSpPr>
            <a:stCxn id="86" idx="0"/>
          </p:cNvCxnSpPr>
          <p:nvPr/>
        </p:nvCxnSpPr>
        <p:spPr>
          <a:xfrm>
            <a:off x="3585936" y="4840630"/>
            <a:ext cx="1102621" cy="492895"/>
          </a:xfrm>
          <a:prstGeom prst="bentConnector3">
            <a:avLst>
              <a:gd name="adj1" fmla="val 100000"/>
            </a:avLst>
          </a:prstGeom>
          <a:ln w="19050">
            <a:solidFill>
              <a:schemeClr val="tx2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Elbow Connector 98"/>
          <p:cNvCxnSpPr>
            <a:stCxn id="71" idx="0"/>
          </p:cNvCxnSpPr>
          <p:nvPr/>
        </p:nvCxnSpPr>
        <p:spPr>
          <a:xfrm>
            <a:off x="6617897" y="3663574"/>
            <a:ext cx="281174" cy="1662493"/>
          </a:xfrm>
          <a:prstGeom prst="bentConnector2">
            <a:avLst/>
          </a:prstGeom>
          <a:ln w="19050">
            <a:solidFill>
              <a:schemeClr val="tx2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Gerade Verbindung 52"/>
          <p:cNvCxnSpPr>
            <a:cxnSpLocks/>
            <a:stCxn id="41" idx="1"/>
            <a:endCxn id="74" idx="1"/>
          </p:cNvCxnSpPr>
          <p:nvPr/>
        </p:nvCxnSpPr>
        <p:spPr bwMode="gray">
          <a:xfrm>
            <a:off x="7644730" y="2056870"/>
            <a:ext cx="0" cy="706685"/>
          </a:xfrm>
          <a:prstGeom prst="line">
            <a:avLst/>
          </a:prstGeom>
          <a:solidFill>
            <a:schemeClr val="tx2"/>
          </a:solidFill>
          <a:ln w="19050" cap="flat" cmpd="sng" algn="ctr">
            <a:solidFill>
              <a:schemeClr val="tx2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7" name="Rechteck 28"/>
          <p:cNvSpPr/>
          <p:nvPr>
            <p:custDataLst>
              <p:tags r:id="rId3"/>
            </p:custDataLst>
          </p:nvPr>
        </p:nvSpPr>
        <p:spPr bwMode="gray">
          <a:xfrm>
            <a:off x="1042573" y="1877921"/>
            <a:ext cx="1618886" cy="432379"/>
          </a:xfrm>
          <a:prstGeom prst="rect">
            <a:avLst/>
          </a:prstGeom>
          <a:noFill/>
          <a:ln w="19050">
            <a:noFill/>
            <a:miter lim="800000"/>
          </a:ln>
          <a:effectLst/>
        </p:spPr>
        <p:txBody>
          <a:bodyPr wrap="square" lIns="90000" tIns="90000" rIns="90000" bIns="90000" numCol="1" spcCol="72000" rtlCol="0" anchor="t" anchorCtr="0">
            <a:spAutoFit/>
          </a:bodyPr>
          <a:lstStyle/>
          <a:p>
            <a:pPr marL="203200" lvl="1" indent="-203200">
              <a:spcBef>
                <a:spcPts val="600"/>
              </a:spcBef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  <a:tabLst>
                <a:tab pos="1255085" algn="r"/>
              </a:tabLst>
              <a:defRPr/>
            </a:pPr>
            <a:r>
              <a:rPr lang="de-DE" altLang="de-DE" sz="1600" dirty="0" smtClean="0">
                <a:ea typeface="Arial Unicode MS"/>
                <a:cs typeface="Arial" pitchFamily="34" charset="0"/>
              </a:rPr>
              <a:t>Text</a:t>
            </a:r>
            <a:endParaRPr lang="de-DE" altLang="de-DE" sz="1600" dirty="0">
              <a:ea typeface="Arial Unicode MS"/>
              <a:cs typeface="Arial" pitchFamily="34" charset="0"/>
            </a:endParaRPr>
          </a:p>
        </p:txBody>
      </p:sp>
      <p:sp>
        <p:nvSpPr>
          <p:cNvPr id="38" name="Rechteck 28"/>
          <p:cNvSpPr/>
          <p:nvPr>
            <p:custDataLst>
              <p:tags r:id="rId4"/>
            </p:custDataLst>
          </p:nvPr>
        </p:nvSpPr>
        <p:spPr bwMode="gray">
          <a:xfrm>
            <a:off x="4272239" y="1445542"/>
            <a:ext cx="1618886" cy="432379"/>
          </a:xfrm>
          <a:prstGeom prst="rect">
            <a:avLst/>
          </a:prstGeom>
          <a:noFill/>
          <a:ln w="19050">
            <a:noFill/>
            <a:miter lim="800000"/>
          </a:ln>
          <a:effectLst/>
        </p:spPr>
        <p:txBody>
          <a:bodyPr wrap="square" lIns="90000" tIns="90000" rIns="90000" bIns="90000" numCol="1" spcCol="72000" rtlCol="0" anchor="t" anchorCtr="0">
            <a:spAutoFit/>
          </a:bodyPr>
          <a:lstStyle/>
          <a:p>
            <a:pPr>
              <a:spcBef>
                <a:spcPts val="600"/>
              </a:spcBef>
              <a:tabLst>
                <a:tab pos="1255085" algn="r"/>
              </a:tabLst>
              <a:defRPr/>
            </a:pPr>
            <a:r>
              <a:rPr lang="de-DE" altLang="de-DE" sz="1600" b="1" dirty="0" smtClean="0">
                <a:ea typeface="Arial Unicode MS"/>
              </a:rPr>
              <a:t>Text</a:t>
            </a:r>
            <a:endParaRPr lang="de-DE" altLang="de-DE" sz="1600" b="1" dirty="0">
              <a:ea typeface="Arial Unicode MS"/>
            </a:endParaRPr>
          </a:p>
        </p:txBody>
      </p:sp>
      <p:sp>
        <p:nvSpPr>
          <p:cNvPr id="39" name="Rechteck 28"/>
          <p:cNvSpPr/>
          <p:nvPr>
            <p:custDataLst>
              <p:tags r:id="rId5"/>
            </p:custDataLst>
          </p:nvPr>
        </p:nvSpPr>
        <p:spPr bwMode="gray">
          <a:xfrm>
            <a:off x="4272239" y="1877921"/>
            <a:ext cx="1618886" cy="432379"/>
          </a:xfrm>
          <a:prstGeom prst="rect">
            <a:avLst/>
          </a:prstGeom>
          <a:noFill/>
          <a:ln w="19050">
            <a:noFill/>
            <a:miter lim="800000"/>
          </a:ln>
          <a:effectLst/>
        </p:spPr>
        <p:txBody>
          <a:bodyPr wrap="square" lIns="90000" tIns="90000" rIns="90000" bIns="90000" numCol="1" spcCol="72000" rtlCol="0" anchor="t" anchorCtr="0">
            <a:spAutoFit/>
          </a:bodyPr>
          <a:lstStyle/>
          <a:p>
            <a:pPr marL="203200" lvl="1" indent="-203200">
              <a:spcBef>
                <a:spcPts val="600"/>
              </a:spcBef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  <a:tabLst>
                <a:tab pos="1255085" algn="r"/>
              </a:tabLst>
              <a:defRPr/>
            </a:pPr>
            <a:r>
              <a:rPr lang="de-DE" altLang="de-DE" sz="1600" dirty="0" smtClean="0">
                <a:ea typeface="Arial Unicode MS"/>
                <a:cs typeface="Arial" pitchFamily="34" charset="0"/>
              </a:rPr>
              <a:t>Text</a:t>
            </a:r>
            <a:endParaRPr lang="de-DE" altLang="de-DE" sz="1600" dirty="0">
              <a:ea typeface="Arial Unicode MS"/>
              <a:cs typeface="Arial" pitchFamily="34" charset="0"/>
            </a:endParaRPr>
          </a:p>
        </p:txBody>
      </p:sp>
      <p:sp>
        <p:nvSpPr>
          <p:cNvPr id="41" name="Rechteck 28"/>
          <p:cNvSpPr/>
          <p:nvPr>
            <p:custDataLst>
              <p:tags r:id="rId6"/>
            </p:custDataLst>
          </p:nvPr>
        </p:nvSpPr>
        <p:spPr bwMode="gray">
          <a:xfrm>
            <a:off x="7644730" y="1840680"/>
            <a:ext cx="1618886" cy="432379"/>
          </a:xfrm>
          <a:prstGeom prst="rect">
            <a:avLst/>
          </a:prstGeom>
          <a:noFill/>
          <a:ln w="19050">
            <a:noFill/>
            <a:miter lim="800000"/>
          </a:ln>
          <a:effectLst/>
        </p:spPr>
        <p:txBody>
          <a:bodyPr wrap="square" lIns="90000" tIns="90000" rIns="90000" bIns="90000" numCol="1" spcCol="72000" rtlCol="0" anchor="t" anchorCtr="0">
            <a:spAutoFit/>
          </a:bodyPr>
          <a:lstStyle/>
          <a:p>
            <a:pPr>
              <a:spcBef>
                <a:spcPts val="600"/>
              </a:spcBef>
              <a:tabLst>
                <a:tab pos="1255085" algn="r"/>
              </a:tabLst>
              <a:defRPr/>
            </a:pPr>
            <a:r>
              <a:rPr lang="de-DE" altLang="de-DE" sz="1600" b="1" dirty="0" smtClean="0">
                <a:ea typeface="Arial Unicode MS"/>
              </a:rPr>
              <a:t>Text</a:t>
            </a:r>
            <a:endParaRPr lang="de-DE" altLang="de-DE" sz="1600" b="1" dirty="0">
              <a:ea typeface="Arial Unicode MS"/>
            </a:endParaRPr>
          </a:p>
        </p:txBody>
      </p:sp>
      <p:sp>
        <p:nvSpPr>
          <p:cNvPr id="42" name="Rechteck 28"/>
          <p:cNvSpPr/>
          <p:nvPr>
            <p:custDataLst>
              <p:tags r:id="rId7"/>
            </p:custDataLst>
          </p:nvPr>
        </p:nvSpPr>
        <p:spPr bwMode="gray">
          <a:xfrm>
            <a:off x="7644730" y="2273059"/>
            <a:ext cx="1618886" cy="432379"/>
          </a:xfrm>
          <a:prstGeom prst="rect">
            <a:avLst/>
          </a:prstGeom>
          <a:noFill/>
          <a:ln w="19050">
            <a:noFill/>
            <a:miter lim="800000"/>
          </a:ln>
          <a:effectLst/>
        </p:spPr>
        <p:txBody>
          <a:bodyPr wrap="square" lIns="90000" tIns="90000" rIns="90000" bIns="90000" numCol="1" spcCol="72000" rtlCol="0" anchor="t" anchorCtr="0">
            <a:spAutoFit/>
          </a:bodyPr>
          <a:lstStyle/>
          <a:p>
            <a:pPr marL="203200" lvl="1" indent="-203200">
              <a:spcBef>
                <a:spcPts val="600"/>
              </a:spcBef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  <a:tabLst>
                <a:tab pos="1255085" algn="r"/>
              </a:tabLst>
              <a:defRPr/>
            </a:pPr>
            <a:r>
              <a:rPr lang="de-DE" altLang="de-DE" sz="1600" dirty="0" smtClean="0">
                <a:ea typeface="Arial Unicode MS"/>
                <a:cs typeface="Arial" pitchFamily="34" charset="0"/>
              </a:rPr>
              <a:t>Text</a:t>
            </a:r>
            <a:endParaRPr lang="de-DE" altLang="de-DE" sz="1600" dirty="0">
              <a:ea typeface="Arial Unicode MS"/>
              <a:cs typeface="Arial" pitchFamily="34" charset="0"/>
            </a:endParaRPr>
          </a:p>
        </p:txBody>
      </p:sp>
      <p:sp>
        <p:nvSpPr>
          <p:cNvPr id="45" name="Rechteck 28"/>
          <p:cNvSpPr/>
          <p:nvPr>
            <p:custDataLst>
              <p:tags r:id="rId8"/>
            </p:custDataLst>
          </p:nvPr>
        </p:nvSpPr>
        <p:spPr bwMode="gray">
          <a:xfrm>
            <a:off x="8841817" y="4208830"/>
            <a:ext cx="1618886" cy="432379"/>
          </a:xfrm>
          <a:prstGeom prst="rect">
            <a:avLst/>
          </a:prstGeom>
          <a:noFill/>
          <a:ln w="19050">
            <a:noFill/>
            <a:miter lim="800000"/>
          </a:ln>
          <a:effectLst/>
        </p:spPr>
        <p:txBody>
          <a:bodyPr wrap="square" lIns="90000" tIns="90000" rIns="90000" bIns="90000" numCol="1" spcCol="72000" rtlCol="0" anchor="t" anchorCtr="0">
            <a:spAutoFit/>
          </a:bodyPr>
          <a:lstStyle/>
          <a:p>
            <a:pPr>
              <a:spcBef>
                <a:spcPts val="600"/>
              </a:spcBef>
              <a:tabLst>
                <a:tab pos="1255085" algn="r"/>
              </a:tabLst>
              <a:defRPr/>
            </a:pPr>
            <a:r>
              <a:rPr lang="de-DE" altLang="de-DE" sz="1600" b="1" dirty="0" smtClean="0">
                <a:ea typeface="Arial Unicode MS"/>
              </a:rPr>
              <a:t>Text</a:t>
            </a:r>
            <a:endParaRPr lang="de-DE" altLang="de-DE" sz="1600" b="1" dirty="0">
              <a:ea typeface="Arial Unicode MS"/>
            </a:endParaRPr>
          </a:p>
        </p:txBody>
      </p:sp>
      <p:sp>
        <p:nvSpPr>
          <p:cNvPr id="46" name="Rechteck 28"/>
          <p:cNvSpPr/>
          <p:nvPr>
            <p:custDataLst>
              <p:tags r:id="rId9"/>
            </p:custDataLst>
          </p:nvPr>
        </p:nvSpPr>
        <p:spPr bwMode="gray">
          <a:xfrm>
            <a:off x="8841817" y="4641209"/>
            <a:ext cx="1618886" cy="432379"/>
          </a:xfrm>
          <a:prstGeom prst="rect">
            <a:avLst/>
          </a:prstGeom>
          <a:noFill/>
          <a:ln w="19050">
            <a:noFill/>
            <a:miter lim="800000"/>
          </a:ln>
          <a:effectLst/>
        </p:spPr>
        <p:txBody>
          <a:bodyPr wrap="square" lIns="90000" tIns="90000" rIns="90000" bIns="90000" numCol="1" spcCol="72000" rtlCol="0" anchor="t" anchorCtr="0">
            <a:spAutoFit/>
          </a:bodyPr>
          <a:lstStyle/>
          <a:p>
            <a:pPr marL="203200" lvl="1" indent="-203200">
              <a:spcBef>
                <a:spcPts val="600"/>
              </a:spcBef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  <a:tabLst>
                <a:tab pos="1255085" algn="r"/>
              </a:tabLst>
              <a:defRPr/>
            </a:pPr>
            <a:r>
              <a:rPr lang="de-DE" altLang="de-DE" sz="1600" dirty="0" smtClean="0">
                <a:ea typeface="Arial Unicode MS"/>
                <a:cs typeface="Arial" pitchFamily="34" charset="0"/>
              </a:rPr>
              <a:t>Text</a:t>
            </a:r>
            <a:endParaRPr lang="de-DE" altLang="de-DE" sz="1600" dirty="0">
              <a:ea typeface="Arial Unicode MS"/>
              <a:cs typeface="Arial" pitchFamily="34" charset="0"/>
            </a:endParaRPr>
          </a:p>
        </p:txBody>
      </p:sp>
      <p:sp>
        <p:nvSpPr>
          <p:cNvPr id="47" name="Rechteck 28"/>
          <p:cNvSpPr/>
          <p:nvPr>
            <p:custDataLst>
              <p:tags r:id="rId10"/>
            </p:custDataLst>
          </p:nvPr>
        </p:nvSpPr>
        <p:spPr bwMode="gray">
          <a:xfrm>
            <a:off x="6899071" y="4935863"/>
            <a:ext cx="1618886" cy="432379"/>
          </a:xfrm>
          <a:prstGeom prst="rect">
            <a:avLst/>
          </a:prstGeom>
          <a:noFill/>
          <a:ln w="19050">
            <a:noFill/>
            <a:miter lim="800000"/>
          </a:ln>
          <a:effectLst/>
        </p:spPr>
        <p:txBody>
          <a:bodyPr wrap="square" lIns="90000" tIns="90000" rIns="90000" bIns="90000" numCol="1" spcCol="72000" rtlCol="0" anchor="t" anchorCtr="0">
            <a:spAutoFit/>
          </a:bodyPr>
          <a:lstStyle/>
          <a:p>
            <a:pPr>
              <a:spcBef>
                <a:spcPts val="600"/>
              </a:spcBef>
              <a:tabLst>
                <a:tab pos="1255085" algn="r"/>
              </a:tabLst>
              <a:defRPr/>
            </a:pPr>
            <a:r>
              <a:rPr lang="de-DE" altLang="de-DE" sz="1600" b="1" dirty="0" smtClean="0">
                <a:ea typeface="Arial Unicode MS"/>
              </a:rPr>
              <a:t>Text</a:t>
            </a:r>
            <a:endParaRPr lang="de-DE" altLang="de-DE" sz="1600" b="1" dirty="0">
              <a:ea typeface="Arial Unicode MS"/>
            </a:endParaRPr>
          </a:p>
        </p:txBody>
      </p:sp>
      <p:sp>
        <p:nvSpPr>
          <p:cNvPr id="48" name="Rechteck 28"/>
          <p:cNvSpPr/>
          <p:nvPr>
            <p:custDataLst>
              <p:tags r:id="rId11"/>
            </p:custDataLst>
          </p:nvPr>
        </p:nvSpPr>
        <p:spPr bwMode="gray">
          <a:xfrm>
            <a:off x="6899071" y="5368242"/>
            <a:ext cx="1618886" cy="432379"/>
          </a:xfrm>
          <a:prstGeom prst="rect">
            <a:avLst/>
          </a:prstGeom>
          <a:noFill/>
          <a:ln w="19050">
            <a:noFill/>
            <a:miter lim="800000"/>
          </a:ln>
          <a:effectLst/>
        </p:spPr>
        <p:txBody>
          <a:bodyPr wrap="square" lIns="90000" tIns="90000" rIns="90000" bIns="90000" numCol="1" spcCol="72000" rtlCol="0" anchor="t" anchorCtr="0">
            <a:spAutoFit/>
          </a:bodyPr>
          <a:lstStyle/>
          <a:p>
            <a:pPr marL="203200" lvl="1" indent="-203200">
              <a:spcBef>
                <a:spcPts val="600"/>
              </a:spcBef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  <a:tabLst>
                <a:tab pos="1255085" algn="r"/>
              </a:tabLst>
              <a:defRPr/>
            </a:pPr>
            <a:r>
              <a:rPr lang="de-DE" altLang="de-DE" sz="1600" dirty="0" smtClean="0">
                <a:ea typeface="Arial Unicode MS"/>
                <a:cs typeface="Arial" pitchFamily="34" charset="0"/>
              </a:rPr>
              <a:t>Text</a:t>
            </a:r>
            <a:endParaRPr lang="de-DE" altLang="de-DE" sz="1600" dirty="0">
              <a:ea typeface="Arial Unicode MS"/>
              <a:cs typeface="Arial" pitchFamily="34" charset="0"/>
            </a:endParaRPr>
          </a:p>
        </p:txBody>
      </p:sp>
      <p:sp>
        <p:nvSpPr>
          <p:cNvPr id="55" name="Rechteck 28"/>
          <p:cNvSpPr/>
          <p:nvPr>
            <p:custDataLst>
              <p:tags r:id="rId12"/>
            </p:custDataLst>
          </p:nvPr>
        </p:nvSpPr>
        <p:spPr bwMode="gray">
          <a:xfrm>
            <a:off x="4688557" y="4935863"/>
            <a:ext cx="1618886" cy="432379"/>
          </a:xfrm>
          <a:prstGeom prst="rect">
            <a:avLst/>
          </a:prstGeom>
          <a:noFill/>
          <a:ln w="19050">
            <a:noFill/>
            <a:miter lim="800000"/>
          </a:ln>
          <a:effectLst/>
        </p:spPr>
        <p:txBody>
          <a:bodyPr wrap="square" lIns="90000" tIns="90000" rIns="90000" bIns="90000" numCol="1" spcCol="72000" rtlCol="0" anchor="t" anchorCtr="0">
            <a:spAutoFit/>
          </a:bodyPr>
          <a:lstStyle/>
          <a:p>
            <a:pPr>
              <a:spcBef>
                <a:spcPts val="600"/>
              </a:spcBef>
              <a:tabLst>
                <a:tab pos="1255085" algn="r"/>
              </a:tabLst>
              <a:defRPr/>
            </a:pPr>
            <a:r>
              <a:rPr lang="de-DE" altLang="de-DE" sz="1600" b="1" dirty="0" smtClean="0">
                <a:ea typeface="Arial Unicode MS"/>
              </a:rPr>
              <a:t>Text</a:t>
            </a:r>
            <a:endParaRPr lang="de-DE" altLang="de-DE" sz="1600" b="1" dirty="0">
              <a:ea typeface="Arial Unicode MS"/>
            </a:endParaRPr>
          </a:p>
        </p:txBody>
      </p:sp>
      <p:sp>
        <p:nvSpPr>
          <p:cNvPr id="56" name="Rechteck 28"/>
          <p:cNvSpPr/>
          <p:nvPr>
            <p:custDataLst>
              <p:tags r:id="rId13"/>
            </p:custDataLst>
          </p:nvPr>
        </p:nvSpPr>
        <p:spPr bwMode="gray">
          <a:xfrm>
            <a:off x="4688557" y="5368242"/>
            <a:ext cx="1618886" cy="432379"/>
          </a:xfrm>
          <a:prstGeom prst="rect">
            <a:avLst/>
          </a:prstGeom>
          <a:noFill/>
          <a:ln w="19050">
            <a:noFill/>
            <a:miter lim="800000"/>
          </a:ln>
          <a:effectLst/>
        </p:spPr>
        <p:txBody>
          <a:bodyPr wrap="square" lIns="90000" tIns="90000" rIns="90000" bIns="90000" numCol="1" spcCol="72000" rtlCol="0" anchor="t" anchorCtr="0">
            <a:spAutoFit/>
          </a:bodyPr>
          <a:lstStyle/>
          <a:p>
            <a:pPr marL="203200" lvl="1" indent="-203200">
              <a:spcBef>
                <a:spcPts val="600"/>
              </a:spcBef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  <a:tabLst>
                <a:tab pos="1255085" algn="r"/>
              </a:tabLst>
              <a:defRPr/>
            </a:pPr>
            <a:r>
              <a:rPr lang="de-DE" altLang="de-DE" sz="1600" dirty="0" smtClean="0">
                <a:ea typeface="Arial Unicode MS"/>
                <a:cs typeface="Arial" pitchFamily="34" charset="0"/>
              </a:rPr>
              <a:t>Text</a:t>
            </a:r>
            <a:endParaRPr lang="de-DE" altLang="de-DE" sz="1600" dirty="0">
              <a:ea typeface="Arial Unicode MS"/>
              <a:cs typeface="Arial" pitchFamily="34" charset="0"/>
            </a:endParaRP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Vorlage Roadmap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35</a:t>
            </a:fld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8568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 60"/>
          <p:cNvGrpSpPr/>
          <p:nvPr/>
        </p:nvGrpSpPr>
        <p:grpSpPr>
          <a:xfrm>
            <a:off x="455023" y="1450123"/>
            <a:ext cx="4443996" cy="4493905"/>
            <a:chOff x="514349" y="1717675"/>
            <a:chExt cx="4398774" cy="4448175"/>
          </a:xfrm>
        </p:grpSpPr>
        <p:grpSp>
          <p:nvGrpSpPr>
            <p:cNvPr id="54" name="Group 53"/>
            <p:cNvGrpSpPr/>
            <p:nvPr/>
          </p:nvGrpSpPr>
          <p:grpSpPr>
            <a:xfrm>
              <a:off x="514349" y="1717675"/>
              <a:ext cx="4398774" cy="4448175"/>
              <a:chOff x="514349" y="1717675"/>
              <a:chExt cx="4398774" cy="4448175"/>
            </a:xfrm>
          </p:grpSpPr>
          <p:sp>
            <p:nvSpPr>
              <p:cNvPr id="38" name="Freeform 37"/>
              <p:cNvSpPr>
                <a:spLocks noChangeAspect="1"/>
              </p:cNvSpPr>
              <p:nvPr/>
            </p:nvSpPr>
            <p:spPr bwMode="auto">
              <a:xfrm>
                <a:off x="514349" y="1717675"/>
                <a:ext cx="4398774" cy="1112043"/>
              </a:xfrm>
              <a:custGeom>
                <a:avLst/>
                <a:gdLst>
                  <a:gd name="connsiteX0" fmla="*/ 0 w 4398774"/>
                  <a:gd name="connsiteY0" fmla="*/ 0 h 1112043"/>
                  <a:gd name="connsiteX1" fmla="*/ 4398774 w 4398774"/>
                  <a:gd name="connsiteY1" fmla="*/ 0 h 1112043"/>
                  <a:gd name="connsiteX2" fmla="*/ 3587545 w 4398774"/>
                  <a:gd name="connsiteY2" fmla="*/ 1112043 h 1112043"/>
                  <a:gd name="connsiteX3" fmla="*/ 811690 w 4398774"/>
                  <a:gd name="connsiteY3" fmla="*/ 1112043 h 11120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398774" h="1112043">
                    <a:moveTo>
                      <a:pt x="0" y="0"/>
                    </a:moveTo>
                    <a:lnTo>
                      <a:pt x="4398774" y="0"/>
                    </a:lnTo>
                    <a:lnTo>
                      <a:pt x="3587545" y="1112043"/>
                    </a:lnTo>
                    <a:lnTo>
                      <a:pt x="811690" y="111204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de-DE" dirty="0"/>
              </a:p>
            </p:txBody>
          </p:sp>
          <p:sp>
            <p:nvSpPr>
              <p:cNvPr id="42" name="Freeform 41"/>
              <p:cNvSpPr>
                <a:spLocks noChangeAspect="1"/>
              </p:cNvSpPr>
              <p:nvPr/>
            </p:nvSpPr>
            <p:spPr bwMode="auto">
              <a:xfrm>
                <a:off x="1325810" y="2829719"/>
                <a:ext cx="2775853" cy="1112043"/>
              </a:xfrm>
              <a:custGeom>
                <a:avLst/>
                <a:gdLst>
                  <a:gd name="connsiteX0" fmla="*/ 0 w 2775853"/>
                  <a:gd name="connsiteY0" fmla="*/ 0 h 1112043"/>
                  <a:gd name="connsiteX1" fmla="*/ 2775853 w 2775853"/>
                  <a:gd name="connsiteY1" fmla="*/ 0 h 1112043"/>
                  <a:gd name="connsiteX2" fmla="*/ 1964624 w 2775853"/>
                  <a:gd name="connsiteY2" fmla="*/ 1112043 h 1112043"/>
                  <a:gd name="connsiteX3" fmla="*/ 811690 w 2775853"/>
                  <a:gd name="connsiteY3" fmla="*/ 1112043 h 11120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75853" h="1112043">
                    <a:moveTo>
                      <a:pt x="0" y="0"/>
                    </a:moveTo>
                    <a:lnTo>
                      <a:pt x="2775853" y="0"/>
                    </a:lnTo>
                    <a:lnTo>
                      <a:pt x="1964624" y="1112043"/>
                    </a:lnTo>
                    <a:lnTo>
                      <a:pt x="811690" y="1112043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de-DE" dirty="0"/>
              </a:p>
            </p:txBody>
          </p:sp>
          <p:sp>
            <p:nvSpPr>
              <p:cNvPr id="46" name="Freeform 45"/>
              <p:cNvSpPr>
                <a:spLocks noChangeAspect="1"/>
              </p:cNvSpPr>
              <p:nvPr/>
            </p:nvSpPr>
            <p:spPr bwMode="auto">
              <a:xfrm>
                <a:off x="2137270" y="3941763"/>
                <a:ext cx="1152932" cy="1112043"/>
              </a:xfrm>
              <a:custGeom>
                <a:avLst/>
                <a:gdLst>
                  <a:gd name="connsiteX0" fmla="*/ 0 w 1152932"/>
                  <a:gd name="connsiteY0" fmla="*/ 0 h 1112043"/>
                  <a:gd name="connsiteX1" fmla="*/ 1152932 w 1152932"/>
                  <a:gd name="connsiteY1" fmla="*/ 0 h 1112043"/>
                  <a:gd name="connsiteX2" fmla="*/ 962982 w 1152932"/>
                  <a:gd name="connsiteY2" fmla="*/ 260386 h 1112043"/>
                  <a:gd name="connsiteX3" fmla="*/ 962982 w 1152932"/>
                  <a:gd name="connsiteY3" fmla="*/ 1112043 h 1112043"/>
                  <a:gd name="connsiteX4" fmla="*/ 190058 w 1152932"/>
                  <a:gd name="connsiteY4" fmla="*/ 1112043 h 1112043"/>
                  <a:gd name="connsiteX5" fmla="*/ 190058 w 1152932"/>
                  <a:gd name="connsiteY5" fmla="*/ 260386 h 11120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52932" h="1112043">
                    <a:moveTo>
                      <a:pt x="0" y="0"/>
                    </a:moveTo>
                    <a:lnTo>
                      <a:pt x="1152932" y="0"/>
                    </a:lnTo>
                    <a:lnTo>
                      <a:pt x="962982" y="260386"/>
                    </a:lnTo>
                    <a:lnTo>
                      <a:pt x="962982" y="1112043"/>
                    </a:lnTo>
                    <a:lnTo>
                      <a:pt x="190058" y="1112043"/>
                    </a:lnTo>
                    <a:lnTo>
                      <a:pt x="190058" y="260386"/>
                    </a:ln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de-DE" dirty="0"/>
              </a:p>
            </p:txBody>
          </p:sp>
          <p:sp>
            <p:nvSpPr>
              <p:cNvPr id="48" name="Freeform 47"/>
              <p:cNvSpPr>
                <a:spLocks noChangeAspect="1"/>
              </p:cNvSpPr>
              <p:nvPr/>
            </p:nvSpPr>
            <p:spPr bwMode="auto">
              <a:xfrm>
                <a:off x="2327274" y="5053807"/>
                <a:ext cx="772924" cy="1112043"/>
              </a:xfrm>
              <a:custGeom>
                <a:avLst/>
                <a:gdLst>
                  <a:gd name="connsiteX0" fmla="*/ 0 w 772924"/>
                  <a:gd name="connsiteY0" fmla="*/ 0 h 1112043"/>
                  <a:gd name="connsiteX1" fmla="*/ 772924 w 772924"/>
                  <a:gd name="connsiteY1" fmla="*/ 0 h 1112043"/>
                  <a:gd name="connsiteX2" fmla="*/ 772924 w 772924"/>
                  <a:gd name="connsiteY2" fmla="*/ 1112043 h 1112043"/>
                  <a:gd name="connsiteX3" fmla="*/ 0 w 772924"/>
                  <a:gd name="connsiteY3" fmla="*/ 463651 h 11120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72924" h="1112043">
                    <a:moveTo>
                      <a:pt x="0" y="0"/>
                    </a:moveTo>
                    <a:lnTo>
                      <a:pt x="772924" y="0"/>
                    </a:lnTo>
                    <a:lnTo>
                      <a:pt x="772924" y="1112043"/>
                    </a:lnTo>
                    <a:lnTo>
                      <a:pt x="0" y="463651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de-DE" dirty="0"/>
              </a:p>
            </p:txBody>
          </p:sp>
        </p:grpSp>
        <p:sp>
          <p:nvSpPr>
            <p:cNvPr id="58" name="Freeform 10"/>
            <p:cNvSpPr>
              <a:spLocks/>
            </p:cNvSpPr>
            <p:nvPr/>
          </p:nvSpPr>
          <p:spPr bwMode="auto">
            <a:xfrm>
              <a:off x="2980297" y="1717675"/>
              <a:ext cx="1533499" cy="4377161"/>
            </a:xfrm>
            <a:custGeom>
              <a:avLst/>
              <a:gdLst>
                <a:gd name="T0" fmla="*/ 1123 w 1490"/>
                <a:gd name="T1" fmla="*/ 0 h 4253"/>
                <a:gd name="T2" fmla="*/ 0 w 1490"/>
                <a:gd name="T3" fmla="*/ 2414 h 4253"/>
                <a:gd name="T4" fmla="*/ 0 w 1490"/>
                <a:gd name="T5" fmla="*/ 4225 h 4253"/>
                <a:gd name="T6" fmla="*/ 35 w 1490"/>
                <a:gd name="T7" fmla="*/ 4253 h 4253"/>
                <a:gd name="T8" fmla="*/ 35 w 1490"/>
                <a:gd name="T9" fmla="*/ 2414 h 4253"/>
                <a:gd name="T10" fmla="*/ 1490 w 1490"/>
                <a:gd name="T11" fmla="*/ 0 h 4253"/>
                <a:gd name="T12" fmla="*/ 1123 w 1490"/>
                <a:gd name="T13" fmla="*/ 0 h 4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0" h="4253">
                  <a:moveTo>
                    <a:pt x="1123" y="0"/>
                  </a:moveTo>
                  <a:lnTo>
                    <a:pt x="0" y="2414"/>
                  </a:lnTo>
                  <a:lnTo>
                    <a:pt x="0" y="4225"/>
                  </a:lnTo>
                  <a:lnTo>
                    <a:pt x="35" y="4253"/>
                  </a:lnTo>
                  <a:lnTo>
                    <a:pt x="35" y="2414"/>
                  </a:lnTo>
                  <a:lnTo>
                    <a:pt x="1490" y="0"/>
                  </a:lnTo>
                  <a:lnTo>
                    <a:pt x="1123" y="0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dirty="0"/>
            </a:p>
          </p:txBody>
        </p:sp>
        <p:sp>
          <p:nvSpPr>
            <p:cNvPr id="59" name="Freeform 11"/>
            <p:cNvSpPr>
              <a:spLocks/>
            </p:cNvSpPr>
            <p:nvPr/>
          </p:nvSpPr>
          <p:spPr bwMode="auto">
            <a:xfrm>
              <a:off x="903384" y="1717675"/>
              <a:ext cx="1532470" cy="3890352"/>
            </a:xfrm>
            <a:custGeom>
              <a:avLst/>
              <a:gdLst>
                <a:gd name="T0" fmla="*/ 367 w 1489"/>
                <a:gd name="T1" fmla="*/ 0 h 3780"/>
                <a:gd name="T2" fmla="*/ 1489 w 1489"/>
                <a:gd name="T3" fmla="*/ 2414 h 3780"/>
                <a:gd name="T4" fmla="*/ 1489 w 1489"/>
                <a:gd name="T5" fmla="*/ 3780 h 3780"/>
                <a:gd name="T6" fmla="*/ 1455 w 1489"/>
                <a:gd name="T7" fmla="*/ 3752 h 3780"/>
                <a:gd name="T8" fmla="*/ 1455 w 1489"/>
                <a:gd name="T9" fmla="*/ 2414 h 3780"/>
                <a:gd name="T10" fmla="*/ 0 w 1489"/>
                <a:gd name="T11" fmla="*/ 0 h 3780"/>
                <a:gd name="T12" fmla="*/ 367 w 1489"/>
                <a:gd name="T13" fmla="*/ 0 h 3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9" h="3780">
                  <a:moveTo>
                    <a:pt x="367" y="0"/>
                  </a:moveTo>
                  <a:lnTo>
                    <a:pt x="1489" y="2414"/>
                  </a:lnTo>
                  <a:lnTo>
                    <a:pt x="1489" y="3780"/>
                  </a:lnTo>
                  <a:lnTo>
                    <a:pt x="1455" y="3752"/>
                  </a:lnTo>
                  <a:lnTo>
                    <a:pt x="1455" y="2414"/>
                  </a:lnTo>
                  <a:lnTo>
                    <a:pt x="0" y="0"/>
                  </a:lnTo>
                  <a:lnTo>
                    <a:pt x="367" y="0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dirty="0"/>
            </a:p>
          </p:txBody>
        </p:sp>
      </p:grpSp>
      <p:sp>
        <p:nvSpPr>
          <p:cNvPr id="24" name="Rechteck 28"/>
          <p:cNvSpPr/>
          <p:nvPr>
            <p:custDataLst>
              <p:tags r:id="rId2"/>
            </p:custDataLst>
          </p:nvPr>
        </p:nvSpPr>
        <p:spPr bwMode="gray">
          <a:xfrm>
            <a:off x="8354676" y="1806017"/>
            <a:ext cx="3376004" cy="327834"/>
          </a:xfrm>
          <a:prstGeom prst="rect">
            <a:avLst/>
          </a:prstGeom>
          <a:noFill/>
          <a:ln w="19050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0000" tIns="90000" rIns="90000" bIns="90000" numCol="1" spcCol="72000" rtlCol="0" anchor="ctr" anchorCtr="0">
            <a:noAutofit/>
          </a:bodyPr>
          <a:lstStyle/>
          <a:p>
            <a:pPr marL="177800" lvl="1" indent="-177800">
              <a:spcBef>
                <a:spcPts val="600"/>
              </a:spcBef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  <a:tabLst>
                <a:tab pos="1255085" algn="r"/>
              </a:tabLst>
              <a:defRPr/>
            </a:pPr>
            <a:r>
              <a:rPr lang="de-DE" altLang="de-DE" sz="1400" dirty="0" smtClean="0">
                <a:latin typeface="Arial" panose="020B0604020202020204" pitchFamily="34" charset="0"/>
                <a:ea typeface="Arial Unicode MS"/>
                <a:cs typeface="Arial" pitchFamily="34" charset="0"/>
              </a:rPr>
              <a:t>Text</a:t>
            </a:r>
            <a:endParaRPr lang="de-DE" altLang="de-DE" sz="1400" dirty="0">
              <a:latin typeface="Arial" panose="020B0604020202020204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25" name="Rechteck 28"/>
          <p:cNvSpPr/>
          <p:nvPr>
            <p:custDataLst>
              <p:tags r:id="rId3"/>
            </p:custDataLst>
          </p:nvPr>
        </p:nvSpPr>
        <p:spPr bwMode="gray">
          <a:xfrm>
            <a:off x="8354676" y="2957445"/>
            <a:ext cx="3376004" cy="327834"/>
          </a:xfrm>
          <a:prstGeom prst="rect">
            <a:avLst/>
          </a:prstGeom>
          <a:noFill/>
          <a:ln w="19050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0000" tIns="90000" rIns="90000" bIns="90000" numCol="1" spcCol="72000" rtlCol="0" anchor="ctr" anchorCtr="0">
            <a:noAutofit/>
          </a:bodyPr>
          <a:lstStyle/>
          <a:p>
            <a:pPr marL="177800" lvl="1" indent="-177800">
              <a:spcBef>
                <a:spcPts val="600"/>
              </a:spcBef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  <a:tabLst>
                <a:tab pos="1255085" algn="r"/>
              </a:tabLst>
              <a:defRPr/>
            </a:pPr>
            <a:r>
              <a:rPr lang="de-DE" altLang="de-DE" sz="1400" dirty="0" smtClean="0">
                <a:latin typeface="Arial" panose="020B0604020202020204" pitchFamily="34" charset="0"/>
                <a:ea typeface="Arial Unicode MS"/>
                <a:cs typeface="Arial" pitchFamily="34" charset="0"/>
              </a:rPr>
              <a:t>Text</a:t>
            </a:r>
            <a:endParaRPr lang="de-DE" altLang="de-DE" sz="1400" dirty="0">
              <a:latin typeface="Arial" panose="020B0604020202020204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26" name="Rechteck 28"/>
          <p:cNvSpPr/>
          <p:nvPr>
            <p:custDataLst>
              <p:tags r:id="rId4"/>
            </p:custDataLst>
          </p:nvPr>
        </p:nvSpPr>
        <p:spPr bwMode="gray">
          <a:xfrm>
            <a:off x="8354676" y="4108874"/>
            <a:ext cx="3376004" cy="327834"/>
          </a:xfrm>
          <a:prstGeom prst="rect">
            <a:avLst/>
          </a:prstGeom>
          <a:noFill/>
          <a:ln w="19050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0000" tIns="90000" rIns="90000" bIns="90000" numCol="1" spcCol="72000" rtlCol="0" anchor="ctr" anchorCtr="0">
            <a:noAutofit/>
          </a:bodyPr>
          <a:lstStyle/>
          <a:p>
            <a:pPr marL="177800" lvl="1" indent="-177800">
              <a:spcBef>
                <a:spcPts val="600"/>
              </a:spcBef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  <a:tabLst>
                <a:tab pos="1255085" algn="r"/>
              </a:tabLst>
              <a:defRPr/>
            </a:pPr>
            <a:r>
              <a:rPr lang="de-DE" altLang="de-DE" sz="1400" dirty="0" smtClean="0">
                <a:latin typeface="Arial" panose="020B0604020202020204" pitchFamily="34" charset="0"/>
                <a:ea typeface="Arial Unicode MS"/>
                <a:cs typeface="Arial" pitchFamily="34" charset="0"/>
              </a:rPr>
              <a:t>Text</a:t>
            </a:r>
            <a:endParaRPr lang="de-DE" altLang="de-DE" sz="1400" dirty="0">
              <a:latin typeface="Arial" panose="020B0604020202020204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27" name="Rechteck 28"/>
          <p:cNvSpPr/>
          <p:nvPr>
            <p:custDataLst>
              <p:tags r:id="rId5"/>
            </p:custDataLst>
          </p:nvPr>
        </p:nvSpPr>
        <p:spPr bwMode="gray">
          <a:xfrm>
            <a:off x="8354676" y="5260301"/>
            <a:ext cx="3376004" cy="327834"/>
          </a:xfrm>
          <a:prstGeom prst="rect">
            <a:avLst/>
          </a:prstGeom>
          <a:noFill/>
          <a:ln w="19050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0000" tIns="90000" rIns="90000" bIns="90000" numCol="1" spcCol="72000" rtlCol="0" anchor="ctr" anchorCtr="0">
            <a:noAutofit/>
          </a:bodyPr>
          <a:lstStyle/>
          <a:p>
            <a:pPr marL="177800" lvl="1" indent="-177800">
              <a:spcBef>
                <a:spcPts val="600"/>
              </a:spcBef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  <a:tabLst>
                <a:tab pos="1255085" algn="r"/>
              </a:tabLst>
              <a:defRPr/>
            </a:pPr>
            <a:r>
              <a:rPr lang="de-DE" altLang="de-DE" sz="1400" dirty="0" smtClean="0">
                <a:latin typeface="Arial" panose="020B0604020202020204" pitchFamily="34" charset="0"/>
                <a:ea typeface="Arial Unicode MS"/>
                <a:cs typeface="Arial" pitchFamily="34" charset="0"/>
              </a:rPr>
              <a:t>Text</a:t>
            </a:r>
            <a:endParaRPr lang="de-DE" altLang="de-DE" sz="1400" dirty="0">
              <a:latin typeface="Arial" panose="020B0604020202020204" pitchFamily="34" charset="0"/>
              <a:ea typeface="Arial Unicode MS"/>
              <a:cs typeface="Arial" pitchFamily="34" charset="0"/>
            </a:endParaRPr>
          </a:p>
        </p:txBody>
      </p:sp>
      <p:cxnSp>
        <p:nvCxnSpPr>
          <p:cNvPr id="23" name="Gerade Verbindung 52"/>
          <p:cNvCxnSpPr/>
          <p:nvPr/>
        </p:nvCxnSpPr>
        <p:spPr bwMode="gray">
          <a:xfrm>
            <a:off x="3914273" y="1969934"/>
            <a:ext cx="3632845" cy="0"/>
          </a:xfrm>
          <a:prstGeom prst="line">
            <a:avLst/>
          </a:prstGeom>
          <a:solidFill>
            <a:schemeClr val="tx2"/>
          </a:solidFill>
          <a:ln w="19050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" name="Gerade Verbindung 52"/>
          <p:cNvCxnSpPr/>
          <p:nvPr/>
        </p:nvCxnSpPr>
        <p:spPr bwMode="gray">
          <a:xfrm>
            <a:off x="2694928" y="5424218"/>
            <a:ext cx="4852190" cy="0"/>
          </a:xfrm>
          <a:prstGeom prst="line">
            <a:avLst/>
          </a:prstGeom>
          <a:solidFill>
            <a:schemeClr val="tx2"/>
          </a:solidFill>
          <a:ln w="19050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" name="Gerade Verbindung 52"/>
          <p:cNvCxnSpPr/>
          <p:nvPr/>
        </p:nvCxnSpPr>
        <p:spPr bwMode="gray">
          <a:xfrm>
            <a:off x="2694928" y="4272791"/>
            <a:ext cx="4852190" cy="0"/>
          </a:xfrm>
          <a:prstGeom prst="line">
            <a:avLst/>
          </a:prstGeom>
          <a:solidFill>
            <a:schemeClr val="tx2"/>
          </a:solidFill>
          <a:ln w="19050" cap="flat" cmpd="sng" algn="ctr">
            <a:solidFill>
              <a:schemeClr val="accent1">
                <a:lumMod val="50000"/>
              </a:schemeClr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2" name="Gerade Verbindung 52"/>
          <p:cNvCxnSpPr/>
          <p:nvPr/>
        </p:nvCxnSpPr>
        <p:spPr bwMode="gray">
          <a:xfrm>
            <a:off x="3067456" y="3121362"/>
            <a:ext cx="4479662" cy="0"/>
          </a:xfrm>
          <a:prstGeom prst="line">
            <a:avLst/>
          </a:prstGeom>
          <a:solidFill>
            <a:schemeClr val="tx2"/>
          </a:solidFill>
          <a:ln w="19050" cap="flat" cmpd="sng" algn="ctr">
            <a:solidFill>
              <a:schemeClr val="accent1">
                <a:lumMod val="75000"/>
              </a:schemeClr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9" name="Ellipse 2">
            <a:extLst>
              <a:ext uri="{FF2B5EF4-FFF2-40B4-BE49-F238E27FC236}">
                <a16:creationId xmlns:a16="http://schemas.microsoft.com/office/drawing/2014/main" id="{F2966B9D-552A-4F40-8FDA-76DB53548263}"/>
              </a:ext>
            </a:extLst>
          </p:cNvPr>
          <p:cNvSpPr/>
          <p:nvPr/>
        </p:nvSpPr>
        <p:spPr bwMode="auto">
          <a:xfrm>
            <a:off x="7547118" y="1559866"/>
            <a:ext cx="807558" cy="807558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392" tIns="45696" rIns="91392" bIns="456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de-DE" sz="2799" b="1" dirty="0" smtClean="0">
                <a:solidFill>
                  <a:srgbClr val="FFFFFF"/>
                </a:solidFill>
                <a:latin typeface="Arial" panose="020B0604020202020204" pitchFamily="34" charset="0"/>
              </a:rPr>
              <a:t>1</a:t>
            </a:r>
            <a:endParaRPr lang="de-DE" sz="2799" b="1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50" name="Ellipse 3">
            <a:extLst>
              <a:ext uri="{FF2B5EF4-FFF2-40B4-BE49-F238E27FC236}">
                <a16:creationId xmlns:a16="http://schemas.microsoft.com/office/drawing/2014/main" id="{7B5278C7-B884-47D2-9FE9-E4192B4E1E2F}"/>
              </a:ext>
            </a:extLst>
          </p:cNvPr>
          <p:cNvSpPr/>
          <p:nvPr/>
        </p:nvSpPr>
        <p:spPr bwMode="auto">
          <a:xfrm>
            <a:off x="7547118" y="2717583"/>
            <a:ext cx="807558" cy="807558"/>
          </a:xfrm>
          <a:prstGeom prst="ellipse">
            <a:avLst/>
          </a:prstGeom>
          <a:solidFill>
            <a:srgbClr val="88102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392" tIns="45696" rIns="91392" bIns="456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de-DE" sz="2799" b="1" dirty="0" smtClean="0">
                <a:solidFill>
                  <a:srgbClr val="FFFFFF"/>
                </a:solidFill>
                <a:latin typeface="Arial" panose="020B0604020202020204" pitchFamily="34" charset="0"/>
              </a:rPr>
              <a:t>2</a:t>
            </a:r>
            <a:endParaRPr lang="de-DE" sz="2799" b="1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51" name="Ellipse 4">
            <a:extLst>
              <a:ext uri="{FF2B5EF4-FFF2-40B4-BE49-F238E27FC236}">
                <a16:creationId xmlns:a16="http://schemas.microsoft.com/office/drawing/2014/main" id="{919B8E92-9460-4D12-A18B-0061521366E1}"/>
              </a:ext>
            </a:extLst>
          </p:cNvPr>
          <p:cNvSpPr/>
          <p:nvPr/>
        </p:nvSpPr>
        <p:spPr bwMode="auto">
          <a:xfrm>
            <a:off x="7547118" y="5020440"/>
            <a:ext cx="807558" cy="807558"/>
          </a:xfrm>
          <a:prstGeom prst="ellipse">
            <a:avLst/>
          </a:prstGeom>
          <a:solidFill>
            <a:schemeClr val="bg2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392" tIns="45696" rIns="91392" bIns="456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de-DE" sz="2799" b="1" dirty="0" smtClean="0">
                <a:solidFill>
                  <a:srgbClr val="FFFFFF"/>
                </a:solidFill>
                <a:latin typeface="Arial" panose="020B0604020202020204" pitchFamily="34" charset="0"/>
              </a:rPr>
              <a:t>4</a:t>
            </a:r>
            <a:endParaRPr lang="de-DE" sz="2799" b="1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52" name="Ellipse 5">
            <a:extLst>
              <a:ext uri="{FF2B5EF4-FFF2-40B4-BE49-F238E27FC236}">
                <a16:creationId xmlns:a16="http://schemas.microsoft.com/office/drawing/2014/main" id="{EB0DC586-F7E6-435C-922E-0369A3D3314B}"/>
              </a:ext>
            </a:extLst>
          </p:cNvPr>
          <p:cNvSpPr/>
          <p:nvPr/>
        </p:nvSpPr>
        <p:spPr bwMode="auto">
          <a:xfrm>
            <a:off x="7547118" y="3869013"/>
            <a:ext cx="807558" cy="807558"/>
          </a:xfrm>
          <a:prstGeom prst="ellipse">
            <a:avLst/>
          </a:prstGeom>
          <a:solidFill>
            <a:srgbClr val="5B0B1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392" tIns="45696" rIns="91392" bIns="456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de-DE" sz="2799" b="1" dirty="0" smtClean="0">
                <a:solidFill>
                  <a:srgbClr val="FFFFFF"/>
                </a:solidFill>
                <a:latin typeface="Arial" panose="020B0604020202020204" pitchFamily="34" charset="0"/>
              </a:rPr>
              <a:t>3</a:t>
            </a:r>
            <a:endParaRPr lang="de-DE" sz="2799" b="1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Vorlage Trichter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36</a:t>
            </a:fld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7013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Weitere Elemente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75755AD-0251-1746-8FF6-27A82F746E60}" type="slidenum">
              <a:rPr lang="de-DE" smtClean="0"/>
              <a:pPr/>
              <a:t>37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 smtClean="0"/>
              <a:t>© 2023 Alexianer GmbH</a:t>
            </a:r>
            <a:endParaRPr lang="de-DE" dirty="0"/>
          </a:p>
        </p:txBody>
      </p:sp>
      <p:sp>
        <p:nvSpPr>
          <p:cNvPr id="7" name="Inhaltsplatzhalter 5"/>
          <p:cNvSpPr>
            <a:spLocks noGrp="1"/>
          </p:cNvSpPr>
          <p:nvPr>
            <p:ph idx="4294967295"/>
          </p:nvPr>
        </p:nvSpPr>
        <p:spPr>
          <a:xfrm>
            <a:off x="362057" y="2690814"/>
            <a:ext cx="2434047" cy="3358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 smtClean="0"/>
              <a:t>Fortschritt</a:t>
            </a:r>
            <a:endParaRPr lang="de-DE" b="1" dirty="0"/>
          </a:p>
        </p:txBody>
      </p:sp>
      <p:sp>
        <p:nvSpPr>
          <p:cNvPr id="8" name="Inhaltsplatzhalter 5"/>
          <p:cNvSpPr txBox="1">
            <a:spLocks/>
          </p:cNvSpPr>
          <p:nvPr/>
        </p:nvSpPr>
        <p:spPr>
          <a:xfrm>
            <a:off x="3583175" y="1021580"/>
            <a:ext cx="1314450" cy="3048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5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5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5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5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5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de-DE" b="1" smtClean="0"/>
              <a:t>Checkbox</a:t>
            </a:r>
            <a:endParaRPr lang="de-DE" b="1" dirty="0"/>
          </a:p>
        </p:txBody>
      </p:sp>
      <p:sp>
        <p:nvSpPr>
          <p:cNvPr id="9" name="Inhaltsplatzhalter 5"/>
          <p:cNvSpPr>
            <a:spLocks noGrp="1"/>
          </p:cNvSpPr>
          <p:nvPr>
            <p:ph sz="quarter" idx="14"/>
          </p:nvPr>
        </p:nvSpPr>
        <p:spPr>
          <a:xfrm>
            <a:off x="362057" y="1040963"/>
            <a:ext cx="2434047" cy="335840"/>
          </a:xfrm>
        </p:spPr>
        <p:txBody>
          <a:bodyPr/>
          <a:lstStyle/>
          <a:p>
            <a:r>
              <a:rPr lang="de-DE" sz="1600" b="1" dirty="0" smtClean="0"/>
              <a:t>Ampel</a:t>
            </a:r>
            <a:endParaRPr lang="de-DE" sz="1600" b="1" dirty="0"/>
          </a:p>
        </p:txBody>
      </p:sp>
      <p:sp>
        <p:nvSpPr>
          <p:cNvPr id="10" name="Inhaltsplatzhalter 5"/>
          <p:cNvSpPr>
            <a:spLocks noGrp="1"/>
          </p:cNvSpPr>
          <p:nvPr>
            <p:ph sz="quarter" idx="4294967295"/>
          </p:nvPr>
        </p:nvSpPr>
        <p:spPr>
          <a:xfrm>
            <a:off x="362057" y="3927476"/>
            <a:ext cx="2434047" cy="3358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de-DE" b="1" dirty="0" smtClean="0"/>
              <a:t>Bewertung</a:t>
            </a:r>
            <a:endParaRPr lang="de-DE" b="1" dirty="0"/>
          </a:p>
        </p:txBody>
      </p:sp>
      <p:grpSp>
        <p:nvGrpSpPr>
          <p:cNvPr id="12" name="Gruppieren 11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78543" y="1494971"/>
            <a:ext cx="152400" cy="609600"/>
            <a:chOff x="6019800" y="3352800"/>
            <a:chExt cx="152400" cy="609600"/>
          </a:xfrm>
        </p:grpSpPr>
        <p:sp>
          <p:nvSpPr>
            <p:cNvPr id="13" name="background" hidden="1"/>
            <p:cNvSpPr/>
            <p:nvPr/>
          </p:nvSpPr>
          <p:spPr>
            <a:xfrm>
              <a:off x="6019800" y="3352800"/>
              <a:ext cx="0" cy="0"/>
            </a:xfrm>
            <a:prstGeom prst="roundRect">
              <a:avLst>
                <a:gd name="adj" fmla="val 5000"/>
              </a:avLst>
            </a:prstGeom>
            <a:solidFill>
              <a:srgbClr val="FFFFFF"/>
            </a:solidFill>
            <a:ln w="9525">
              <a:solidFill>
                <a:srgbClr val="9999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4" name="single" hidden="1"/>
            <p:cNvSpPr/>
            <p:nvPr/>
          </p:nvSpPr>
          <p:spPr>
            <a:xfrm>
              <a:off x="6019800" y="3352800"/>
              <a:ext cx="152400" cy="152400"/>
            </a:xfrm>
            <a:prstGeom prst="ellipse">
              <a:avLst/>
            </a:prstGeom>
            <a:solidFill>
              <a:srgbClr val="CC0000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5" name="red"/>
            <p:cNvSpPr/>
            <p:nvPr/>
          </p:nvSpPr>
          <p:spPr>
            <a:xfrm>
              <a:off x="6019800" y="3352800"/>
              <a:ext cx="152400" cy="152400"/>
            </a:xfrm>
            <a:prstGeom prst="ellipse">
              <a:avLst/>
            </a:prstGeom>
            <a:solidFill>
              <a:srgbClr val="CC0000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6" name="amber"/>
            <p:cNvSpPr/>
            <p:nvPr/>
          </p:nvSpPr>
          <p:spPr>
            <a:xfrm>
              <a:off x="6019800" y="3581400"/>
              <a:ext cx="152400" cy="152400"/>
            </a:xfrm>
            <a:prstGeom prst="ellipse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7" name="green"/>
            <p:cNvSpPr/>
            <p:nvPr/>
          </p:nvSpPr>
          <p:spPr>
            <a:xfrm>
              <a:off x="6019800" y="3810000"/>
              <a:ext cx="152400" cy="152400"/>
            </a:xfrm>
            <a:prstGeom prst="ellipse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18" name="Gruppieren 17"/>
          <p:cNvGrpSpPr>
            <a:grpSpLocks noChangeAspect="1"/>
          </p:cNvGrpSpPr>
          <p:nvPr>
            <p:custDataLst>
              <p:tags r:id="rId3"/>
            </p:custDataLst>
          </p:nvPr>
        </p:nvGrpSpPr>
        <p:grpSpPr>
          <a:xfrm>
            <a:off x="1153644" y="1494971"/>
            <a:ext cx="152400" cy="609600"/>
            <a:chOff x="6019800" y="3352800"/>
            <a:chExt cx="152400" cy="609600"/>
          </a:xfrm>
        </p:grpSpPr>
        <p:sp>
          <p:nvSpPr>
            <p:cNvPr id="19" name="background" hidden="1"/>
            <p:cNvSpPr/>
            <p:nvPr/>
          </p:nvSpPr>
          <p:spPr>
            <a:xfrm>
              <a:off x="6019800" y="3352800"/>
              <a:ext cx="0" cy="0"/>
            </a:xfrm>
            <a:prstGeom prst="roundRect">
              <a:avLst>
                <a:gd name="adj" fmla="val 5000"/>
              </a:avLst>
            </a:prstGeom>
            <a:solidFill>
              <a:srgbClr val="FFFFFF"/>
            </a:solidFill>
            <a:ln w="9525">
              <a:solidFill>
                <a:srgbClr val="9999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0" name="single" hidden="1"/>
            <p:cNvSpPr/>
            <p:nvPr/>
          </p:nvSpPr>
          <p:spPr>
            <a:xfrm>
              <a:off x="6019800" y="3352800"/>
              <a:ext cx="152400" cy="152400"/>
            </a:xfrm>
            <a:prstGeom prst="ellipse">
              <a:avLst/>
            </a:prstGeom>
            <a:solidFill>
              <a:srgbClr val="FFCC00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1" name="red"/>
            <p:cNvSpPr/>
            <p:nvPr/>
          </p:nvSpPr>
          <p:spPr>
            <a:xfrm>
              <a:off x="6019800" y="3352800"/>
              <a:ext cx="152400" cy="152400"/>
            </a:xfrm>
            <a:prstGeom prst="ellipse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2" name="amber"/>
            <p:cNvSpPr/>
            <p:nvPr/>
          </p:nvSpPr>
          <p:spPr>
            <a:xfrm>
              <a:off x="6019800" y="3581400"/>
              <a:ext cx="152400" cy="152400"/>
            </a:xfrm>
            <a:prstGeom prst="ellipse">
              <a:avLst/>
            </a:prstGeom>
            <a:solidFill>
              <a:srgbClr val="FFCC00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3" name="green"/>
            <p:cNvSpPr/>
            <p:nvPr/>
          </p:nvSpPr>
          <p:spPr>
            <a:xfrm>
              <a:off x="6019800" y="3810000"/>
              <a:ext cx="152400" cy="152400"/>
            </a:xfrm>
            <a:prstGeom prst="ellipse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24" name="Gruppieren 23"/>
          <p:cNvGrpSpPr>
            <a:grpSpLocks noChangeAspect="1"/>
          </p:cNvGrpSpPr>
          <p:nvPr>
            <p:custDataLst>
              <p:tags r:id="rId4"/>
            </p:custDataLst>
          </p:nvPr>
        </p:nvGrpSpPr>
        <p:grpSpPr>
          <a:xfrm>
            <a:off x="1628745" y="1494971"/>
            <a:ext cx="152400" cy="609600"/>
            <a:chOff x="6019800" y="3352800"/>
            <a:chExt cx="152400" cy="609600"/>
          </a:xfrm>
        </p:grpSpPr>
        <p:sp>
          <p:nvSpPr>
            <p:cNvPr id="25" name="background" hidden="1"/>
            <p:cNvSpPr/>
            <p:nvPr/>
          </p:nvSpPr>
          <p:spPr>
            <a:xfrm>
              <a:off x="6019800" y="3352800"/>
              <a:ext cx="0" cy="0"/>
            </a:xfrm>
            <a:prstGeom prst="roundRect">
              <a:avLst>
                <a:gd name="adj" fmla="val 5000"/>
              </a:avLst>
            </a:prstGeom>
            <a:solidFill>
              <a:srgbClr val="FFFFFF"/>
            </a:solidFill>
            <a:ln w="9525">
              <a:solidFill>
                <a:srgbClr val="9999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6" name="single" hidden="1"/>
            <p:cNvSpPr/>
            <p:nvPr/>
          </p:nvSpPr>
          <p:spPr>
            <a:xfrm>
              <a:off x="6019800" y="3352800"/>
              <a:ext cx="152400" cy="152400"/>
            </a:xfrm>
            <a:prstGeom prst="ellipse">
              <a:avLst/>
            </a:prstGeom>
            <a:solidFill>
              <a:srgbClr val="00993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7" name="red"/>
            <p:cNvSpPr/>
            <p:nvPr/>
          </p:nvSpPr>
          <p:spPr>
            <a:xfrm>
              <a:off x="6019800" y="3352800"/>
              <a:ext cx="152400" cy="152400"/>
            </a:xfrm>
            <a:prstGeom prst="ellipse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8" name="amber"/>
            <p:cNvSpPr/>
            <p:nvPr/>
          </p:nvSpPr>
          <p:spPr>
            <a:xfrm>
              <a:off x="6019800" y="3581400"/>
              <a:ext cx="152400" cy="152400"/>
            </a:xfrm>
            <a:prstGeom prst="ellipse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9" name="green"/>
            <p:cNvSpPr/>
            <p:nvPr/>
          </p:nvSpPr>
          <p:spPr>
            <a:xfrm>
              <a:off x="6019800" y="3810000"/>
              <a:ext cx="152400" cy="152400"/>
            </a:xfrm>
            <a:prstGeom prst="ellipse">
              <a:avLst/>
            </a:prstGeom>
            <a:solidFill>
              <a:srgbClr val="00993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30" name="Gruppieren 29"/>
          <p:cNvGrpSpPr>
            <a:grpSpLocks noChangeAspect="1"/>
          </p:cNvGrpSpPr>
          <p:nvPr>
            <p:custDataLst>
              <p:tags r:id="rId5"/>
            </p:custDataLst>
          </p:nvPr>
        </p:nvGrpSpPr>
        <p:grpSpPr>
          <a:xfrm>
            <a:off x="2103847" y="1494971"/>
            <a:ext cx="152400" cy="609600"/>
            <a:chOff x="6019800" y="3352800"/>
            <a:chExt cx="152400" cy="609600"/>
          </a:xfrm>
        </p:grpSpPr>
        <p:sp>
          <p:nvSpPr>
            <p:cNvPr id="31" name="background" hidden="1"/>
            <p:cNvSpPr/>
            <p:nvPr/>
          </p:nvSpPr>
          <p:spPr>
            <a:xfrm>
              <a:off x="6019800" y="3352800"/>
              <a:ext cx="0" cy="0"/>
            </a:xfrm>
            <a:prstGeom prst="roundRect">
              <a:avLst>
                <a:gd name="adj" fmla="val 5000"/>
              </a:avLst>
            </a:prstGeom>
            <a:solidFill>
              <a:srgbClr val="FFFFFF"/>
            </a:solidFill>
            <a:ln w="9525">
              <a:solidFill>
                <a:srgbClr val="9999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2" name="single" hidden="1"/>
            <p:cNvSpPr/>
            <p:nvPr/>
          </p:nvSpPr>
          <p:spPr>
            <a:xfrm>
              <a:off x="6019800" y="3352800"/>
              <a:ext cx="152400" cy="152400"/>
            </a:xfrm>
            <a:prstGeom prst="ellipse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3" name="red"/>
            <p:cNvSpPr/>
            <p:nvPr/>
          </p:nvSpPr>
          <p:spPr>
            <a:xfrm>
              <a:off x="6019800" y="3352800"/>
              <a:ext cx="152400" cy="152400"/>
            </a:xfrm>
            <a:prstGeom prst="ellipse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4" name="amber"/>
            <p:cNvSpPr/>
            <p:nvPr/>
          </p:nvSpPr>
          <p:spPr>
            <a:xfrm>
              <a:off x="6019800" y="3581400"/>
              <a:ext cx="152400" cy="152400"/>
            </a:xfrm>
            <a:prstGeom prst="ellipse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5" name="green"/>
            <p:cNvSpPr/>
            <p:nvPr/>
          </p:nvSpPr>
          <p:spPr>
            <a:xfrm>
              <a:off x="6019800" y="3810000"/>
              <a:ext cx="152400" cy="152400"/>
            </a:xfrm>
            <a:prstGeom prst="ellipse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36" name="Gruppieren 35"/>
          <p:cNvGrpSpPr>
            <a:grpSpLocks noChangeAspect="1"/>
          </p:cNvGrpSpPr>
          <p:nvPr>
            <p:custDataLst>
              <p:tags r:id="rId6"/>
            </p:custDataLst>
          </p:nvPr>
        </p:nvGrpSpPr>
        <p:grpSpPr>
          <a:xfrm>
            <a:off x="678543" y="3314999"/>
            <a:ext cx="254000" cy="254000"/>
            <a:chOff x="6096000" y="3429000"/>
            <a:chExt cx="254000" cy="254000"/>
          </a:xfrm>
        </p:grpSpPr>
        <p:sp>
          <p:nvSpPr>
            <p:cNvPr id="37" name="background"/>
            <p:cNvSpPr/>
            <p:nvPr/>
          </p:nvSpPr>
          <p:spPr>
            <a:xfrm>
              <a:off x="6096000" y="3429000"/>
              <a:ext cx="254000" cy="254000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8" name="arc"/>
            <p:cNvSpPr/>
            <p:nvPr/>
          </p:nvSpPr>
          <p:spPr>
            <a:xfrm>
              <a:off x="6096000" y="3429000"/>
              <a:ext cx="254000" cy="254000"/>
            </a:xfrm>
            <a:prstGeom prst="arc">
              <a:avLst/>
            </a:prstGeom>
            <a:solidFill>
              <a:schemeClr val="accent2"/>
            </a:solidFill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9" name="circle"/>
            <p:cNvSpPr/>
            <p:nvPr/>
          </p:nvSpPr>
          <p:spPr>
            <a:xfrm>
              <a:off x="6096000" y="3429000"/>
              <a:ext cx="254000" cy="254000"/>
            </a:xfrm>
            <a:prstGeom prst="ellipse">
              <a:avLst/>
            </a:prstGeom>
            <a:noFill/>
            <a:ln w="9525">
              <a:solidFill>
                <a:schemeClr val="accent2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40" name="Gruppieren 39"/>
          <p:cNvGrpSpPr>
            <a:grpSpLocks noChangeAspect="1"/>
          </p:cNvGrpSpPr>
          <p:nvPr>
            <p:custDataLst>
              <p:tags r:id="rId7"/>
            </p:custDataLst>
          </p:nvPr>
        </p:nvGrpSpPr>
        <p:grpSpPr>
          <a:xfrm>
            <a:off x="1179044" y="3314999"/>
            <a:ext cx="254000" cy="254000"/>
            <a:chOff x="6096000" y="3429000"/>
            <a:chExt cx="254000" cy="254000"/>
          </a:xfrm>
        </p:grpSpPr>
        <p:sp>
          <p:nvSpPr>
            <p:cNvPr id="41" name="background"/>
            <p:cNvSpPr/>
            <p:nvPr/>
          </p:nvSpPr>
          <p:spPr>
            <a:xfrm>
              <a:off x="6096000" y="3429000"/>
              <a:ext cx="254000" cy="254000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42" name="arc"/>
            <p:cNvSpPr/>
            <p:nvPr/>
          </p:nvSpPr>
          <p:spPr>
            <a:xfrm>
              <a:off x="6096000" y="3429000"/>
              <a:ext cx="254000" cy="254000"/>
            </a:xfrm>
            <a:prstGeom prst="arc">
              <a:avLst>
                <a:gd name="adj1" fmla="val 16200000"/>
                <a:gd name="adj2" fmla="val 5400000"/>
              </a:avLst>
            </a:prstGeom>
            <a:solidFill>
              <a:schemeClr val="accent2"/>
            </a:solidFill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43" name="circle"/>
            <p:cNvSpPr/>
            <p:nvPr/>
          </p:nvSpPr>
          <p:spPr>
            <a:xfrm>
              <a:off x="6096000" y="3429000"/>
              <a:ext cx="254000" cy="254000"/>
            </a:xfrm>
            <a:prstGeom prst="ellipse">
              <a:avLst/>
            </a:prstGeom>
            <a:noFill/>
            <a:ln w="9525">
              <a:solidFill>
                <a:schemeClr val="accent2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44" name="Gruppieren 43"/>
          <p:cNvGrpSpPr>
            <a:grpSpLocks noChangeAspect="1"/>
          </p:cNvGrpSpPr>
          <p:nvPr>
            <p:custDataLst>
              <p:tags r:id="rId8"/>
            </p:custDataLst>
          </p:nvPr>
        </p:nvGrpSpPr>
        <p:grpSpPr>
          <a:xfrm>
            <a:off x="1679545" y="3314999"/>
            <a:ext cx="254000" cy="254000"/>
            <a:chOff x="6096000" y="3429000"/>
            <a:chExt cx="254000" cy="254000"/>
          </a:xfrm>
        </p:grpSpPr>
        <p:sp>
          <p:nvSpPr>
            <p:cNvPr id="45" name="background"/>
            <p:cNvSpPr/>
            <p:nvPr/>
          </p:nvSpPr>
          <p:spPr>
            <a:xfrm>
              <a:off x="6096000" y="3429000"/>
              <a:ext cx="254000" cy="254000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46" name="arc"/>
            <p:cNvSpPr/>
            <p:nvPr/>
          </p:nvSpPr>
          <p:spPr>
            <a:xfrm>
              <a:off x="6096000" y="3429000"/>
              <a:ext cx="254000" cy="254000"/>
            </a:xfrm>
            <a:prstGeom prst="arc">
              <a:avLst>
                <a:gd name="adj1" fmla="val 16200000"/>
                <a:gd name="adj2" fmla="val 10800000"/>
              </a:avLst>
            </a:prstGeom>
            <a:solidFill>
              <a:schemeClr val="accent2"/>
            </a:solidFill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47" name="circle"/>
            <p:cNvSpPr/>
            <p:nvPr/>
          </p:nvSpPr>
          <p:spPr>
            <a:xfrm>
              <a:off x="6096000" y="3429000"/>
              <a:ext cx="254000" cy="254000"/>
            </a:xfrm>
            <a:prstGeom prst="ellipse">
              <a:avLst/>
            </a:prstGeom>
            <a:noFill/>
            <a:ln w="9525">
              <a:solidFill>
                <a:schemeClr val="accent2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48" name="Gruppieren 47"/>
          <p:cNvGrpSpPr>
            <a:grpSpLocks noChangeAspect="1"/>
          </p:cNvGrpSpPr>
          <p:nvPr>
            <p:custDataLst>
              <p:tags r:id="rId9"/>
            </p:custDataLst>
          </p:nvPr>
        </p:nvGrpSpPr>
        <p:grpSpPr>
          <a:xfrm>
            <a:off x="2180047" y="3314999"/>
            <a:ext cx="254000" cy="254000"/>
            <a:chOff x="6096000" y="3429000"/>
            <a:chExt cx="254000" cy="254000"/>
          </a:xfrm>
        </p:grpSpPr>
        <p:sp>
          <p:nvSpPr>
            <p:cNvPr id="49" name="background"/>
            <p:cNvSpPr/>
            <p:nvPr/>
          </p:nvSpPr>
          <p:spPr>
            <a:xfrm>
              <a:off x="6096000" y="3429000"/>
              <a:ext cx="254000" cy="254000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50" name="arc"/>
            <p:cNvSpPr/>
            <p:nvPr/>
          </p:nvSpPr>
          <p:spPr>
            <a:xfrm>
              <a:off x="6096000" y="3429000"/>
              <a:ext cx="254000" cy="254000"/>
            </a:xfrm>
            <a:prstGeom prst="arc">
              <a:avLst>
                <a:gd name="adj1" fmla="val 16200000"/>
                <a:gd name="adj2" fmla="val 16200000"/>
              </a:avLst>
            </a:prstGeom>
            <a:solidFill>
              <a:schemeClr val="accent2"/>
            </a:solidFill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51" name="circle"/>
            <p:cNvSpPr/>
            <p:nvPr/>
          </p:nvSpPr>
          <p:spPr>
            <a:xfrm>
              <a:off x="6096000" y="3429000"/>
              <a:ext cx="254000" cy="254000"/>
            </a:xfrm>
            <a:prstGeom prst="ellipse">
              <a:avLst/>
            </a:prstGeom>
            <a:noFill/>
            <a:ln w="9525">
              <a:solidFill>
                <a:schemeClr val="accent2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52" name="Gruppieren 51"/>
          <p:cNvGrpSpPr>
            <a:grpSpLocks noChangeAspect="1"/>
          </p:cNvGrpSpPr>
          <p:nvPr>
            <p:custDataLst>
              <p:tags r:id="rId10"/>
            </p:custDataLst>
          </p:nvPr>
        </p:nvGrpSpPr>
        <p:grpSpPr>
          <a:xfrm>
            <a:off x="3911600" y="1672771"/>
            <a:ext cx="254000" cy="254000"/>
            <a:chOff x="6096000" y="3429000"/>
            <a:chExt cx="254000" cy="254000"/>
          </a:xfrm>
        </p:grpSpPr>
        <p:sp>
          <p:nvSpPr>
            <p:cNvPr id="53" name="background"/>
            <p:cNvSpPr/>
            <p:nvPr/>
          </p:nvSpPr>
          <p:spPr>
            <a:xfrm>
              <a:off x="6096000" y="3429000"/>
              <a:ext cx="254000" cy="254000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54" name="box"/>
            <p:cNvSpPr/>
            <p:nvPr/>
          </p:nvSpPr>
          <p:spPr>
            <a:xfrm>
              <a:off x="6096000" y="3429000"/>
              <a:ext cx="254000" cy="254000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9525">
              <a:solidFill>
                <a:srgbClr val="009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55" name="0"/>
            <p:cNvSpPr/>
            <p:nvPr/>
          </p:nvSpPr>
          <p:spPr>
            <a:xfrm>
              <a:off x="6121400" y="3477244"/>
              <a:ext cx="203200" cy="157512"/>
            </a:xfrm>
            <a:custGeom>
              <a:avLst/>
              <a:gdLst>
                <a:gd name="connsiteX0" fmla="*/ 230669 w 254000"/>
                <a:gd name="connsiteY0" fmla="*/ 0 h 196890"/>
                <a:gd name="connsiteX1" fmla="*/ 254000 w 254000"/>
                <a:gd name="connsiteY1" fmla="*/ 36032 h 196890"/>
                <a:gd name="connsiteX2" fmla="*/ 92548 w 254000"/>
                <a:gd name="connsiteY2" fmla="*/ 196890 h 196890"/>
                <a:gd name="connsiteX3" fmla="*/ 0 w 254000"/>
                <a:gd name="connsiteY3" fmla="*/ 104343 h 196890"/>
                <a:gd name="connsiteX4" fmla="*/ 35135 w 254000"/>
                <a:gd name="connsiteY4" fmla="*/ 69209 h 196890"/>
                <a:gd name="connsiteX5" fmla="*/ 92571 w 254000"/>
                <a:gd name="connsiteY5" fmla="*/ 126645 h 196890"/>
                <a:gd name="connsiteX0" fmla="*/ 217969 w 254000"/>
                <a:gd name="connsiteY0" fmla="*/ 0 h 196890"/>
                <a:gd name="connsiteX1" fmla="*/ 254000 w 254000"/>
                <a:gd name="connsiteY1" fmla="*/ 36032 h 196890"/>
                <a:gd name="connsiteX2" fmla="*/ 92548 w 254000"/>
                <a:gd name="connsiteY2" fmla="*/ 196890 h 196890"/>
                <a:gd name="connsiteX3" fmla="*/ 0 w 254000"/>
                <a:gd name="connsiteY3" fmla="*/ 104343 h 196890"/>
                <a:gd name="connsiteX4" fmla="*/ 35135 w 254000"/>
                <a:gd name="connsiteY4" fmla="*/ 69209 h 196890"/>
                <a:gd name="connsiteX5" fmla="*/ 92571 w 254000"/>
                <a:gd name="connsiteY5" fmla="*/ 126645 h 196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4000" h="196890">
                  <a:moveTo>
                    <a:pt x="217969" y="0"/>
                  </a:moveTo>
                  <a:lnTo>
                    <a:pt x="254000" y="36032"/>
                  </a:lnTo>
                  <a:lnTo>
                    <a:pt x="92548" y="196890"/>
                  </a:lnTo>
                  <a:lnTo>
                    <a:pt x="0" y="104343"/>
                  </a:lnTo>
                  <a:lnTo>
                    <a:pt x="35135" y="69209"/>
                  </a:lnTo>
                  <a:lnTo>
                    <a:pt x="92571" y="126645"/>
                  </a:lnTo>
                  <a:close/>
                </a:path>
              </a:pathLst>
            </a:custGeom>
            <a:solidFill>
              <a:srgbClr val="00993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56" name="Gruppieren 55"/>
          <p:cNvGrpSpPr>
            <a:grpSpLocks noChangeAspect="1"/>
          </p:cNvGrpSpPr>
          <p:nvPr>
            <p:custDataLst>
              <p:tags r:id="rId11"/>
            </p:custDataLst>
          </p:nvPr>
        </p:nvGrpSpPr>
        <p:grpSpPr>
          <a:xfrm>
            <a:off x="4459516" y="1670102"/>
            <a:ext cx="254000" cy="254000"/>
            <a:chOff x="4459516" y="1670102"/>
            <a:chExt cx="254000" cy="254000"/>
          </a:xfrm>
        </p:grpSpPr>
        <p:sp>
          <p:nvSpPr>
            <p:cNvPr id="57" name="background"/>
            <p:cNvSpPr/>
            <p:nvPr/>
          </p:nvSpPr>
          <p:spPr>
            <a:xfrm>
              <a:off x="4459516" y="1670102"/>
              <a:ext cx="254000" cy="254000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58" name="box"/>
            <p:cNvSpPr/>
            <p:nvPr/>
          </p:nvSpPr>
          <p:spPr>
            <a:xfrm>
              <a:off x="4459516" y="1670102"/>
              <a:ext cx="254000" cy="254000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9525">
              <a:solidFill>
                <a:srgbClr val="CC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59" name="1"/>
            <p:cNvSpPr/>
            <p:nvPr/>
          </p:nvSpPr>
          <p:spPr>
            <a:xfrm>
              <a:off x="4484916" y="1695502"/>
              <a:ext cx="203200" cy="203200"/>
            </a:xfrm>
            <a:custGeom>
              <a:avLst/>
              <a:gdLst>
                <a:gd name="connsiteX0" fmla="*/ 12700 w 127000"/>
                <a:gd name="connsiteY0" fmla="*/ 17958 h 127000"/>
                <a:gd name="connsiteX1" fmla="*/ 45542 w 127000"/>
                <a:gd name="connsiteY1" fmla="*/ 63500 h 127000"/>
                <a:gd name="connsiteX2" fmla="*/ 0 w 127000"/>
                <a:gd name="connsiteY2" fmla="*/ 109042 h 127000"/>
                <a:gd name="connsiteX3" fmla="*/ 17958 w 127000"/>
                <a:gd name="connsiteY3" fmla="*/ 127000 h 127000"/>
                <a:gd name="connsiteX4" fmla="*/ 63500 w 127000"/>
                <a:gd name="connsiteY4" fmla="*/ 81458 h 127000"/>
                <a:gd name="connsiteX5" fmla="*/ 109042 w 127000"/>
                <a:gd name="connsiteY5" fmla="*/ 127000 h 127000"/>
                <a:gd name="connsiteX6" fmla="*/ 127000 w 127000"/>
                <a:gd name="connsiteY6" fmla="*/ 109042 h 127000"/>
                <a:gd name="connsiteX7" fmla="*/ 81458 w 127000"/>
                <a:gd name="connsiteY7" fmla="*/ 63500 h 127000"/>
                <a:gd name="connsiteX8" fmla="*/ 127000 w 127000"/>
                <a:gd name="connsiteY8" fmla="*/ 17958 h 127000"/>
                <a:gd name="connsiteX9" fmla="*/ 109042 w 127000"/>
                <a:gd name="connsiteY9" fmla="*/ 0 h 127000"/>
                <a:gd name="connsiteX10" fmla="*/ 63500 w 127000"/>
                <a:gd name="connsiteY10" fmla="*/ 45542 h 127000"/>
                <a:gd name="connsiteX11" fmla="*/ 17958 w 127000"/>
                <a:gd name="connsiteY11" fmla="*/ 0 h 127000"/>
                <a:gd name="connsiteX0" fmla="*/ 0 w 127000"/>
                <a:gd name="connsiteY0" fmla="*/ 17958 h 127000"/>
                <a:gd name="connsiteX1" fmla="*/ 45542 w 127000"/>
                <a:gd name="connsiteY1" fmla="*/ 63500 h 127000"/>
                <a:gd name="connsiteX2" fmla="*/ 0 w 127000"/>
                <a:gd name="connsiteY2" fmla="*/ 109042 h 127000"/>
                <a:gd name="connsiteX3" fmla="*/ 17958 w 127000"/>
                <a:gd name="connsiteY3" fmla="*/ 127000 h 127000"/>
                <a:gd name="connsiteX4" fmla="*/ 63500 w 127000"/>
                <a:gd name="connsiteY4" fmla="*/ 81458 h 127000"/>
                <a:gd name="connsiteX5" fmla="*/ 109042 w 127000"/>
                <a:gd name="connsiteY5" fmla="*/ 127000 h 127000"/>
                <a:gd name="connsiteX6" fmla="*/ 127000 w 127000"/>
                <a:gd name="connsiteY6" fmla="*/ 109042 h 127000"/>
                <a:gd name="connsiteX7" fmla="*/ 81458 w 127000"/>
                <a:gd name="connsiteY7" fmla="*/ 63500 h 127000"/>
                <a:gd name="connsiteX8" fmla="*/ 127000 w 127000"/>
                <a:gd name="connsiteY8" fmla="*/ 17958 h 127000"/>
                <a:gd name="connsiteX9" fmla="*/ 109042 w 127000"/>
                <a:gd name="connsiteY9" fmla="*/ 0 h 127000"/>
                <a:gd name="connsiteX10" fmla="*/ 63500 w 127000"/>
                <a:gd name="connsiteY10" fmla="*/ 45542 h 127000"/>
                <a:gd name="connsiteX11" fmla="*/ 17958 w 127000"/>
                <a:gd name="connsiteY11" fmla="*/ 0 h 127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7000" h="127000">
                  <a:moveTo>
                    <a:pt x="0" y="17958"/>
                  </a:moveTo>
                  <a:lnTo>
                    <a:pt x="45542" y="63500"/>
                  </a:lnTo>
                  <a:lnTo>
                    <a:pt x="0" y="109042"/>
                  </a:lnTo>
                  <a:lnTo>
                    <a:pt x="17958" y="127000"/>
                  </a:lnTo>
                  <a:lnTo>
                    <a:pt x="63500" y="81458"/>
                  </a:lnTo>
                  <a:lnTo>
                    <a:pt x="109042" y="127000"/>
                  </a:lnTo>
                  <a:lnTo>
                    <a:pt x="127000" y="109042"/>
                  </a:lnTo>
                  <a:lnTo>
                    <a:pt x="81458" y="63500"/>
                  </a:lnTo>
                  <a:lnTo>
                    <a:pt x="127000" y="17958"/>
                  </a:lnTo>
                  <a:lnTo>
                    <a:pt x="109042" y="0"/>
                  </a:lnTo>
                  <a:lnTo>
                    <a:pt x="63500" y="45542"/>
                  </a:lnTo>
                  <a:lnTo>
                    <a:pt x="17958" y="0"/>
                  </a:lnTo>
                </a:path>
              </a:pathLst>
            </a:custGeom>
            <a:solidFill>
              <a:srgbClr val="CC0000"/>
            </a:solidFill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60" name="Gruppieren 59"/>
          <p:cNvGrpSpPr>
            <a:grpSpLocks/>
          </p:cNvGrpSpPr>
          <p:nvPr>
            <p:custDataLst>
              <p:tags r:id="rId12"/>
            </p:custDataLst>
          </p:nvPr>
        </p:nvGrpSpPr>
        <p:grpSpPr>
          <a:xfrm>
            <a:off x="792843" y="4394929"/>
            <a:ext cx="1371600" cy="228600"/>
            <a:chOff x="6019800" y="3352800"/>
            <a:chExt cx="914400" cy="152400"/>
          </a:xfrm>
        </p:grpSpPr>
        <p:sp>
          <p:nvSpPr>
            <p:cNvPr id="61" name="background" hidden="1"/>
            <p:cNvSpPr/>
            <p:nvPr/>
          </p:nvSpPr>
          <p:spPr>
            <a:xfrm>
              <a:off x="6019800" y="3352800"/>
              <a:ext cx="0" cy="0"/>
            </a:xfrm>
            <a:prstGeom prst="roundRect">
              <a:avLst>
                <a:gd name="adj" fmla="val 5000"/>
              </a:avLst>
            </a:prstGeom>
            <a:solidFill>
              <a:srgbClr val="FFFFFF"/>
            </a:solidFill>
            <a:ln w="9525">
              <a:solidFill>
                <a:srgbClr val="9999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62" name="on" hidden="1"/>
            <p:cNvSpPr/>
            <p:nvPr/>
          </p:nvSpPr>
          <p:spPr>
            <a:xfrm>
              <a:off x="6019800" y="3352800"/>
              <a:ext cx="0" cy="0"/>
            </a:xfrm>
            <a:prstGeom prst="roundRect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63" name="off" hidden="1"/>
            <p:cNvSpPr/>
            <p:nvPr/>
          </p:nvSpPr>
          <p:spPr>
            <a:xfrm>
              <a:off x="6019800" y="3352800"/>
              <a:ext cx="0" cy="0"/>
            </a:xfrm>
            <a:prstGeom prst="roundRect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64" name="1"/>
            <p:cNvSpPr/>
            <p:nvPr/>
          </p:nvSpPr>
          <p:spPr>
            <a:xfrm>
              <a:off x="6019800" y="3352800"/>
              <a:ext cx="152400" cy="152400"/>
            </a:xfrm>
            <a:prstGeom prst="star5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65" name="2"/>
            <p:cNvSpPr/>
            <p:nvPr/>
          </p:nvSpPr>
          <p:spPr>
            <a:xfrm>
              <a:off x="6210300" y="3352800"/>
              <a:ext cx="152400" cy="15240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66" name="3"/>
            <p:cNvSpPr/>
            <p:nvPr/>
          </p:nvSpPr>
          <p:spPr>
            <a:xfrm>
              <a:off x="6400800" y="3352800"/>
              <a:ext cx="152400" cy="15240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67" name="4"/>
            <p:cNvSpPr/>
            <p:nvPr/>
          </p:nvSpPr>
          <p:spPr>
            <a:xfrm>
              <a:off x="6591300" y="3352800"/>
              <a:ext cx="152400" cy="15240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68" name="5"/>
            <p:cNvSpPr/>
            <p:nvPr/>
          </p:nvSpPr>
          <p:spPr>
            <a:xfrm>
              <a:off x="6781800" y="3352800"/>
              <a:ext cx="152400" cy="15240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69" name="6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70" name="7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71" name="8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72" name="9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73" name="10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74" name="Gruppieren 73"/>
          <p:cNvGrpSpPr>
            <a:grpSpLocks/>
          </p:cNvGrpSpPr>
          <p:nvPr>
            <p:custDataLst>
              <p:tags r:id="rId13"/>
            </p:custDataLst>
          </p:nvPr>
        </p:nvGrpSpPr>
        <p:grpSpPr>
          <a:xfrm>
            <a:off x="792843" y="4755143"/>
            <a:ext cx="1371600" cy="228600"/>
            <a:chOff x="6019800" y="3352800"/>
            <a:chExt cx="914400" cy="152400"/>
          </a:xfrm>
        </p:grpSpPr>
        <p:sp>
          <p:nvSpPr>
            <p:cNvPr id="75" name="background" hidden="1"/>
            <p:cNvSpPr/>
            <p:nvPr/>
          </p:nvSpPr>
          <p:spPr>
            <a:xfrm>
              <a:off x="6019800" y="3352800"/>
              <a:ext cx="0" cy="0"/>
            </a:xfrm>
            <a:prstGeom prst="roundRect">
              <a:avLst>
                <a:gd name="adj" fmla="val 5000"/>
              </a:avLst>
            </a:prstGeom>
            <a:solidFill>
              <a:srgbClr val="FFFFFF"/>
            </a:solidFill>
            <a:ln w="9525">
              <a:solidFill>
                <a:srgbClr val="9999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76" name="on" hidden="1"/>
            <p:cNvSpPr/>
            <p:nvPr/>
          </p:nvSpPr>
          <p:spPr>
            <a:xfrm>
              <a:off x="6019800" y="3352800"/>
              <a:ext cx="0" cy="0"/>
            </a:xfrm>
            <a:prstGeom prst="roundRect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77" name="off" hidden="1"/>
            <p:cNvSpPr/>
            <p:nvPr/>
          </p:nvSpPr>
          <p:spPr>
            <a:xfrm>
              <a:off x="6019800" y="3352800"/>
              <a:ext cx="0" cy="0"/>
            </a:xfrm>
            <a:prstGeom prst="roundRect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78" name="1"/>
            <p:cNvSpPr/>
            <p:nvPr/>
          </p:nvSpPr>
          <p:spPr>
            <a:xfrm>
              <a:off x="6019800" y="3352800"/>
              <a:ext cx="152400" cy="152400"/>
            </a:xfrm>
            <a:prstGeom prst="star5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79" name="2"/>
            <p:cNvSpPr/>
            <p:nvPr/>
          </p:nvSpPr>
          <p:spPr>
            <a:xfrm>
              <a:off x="6210300" y="3352800"/>
              <a:ext cx="152400" cy="152400"/>
            </a:xfrm>
            <a:prstGeom prst="star5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80" name="3"/>
            <p:cNvSpPr/>
            <p:nvPr/>
          </p:nvSpPr>
          <p:spPr>
            <a:xfrm>
              <a:off x="6400800" y="3352800"/>
              <a:ext cx="152400" cy="15240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81" name="4"/>
            <p:cNvSpPr/>
            <p:nvPr/>
          </p:nvSpPr>
          <p:spPr>
            <a:xfrm>
              <a:off x="6591300" y="3352800"/>
              <a:ext cx="152400" cy="15240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82" name="5"/>
            <p:cNvSpPr/>
            <p:nvPr/>
          </p:nvSpPr>
          <p:spPr>
            <a:xfrm>
              <a:off x="6781800" y="3352800"/>
              <a:ext cx="152400" cy="15240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83" name="6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84" name="7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85" name="8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86" name="9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87" name="10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88" name="Gruppieren 87"/>
          <p:cNvGrpSpPr>
            <a:grpSpLocks/>
          </p:cNvGrpSpPr>
          <p:nvPr>
            <p:custDataLst>
              <p:tags r:id="rId14"/>
            </p:custDataLst>
          </p:nvPr>
        </p:nvGrpSpPr>
        <p:grpSpPr>
          <a:xfrm>
            <a:off x="792843" y="5115357"/>
            <a:ext cx="1371600" cy="228600"/>
            <a:chOff x="6019800" y="3352800"/>
            <a:chExt cx="914400" cy="152400"/>
          </a:xfrm>
        </p:grpSpPr>
        <p:sp>
          <p:nvSpPr>
            <p:cNvPr id="89" name="background" hidden="1"/>
            <p:cNvSpPr/>
            <p:nvPr/>
          </p:nvSpPr>
          <p:spPr>
            <a:xfrm>
              <a:off x="6019800" y="3352800"/>
              <a:ext cx="0" cy="0"/>
            </a:xfrm>
            <a:prstGeom prst="roundRect">
              <a:avLst>
                <a:gd name="adj" fmla="val 5000"/>
              </a:avLst>
            </a:prstGeom>
            <a:solidFill>
              <a:srgbClr val="FFFFFF"/>
            </a:solidFill>
            <a:ln w="9525">
              <a:solidFill>
                <a:srgbClr val="9999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90" name="on" hidden="1"/>
            <p:cNvSpPr/>
            <p:nvPr/>
          </p:nvSpPr>
          <p:spPr>
            <a:xfrm>
              <a:off x="6019800" y="3352800"/>
              <a:ext cx="0" cy="0"/>
            </a:xfrm>
            <a:prstGeom prst="roundRect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91" name="off" hidden="1"/>
            <p:cNvSpPr/>
            <p:nvPr/>
          </p:nvSpPr>
          <p:spPr>
            <a:xfrm>
              <a:off x="6019800" y="3352800"/>
              <a:ext cx="0" cy="0"/>
            </a:xfrm>
            <a:prstGeom prst="roundRect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92" name="1"/>
            <p:cNvSpPr/>
            <p:nvPr/>
          </p:nvSpPr>
          <p:spPr>
            <a:xfrm>
              <a:off x="6019800" y="3352800"/>
              <a:ext cx="152400" cy="152400"/>
            </a:xfrm>
            <a:prstGeom prst="star5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93" name="2"/>
            <p:cNvSpPr/>
            <p:nvPr/>
          </p:nvSpPr>
          <p:spPr>
            <a:xfrm>
              <a:off x="6210300" y="3352800"/>
              <a:ext cx="152400" cy="152400"/>
            </a:xfrm>
            <a:prstGeom prst="star5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94" name="3"/>
            <p:cNvSpPr/>
            <p:nvPr/>
          </p:nvSpPr>
          <p:spPr>
            <a:xfrm>
              <a:off x="6400800" y="3352800"/>
              <a:ext cx="152400" cy="152400"/>
            </a:xfrm>
            <a:prstGeom prst="star5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95" name="4"/>
            <p:cNvSpPr/>
            <p:nvPr/>
          </p:nvSpPr>
          <p:spPr>
            <a:xfrm>
              <a:off x="6591300" y="3352800"/>
              <a:ext cx="152400" cy="15240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96" name="5"/>
            <p:cNvSpPr/>
            <p:nvPr/>
          </p:nvSpPr>
          <p:spPr>
            <a:xfrm>
              <a:off x="6781800" y="3352800"/>
              <a:ext cx="152400" cy="15240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97" name="6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98" name="7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99" name="8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00" name="9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01" name="10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102" name="Gruppieren 101"/>
          <p:cNvGrpSpPr>
            <a:grpSpLocks/>
          </p:cNvGrpSpPr>
          <p:nvPr>
            <p:custDataLst>
              <p:tags r:id="rId15"/>
            </p:custDataLst>
          </p:nvPr>
        </p:nvGrpSpPr>
        <p:grpSpPr>
          <a:xfrm>
            <a:off x="792843" y="5475571"/>
            <a:ext cx="1371600" cy="228600"/>
            <a:chOff x="6019800" y="3352800"/>
            <a:chExt cx="914400" cy="152400"/>
          </a:xfrm>
        </p:grpSpPr>
        <p:sp>
          <p:nvSpPr>
            <p:cNvPr id="103" name="background" hidden="1"/>
            <p:cNvSpPr/>
            <p:nvPr/>
          </p:nvSpPr>
          <p:spPr>
            <a:xfrm>
              <a:off x="6019800" y="3352800"/>
              <a:ext cx="0" cy="0"/>
            </a:xfrm>
            <a:prstGeom prst="roundRect">
              <a:avLst>
                <a:gd name="adj" fmla="val 5000"/>
              </a:avLst>
            </a:prstGeom>
            <a:solidFill>
              <a:srgbClr val="FFFFFF"/>
            </a:solidFill>
            <a:ln w="9525">
              <a:solidFill>
                <a:srgbClr val="9999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04" name="on" hidden="1"/>
            <p:cNvSpPr/>
            <p:nvPr/>
          </p:nvSpPr>
          <p:spPr>
            <a:xfrm>
              <a:off x="6019800" y="3352800"/>
              <a:ext cx="0" cy="0"/>
            </a:xfrm>
            <a:prstGeom prst="roundRect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05" name="off" hidden="1"/>
            <p:cNvSpPr/>
            <p:nvPr/>
          </p:nvSpPr>
          <p:spPr>
            <a:xfrm>
              <a:off x="6019800" y="3352800"/>
              <a:ext cx="0" cy="0"/>
            </a:xfrm>
            <a:prstGeom prst="roundRect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06" name="1"/>
            <p:cNvSpPr/>
            <p:nvPr/>
          </p:nvSpPr>
          <p:spPr>
            <a:xfrm>
              <a:off x="6019800" y="3352800"/>
              <a:ext cx="152400" cy="152400"/>
            </a:xfrm>
            <a:prstGeom prst="star5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07" name="2"/>
            <p:cNvSpPr/>
            <p:nvPr/>
          </p:nvSpPr>
          <p:spPr>
            <a:xfrm>
              <a:off x="6210300" y="3352800"/>
              <a:ext cx="152400" cy="152400"/>
            </a:xfrm>
            <a:prstGeom prst="star5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08" name="3"/>
            <p:cNvSpPr/>
            <p:nvPr/>
          </p:nvSpPr>
          <p:spPr>
            <a:xfrm>
              <a:off x="6400800" y="3352800"/>
              <a:ext cx="152400" cy="152400"/>
            </a:xfrm>
            <a:prstGeom prst="star5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09" name="4"/>
            <p:cNvSpPr/>
            <p:nvPr/>
          </p:nvSpPr>
          <p:spPr>
            <a:xfrm>
              <a:off x="6591300" y="3352800"/>
              <a:ext cx="152400" cy="152400"/>
            </a:xfrm>
            <a:prstGeom prst="star5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10" name="5"/>
            <p:cNvSpPr/>
            <p:nvPr/>
          </p:nvSpPr>
          <p:spPr>
            <a:xfrm>
              <a:off x="6781800" y="3352800"/>
              <a:ext cx="152400" cy="15240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11" name="6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12" name="7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13" name="8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14" name="9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15" name="10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116" name="Gruppieren 115"/>
          <p:cNvGrpSpPr>
            <a:grpSpLocks/>
          </p:cNvGrpSpPr>
          <p:nvPr>
            <p:custDataLst>
              <p:tags r:id="rId16"/>
            </p:custDataLst>
          </p:nvPr>
        </p:nvGrpSpPr>
        <p:grpSpPr>
          <a:xfrm>
            <a:off x="792843" y="5835785"/>
            <a:ext cx="1371600" cy="228600"/>
            <a:chOff x="6019800" y="3352800"/>
            <a:chExt cx="914400" cy="152400"/>
          </a:xfrm>
        </p:grpSpPr>
        <p:sp>
          <p:nvSpPr>
            <p:cNvPr id="117" name="background" hidden="1"/>
            <p:cNvSpPr/>
            <p:nvPr/>
          </p:nvSpPr>
          <p:spPr>
            <a:xfrm>
              <a:off x="6019800" y="3352800"/>
              <a:ext cx="0" cy="0"/>
            </a:xfrm>
            <a:prstGeom prst="roundRect">
              <a:avLst>
                <a:gd name="adj" fmla="val 5000"/>
              </a:avLst>
            </a:prstGeom>
            <a:solidFill>
              <a:srgbClr val="FFFFFF"/>
            </a:solidFill>
            <a:ln w="9525">
              <a:solidFill>
                <a:srgbClr val="9999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18" name="on" hidden="1"/>
            <p:cNvSpPr/>
            <p:nvPr/>
          </p:nvSpPr>
          <p:spPr>
            <a:xfrm>
              <a:off x="6019800" y="3352800"/>
              <a:ext cx="0" cy="0"/>
            </a:xfrm>
            <a:prstGeom prst="roundRect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19" name="off" hidden="1"/>
            <p:cNvSpPr/>
            <p:nvPr/>
          </p:nvSpPr>
          <p:spPr>
            <a:xfrm>
              <a:off x="6019800" y="3352800"/>
              <a:ext cx="0" cy="0"/>
            </a:xfrm>
            <a:prstGeom prst="roundRect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20" name="1"/>
            <p:cNvSpPr/>
            <p:nvPr/>
          </p:nvSpPr>
          <p:spPr>
            <a:xfrm>
              <a:off x="6019800" y="3352800"/>
              <a:ext cx="152400" cy="152400"/>
            </a:xfrm>
            <a:prstGeom prst="star5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21" name="2"/>
            <p:cNvSpPr/>
            <p:nvPr/>
          </p:nvSpPr>
          <p:spPr>
            <a:xfrm>
              <a:off x="6210300" y="3352800"/>
              <a:ext cx="152400" cy="152400"/>
            </a:xfrm>
            <a:prstGeom prst="star5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22" name="3"/>
            <p:cNvSpPr/>
            <p:nvPr/>
          </p:nvSpPr>
          <p:spPr>
            <a:xfrm>
              <a:off x="6400800" y="3352800"/>
              <a:ext cx="152400" cy="152400"/>
            </a:xfrm>
            <a:prstGeom prst="star5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23" name="4"/>
            <p:cNvSpPr/>
            <p:nvPr/>
          </p:nvSpPr>
          <p:spPr>
            <a:xfrm>
              <a:off x="6591300" y="3352800"/>
              <a:ext cx="152400" cy="152400"/>
            </a:xfrm>
            <a:prstGeom prst="star5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24" name="5"/>
            <p:cNvSpPr/>
            <p:nvPr/>
          </p:nvSpPr>
          <p:spPr>
            <a:xfrm>
              <a:off x="6781800" y="3352800"/>
              <a:ext cx="152400" cy="152400"/>
            </a:xfrm>
            <a:prstGeom prst="star5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25" name="6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26" name="7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27" name="8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28" name="9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29" name="10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130" name="Gruppieren 129"/>
          <p:cNvGrpSpPr>
            <a:grpSpLocks/>
          </p:cNvGrpSpPr>
          <p:nvPr>
            <p:custDataLst>
              <p:tags r:id="rId17"/>
            </p:custDataLst>
          </p:nvPr>
        </p:nvGrpSpPr>
        <p:grpSpPr>
          <a:xfrm>
            <a:off x="792843" y="6195997"/>
            <a:ext cx="1371600" cy="228600"/>
            <a:chOff x="6019800" y="3352800"/>
            <a:chExt cx="914400" cy="152400"/>
          </a:xfrm>
        </p:grpSpPr>
        <p:sp>
          <p:nvSpPr>
            <p:cNvPr id="131" name="background" hidden="1"/>
            <p:cNvSpPr/>
            <p:nvPr/>
          </p:nvSpPr>
          <p:spPr>
            <a:xfrm>
              <a:off x="6019800" y="3352800"/>
              <a:ext cx="0" cy="0"/>
            </a:xfrm>
            <a:prstGeom prst="roundRect">
              <a:avLst>
                <a:gd name="adj" fmla="val 5000"/>
              </a:avLst>
            </a:prstGeom>
            <a:solidFill>
              <a:srgbClr val="FFFFFF"/>
            </a:solidFill>
            <a:ln w="9525">
              <a:solidFill>
                <a:srgbClr val="9999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32" name="on" hidden="1"/>
            <p:cNvSpPr/>
            <p:nvPr/>
          </p:nvSpPr>
          <p:spPr>
            <a:xfrm>
              <a:off x="6019800" y="3352800"/>
              <a:ext cx="0" cy="0"/>
            </a:xfrm>
            <a:prstGeom prst="roundRect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33" name="off" hidden="1"/>
            <p:cNvSpPr/>
            <p:nvPr/>
          </p:nvSpPr>
          <p:spPr>
            <a:xfrm>
              <a:off x="6019800" y="3352800"/>
              <a:ext cx="0" cy="0"/>
            </a:xfrm>
            <a:prstGeom prst="roundRect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34" name="1"/>
            <p:cNvSpPr/>
            <p:nvPr/>
          </p:nvSpPr>
          <p:spPr>
            <a:xfrm>
              <a:off x="6019800" y="3352800"/>
              <a:ext cx="152400" cy="15240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35" name="2"/>
            <p:cNvSpPr/>
            <p:nvPr/>
          </p:nvSpPr>
          <p:spPr>
            <a:xfrm>
              <a:off x="6210300" y="3352800"/>
              <a:ext cx="152400" cy="15240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36" name="3"/>
            <p:cNvSpPr/>
            <p:nvPr/>
          </p:nvSpPr>
          <p:spPr>
            <a:xfrm>
              <a:off x="6400800" y="3352800"/>
              <a:ext cx="152400" cy="15240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37" name="4"/>
            <p:cNvSpPr/>
            <p:nvPr/>
          </p:nvSpPr>
          <p:spPr>
            <a:xfrm>
              <a:off x="6591300" y="3352800"/>
              <a:ext cx="152400" cy="15240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38" name="5"/>
            <p:cNvSpPr/>
            <p:nvPr/>
          </p:nvSpPr>
          <p:spPr>
            <a:xfrm>
              <a:off x="6781800" y="3352800"/>
              <a:ext cx="152400" cy="15240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39" name="6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40" name="7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41" name="8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42" name="9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  <p:sp>
          <p:nvSpPr>
            <p:cNvPr id="143" name="10" hidden="1"/>
            <p:cNvSpPr/>
            <p:nvPr/>
          </p:nvSpPr>
          <p:spPr>
            <a:xfrm>
              <a:off x="6019800" y="3352800"/>
              <a:ext cx="0" cy="0"/>
            </a:xfrm>
            <a:prstGeom prst="star5">
              <a:avLst/>
            </a:prstGeom>
            <a:solidFill>
              <a:srgbClr val="D9D9D9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7160" tIns="68580" rIns="137160" bIns="68580"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318" name="Gruppieren 317"/>
          <p:cNvGrpSpPr>
            <a:grpSpLocks/>
          </p:cNvGrpSpPr>
          <p:nvPr/>
        </p:nvGrpSpPr>
        <p:grpSpPr>
          <a:xfrm>
            <a:off x="6675836" y="1411138"/>
            <a:ext cx="3365280" cy="1386865"/>
            <a:chOff x="478200" y="1703749"/>
            <a:chExt cx="11217600" cy="4622881"/>
          </a:xfrm>
        </p:grpSpPr>
        <p:sp>
          <p:nvSpPr>
            <p:cNvPr id="319" name="Freeform 6"/>
            <p:cNvSpPr>
              <a:spLocks noEditPoints="1"/>
            </p:cNvSpPr>
            <p:nvPr/>
          </p:nvSpPr>
          <p:spPr bwMode="auto">
            <a:xfrm>
              <a:off x="478200" y="2776359"/>
              <a:ext cx="2727495" cy="2727495"/>
            </a:xfrm>
            <a:custGeom>
              <a:avLst/>
              <a:gdLst>
                <a:gd name="T0" fmla="*/ 8588 w 8588"/>
                <a:gd name="T1" fmla="*/ 4842 h 8589"/>
                <a:gd name="T2" fmla="*/ 8588 w 8588"/>
                <a:gd name="T3" fmla="*/ 3803 h 8589"/>
                <a:gd name="T4" fmla="*/ 7349 w 8588"/>
                <a:gd name="T5" fmla="*/ 3496 h 8589"/>
                <a:gd name="T6" fmla="*/ 6978 w 8588"/>
                <a:gd name="T7" fmla="*/ 2620 h 8589"/>
                <a:gd name="T8" fmla="*/ 7633 w 8588"/>
                <a:gd name="T9" fmla="*/ 1645 h 8589"/>
                <a:gd name="T10" fmla="*/ 6899 w 8588"/>
                <a:gd name="T11" fmla="*/ 911 h 8589"/>
                <a:gd name="T12" fmla="*/ 5871 w 8588"/>
                <a:gd name="T13" fmla="*/ 1530 h 8589"/>
                <a:gd name="T14" fmla="*/ 5045 w 8588"/>
                <a:gd name="T15" fmla="*/ 1185 h 8589"/>
                <a:gd name="T16" fmla="*/ 4813 w 8588"/>
                <a:gd name="T17" fmla="*/ 0 h 8589"/>
                <a:gd name="T18" fmla="*/ 3774 w 8588"/>
                <a:gd name="T19" fmla="*/ 0 h 8589"/>
                <a:gd name="T20" fmla="*/ 3485 w 8588"/>
                <a:gd name="T21" fmla="*/ 1168 h 8589"/>
                <a:gd name="T22" fmla="*/ 2578 w 8588"/>
                <a:gd name="T23" fmla="*/ 1537 h 8589"/>
                <a:gd name="T24" fmla="*/ 1588 w 8588"/>
                <a:gd name="T25" fmla="*/ 871 h 8589"/>
                <a:gd name="T26" fmla="*/ 854 w 8588"/>
                <a:gd name="T27" fmla="*/ 1605 h 8589"/>
                <a:gd name="T28" fmla="*/ 1474 w 8588"/>
                <a:gd name="T29" fmla="*/ 2635 h 8589"/>
                <a:gd name="T30" fmla="*/ 1103 w 8588"/>
                <a:gd name="T31" fmla="*/ 3531 h 8589"/>
                <a:gd name="T32" fmla="*/ 0 w 8588"/>
                <a:gd name="T33" fmla="*/ 3747 h 8589"/>
                <a:gd name="T34" fmla="*/ 0 w 8588"/>
                <a:gd name="T35" fmla="*/ 4786 h 8589"/>
                <a:gd name="T36" fmla="*/ 1100 w 8588"/>
                <a:gd name="T37" fmla="*/ 5059 h 8589"/>
                <a:gd name="T38" fmla="*/ 1459 w 8588"/>
                <a:gd name="T39" fmla="*/ 5943 h 8589"/>
                <a:gd name="T40" fmla="*/ 786 w 8588"/>
                <a:gd name="T41" fmla="*/ 6944 h 8589"/>
                <a:gd name="T42" fmla="*/ 1521 w 8588"/>
                <a:gd name="T43" fmla="*/ 7678 h 8589"/>
                <a:gd name="T44" fmla="*/ 2557 w 8588"/>
                <a:gd name="T45" fmla="*/ 7054 h 8589"/>
                <a:gd name="T46" fmla="*/ 3493 w 8588"/>
                <a:gd name="T47" fmla="*/ 7437 h 8589"/>
                <a:gd name="T48" fmla="*/ 3719 w 8588"/>
                <a:gd name="T49" fmla="*/ 8589 h 8589"/>
                <a:gd name="T50" fmla="*/ 4757 w 8588"/>
                <a:gd name="T51" fmla="*/ 8589 h 8589"/>
                <a:gd name="T52" fmla="*/ 5048 w 8588"/>
                <a:gd name="T53" fmla="*/ 7417 h 8589"/>
                <a:gd name="T54" fmla="*/ 5902 w 8588"/>
                <a:gd name="T55" fmla="*/ 7055 h 8589"/>
                <a:gd name="T56" fmla="*/ 6887 w 8588"/>
                <a:gd name="T57" fmla="*/ 7718 h 8589"/>
                <a:gd name="T58" fmla="*/ 7622 w 8588"/>
                <a:gd name="T59" fmla="*/ 6984 h 8589"/>
                <a:gd name="T60" fmla="*/ 6998 w 8588"/>
                <a:gd name="T61" fmla="*/ 5949 h 8589"/>
                <a:gd name="T62" fmla="*/ 7355 w 8588"/>
                <a:gd name="T63" fmla="*/ 5083 h 8589"/>
                <a:gd name="T64" fmla="*/ 8588 w 8588"/>
                <a:gd name="T65" fmla="*/ 4842 h 8589"/>
                <a:gd name="T66" fmla="*/ 4273 w 8588"/>
                <a:gd name="T67" fmla="*/ 6470 h 8589"/>
                <a:gd name="T68" fmla="*/ 2146 w 8588"/>
                <a:gd name="T69" fmla="*/ 4343 h 8589"/>
                <a:gd name="T70" fmla="*/ 4273 w 8588"/>
                <a:gd name="T71" fmla="*/ 2218 h 8589"/>
                <a:gd name="T72" fmla="*/ 6399 w 8588"/>
                <a:gd name="T73" fmla="*/ 4343 h 8589"/>
                <a:gd name="T74" fmla="*/ 4273 w 8588"/>
                <a:gd name="T75" fmla="*/ 6470 h 8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588" h="8589">
                  <a:moveTo>
                    <a:pt x="8588" y="4842"/>
                  </a:moveTo>
                  <a:cubicBezTo>
                    <a:pt x="8588" y="3803"/>
                    <a:pt x="8588" y="3803"/>
                    <a:pt x="8588" y="3803"/>
                  </a:cubicBezTo>
                  <a:cubicBezTo>
                    <a:pt x="7349" y="3496"/>
                    <a:pt x="7349" y="3496"/>
                    <a:pt x="7349" y="3496"/>
                  </a:cubicBezTo>
                  <a:cubicBezTo>
                    <a:pt x="7269" y="3183"/>
                    <a:pt x="7142" y="2888"/>
                    <a:pt x="6978" y="2620"/>
                  </a:cubicBezTo>
                  <a:cubicBezTo>
                    <a:pt x="7633" y="1645"/>
                    <a:pt x="7633" y="1645"/>
                    <a:pt x="7633" y="1645"/>
                  </a:cubicBezTo>
                  <a:cubicBezTo>
                    <a:pt x="6899" y="911"/>
                    <a:pt x="6899" y="911"/>
                    <a:pt x="6899" y="911"/>
                  </a:cubicBezTo>
                  <a:cubicBezTo>
                    <a:pt x="5871" y="1530"/>
                    <a:pt x="5871" y="1530"/>
                    <a:pt x="5871" y="1530"/>
                  </a:cubicBezTo>
                  <a:cubicBezTo>
                    <a:pt x="5616" y="1379"/>
                    <a:pt x="5339" y="1261"/>
                    <a:pt x="5045" y="1185"/>
                  </a:cubicBezTo>
                  <a:cubicBezTo>
                    <a:pt x="4813" y="0"/>
                    <a:pt x="4813" y="0"/>
                    <a:pt x="4813" y="0"/>
                  </a:cubicBezTo>
                  <a:cubicBezTo>
                    <a:pt x="3774" y="0"/>
                    <a:pt x="3774" y="0"/>
                    <a:pt x="3774" y="0"/>
                  </a:cubicBezTo>
                  <a:cubicBezTo>
                    <a:pt x="3485" y="1168"/>
                    <a:pt x="3485" y="1168"/>
                    <a:pt x="3485" y="1168"/>
                  </a:cubicBezTo>
                  <a:cubicBezTo>
                    <a:pt x="3161" y="1245"/>
                    <a:pt x="2856" y="1370"/>
                    <a:pt x="2578" y="1537"/>
                  </a:cubicBezTo>
                  <a:cubicBezTo>
                    <a:pt x="1588" y="871"/>
                    <a:pt x="1588" y="871"/>
                    <a:pt x="1588" y="871"/>
                  </a:cubicBezTo>
                  <a:cubicBezTo>
                    <a:pt x="854" y="1605"/>
                    <a:pt x="854" y="1605"/>
                    <a:pt x="854" y="1605"/>
                  </a:cubicBezTo>
                  <a:cubicBezTo>
                    <a:pt x="1474" y="2635"/>
                    <a:pt x="1474" y="2635"/>
                    <a:pt x="1474" y="2635"/>
                  </a:cubicBezTo>
                  <a:cubicBezTo>
                    <a:pt x="1308" y="2910"/>
                    <a:pt x="1181" y="3211"/>
                    <a:pt x="1103" y="3531"/>
                  </a:cubicBezTo>
                  <a:cubicBezTo>
                    <a:pt x="0" y="3747"/>
                    <a:pt x="0" y="3747"/>
                    <a:pt x="0" y="3747"/>
                  </a:cubicBezTo>
                  <a:cubicBezTo>
                    <a:pt x="0" y="4786"/>
                    <a:pt x="0" y="4786"/>
                    <a:pt x="0" y="4786"/>
                  </a:cubicBezTo>
                  <a:cubicBezTo>
                    <a:pt x="1100" y="5059"/>
                    <a:pt x="1100" y="5059"/>
                    <a:pt x="1100" y="5059"/>
                  </a:cubicBezTo>
                  <a:cubicBezTo>
                    <a:pt x="1176" y="5374"/>
                    <a:pt x="1298" y="5672"/>
                    <a:pt x="1459" y="5943"/>
                  </a:cubicBezTo>
                  <a:cubicBezTo>
                    <a:pt x="786" y="6944"/>
                    <a:pt x="786" y="6944"/>
                    <a:pt x="786" y="6944"/>
                  </a:cubicBezTo>
                  <a:cubicBezTo>
                    <a:pt x="1521" y="7678"/>
                    <a:pt x="1521" y="7678"/>
                    <a:pt x="1521" y="7678"/>
                  </a:cubicBezTo>
                  <a:cubicBezTo>
                    <a:pt x="2557" y="7054"/>
                    <a:pt x="2557" y="7054"/>
                    <a:pt x="2557" y="7054"/>
                  </a:cubicBezTo>
                  <a:cubicBezTo>
                    <a:pt x="2843" y="7228"/>
                    <a:pt x="3158" y="7359"/>
                    <a:pt x="3493" y="7437"/>
                  </a:cubicBezTo>
                  <a:cubicBezTo>
                    <a:pt x="3719" y="8589"/>
                    <a:pt x="3719" y="8589"/>
                    <a:pt x="3719" y="8589"/>
                  </a:cubicBezTo>
                  <a:cubicBezTo>
                    <a:pt x="4757" y="8589"/>
                    <a:pt x="4757" y="8589"/>
                    <a:pt x="4757" y="8589"/>
                  </a:cubicBezTo>
                  <a:cubicBezTo>
                    <a:pt x="5048" y="7417"/>
                    <a:pt x="5048" y="7417"/>
                    <a:pt x="5048" y="7417"/>
                  </a:cubicBezTo>
                  <a:cubicBezTo>
                    <a:pt x="5352" y="7338"/>
                    <a:pt x="5639" y="7215"/>
                    <a:pt x="5902" y="7055"/>
                  </a:cubicBezTo>
                  <a:cubicBezTo>
                    <a:pt x="6887" y="7718"/>
                    <a:pt x="6887" y="7718"/>
                    <a:pt x="6887" y="7718"/>
                  </a:cubicBezTo>
                  <a:cubicBezTo>
                    <a:pt x="7622" y="6984"/>
                    <a:pt x="7622" y="6984"/>
                    <a:pt x="7622" y="6984"/>
                  </a:cubicBezTo>
                  <a:cubicBezTo>
                    <a:pt x="6998" y="5949"/>
                    <a:pt x="6998" y="5949"/>
                    <a:pt x="6998" y="5949"/>
                  </a:cubicBezTo>
                  <a:cubicBezTo>
                    <a:pt x="7157" y="5683"/>
                    <a:pt x="7278" y="5392"/>
                    <a:pt x="7355" y="5083"/>
                  </a:cubicBezTo>
                  <a:lnTo>
                    <a:pt x="8588" y="4842"/>
                  </a:lnTo>
                  <a:close/>
                  <a:moveTo>
                    <a:pt x="4273" y="6470"/>
                  </a:moveTo>
                  <a:cubicBezTo>
                    <a:pt x="3098" y="6470"/>
                    <a:pt x="2146" y="5518"/>
                    <a:pt x="2146" y="4343"/>
                  </a:cubicBezTo>
                  <a:cubicBezTo>
                    <a:pt x="2146" y="3170"/>
                    <a:pt x="3098" y="2218"/>
                    <a:pt x="4273" y="2218"/>
                  </a:cubicBezTo>
                  <a:cubicBezTo>
                    <a:pt x="5447" y="2218"/>
                    <a:pt x="6399" y="3170"/>
                    <a:pt x="6399" y="4343"/>
                  </a:cubicBezTo>
                  <a:cubicBezTo>
                    <a:pt x="6399" y="5518"/>
                    <a:pt x="5447" y="6470"/>
                    <a:pt x="4273" y="647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22219" tIns="11110" rIns="22219" bIns="11110" numCol="1" anchor="t" anchorCtr="0" compatLnSpc="1">
              <a:prstTxWarp prst="textNoShape">
                <a:avLst/>
              </a:prstTxWarp>
            </a:bodyPr>
            <a:lstStyle/>
            <a:p>
              <a:endParaRPr lang="de-DE" dirty="0"/>
            </a:p>
          </p:txBody>
        </p:sp>
        <p:sp>
          <p:nvSpPr>
            <p:cNvPr id="320" name="Freeform 6"/>
            <p:cNvSpPr>
              <a:spLocks noEditPoints="1"/>
            </p:cNvSpPr>
            <p:nvPr/>
          </p:nvSpPr>
          <p:spPr bwMode="auto">
            <a:xfrm rot="900000">
              <a:off x="2862914" y="3599135"/>
              <a:ext cx="2727495" cy="2727495"/>
            </a:xfrm>
            <a:custGeom>
              <a:avLst/>
              <a:gdLst>
                <a:gd name="T0" fmla="*/ 8588 w 8588"/>
                <a:gd name="T1" fmla="*/ 4842 h 8589"/>
                <a:gd name="T2" fmla="*/ 8588 w 8588"/>
                <a:gd name="T3" fmla="*/ 3803 h 8589"/>
                <a:gd name="T4" fmla="*/ 7349 w 8588"/>
                <a:gd name="T5" fmla="*/ 3496 h 8589"/>
                <a:gd name="T6" fmla="*/ 6978 w 8588"/>
                <a:gd name="T7" fmla="*/ 2620 h 8589"/>
                <a:gd name="T8" fmla="*/ 7633 w 8588"/>
                <a:gd name="T9" fmla="*/ 1645 h 8589"/>
                <a:gd name="T10" fmla="*/ 6899 w 8588"/>
                <a:gd name="T11" fmla="*/ 911 h 8589"/>
                <a:gd name="T12" fmla="*/ 5871 w 8588"/>
                <a:gd name="T13" fmla="*/ 1530 h 8589"/>
                <a:gd name="T14" fmla="*/ 5045 w 8588"/>
                <a:gd name="T15" fmla="*/ 1185 h 8589"/>
                <a:gd name="T16" fmla="*/ 4813 w 8588"/>
                <a:gd name="T17" fmla="*/ 0 h 8589"/>
                <a:gd name="T18" fmla="*/ 3774 w 8588"/>
                <a:gd name="T19" fmla="*/ 0 h 8589"/>
                <a:gd name="T20" fmla="*/ 3485 w 8588"/>
                <a:gd name="T21" fmla="*/ 1168 h 8589"/>
                <a:gd name="T22" fmla="*/ 2578 w 8588"/>
                <a:gd name="T23" fmla="*/ 1537 h 8589"/>
                <a:gd name="T24" fmla="*/ 1588 w 8588"/>
                <a:gd name="T25" fmla="*/ 871 h 8589"/>
                <a:gd name="T26" fmla="*/ 854 w 8588"/>
                <a:gd name="T27" fmla="*/ 1605 h 8589"/>
                <a:gd name="T28" fmla="*/ 1474 w 8588"/>
                <a:gd name="T29" fmla="*/ 2635 h 8589"/>
                <a:gd name="T30" fmla="*/ 1103 w 8588"/>
                <a:gd name="T31" fmla="*/ 3531 h 8589"/>
                <a:gd name="T32" fmla="*/ 0 w 8588"/>
                <a:gd name="T33" fmla="*/ 3747 h 8589"/>
                <a:gd name="T34" fmla="*/ 0 w 8588"/>
                <a:gd name="T35" fmla="*/ 4786 h 8589"/>
                <a:gd name="T36" fmla="*/ 1100 w 8588"/>
                <a:gd name="T37" fmla="*/ 5059 h 8589"/>
                <a:gd name="T38" fmla="*/ 1459 w 8588"/>
                <a:gd name="T39" fmla="*/ 5943 h 8589"/>
                <a:gd name="T40" fmla="*/ 786 w 8588"/>
                <a:gd name="T41" fmla="*/ 6944 h 8589"/>
                <a:gd name="T42" fmla="*/ 1521 w 8588"/>
                <a:gd name="T43" fmla="*/ 7678 h 8589"/>
                <a:gd name="T44" fmla="*/ 2557 w 8588"/>
                <a:gd name="T45" fmla="*/ 7054 h 8589"/>
                <a:gd name="T46" fmla="*/ 3493 w 8588"/>
                <a:gd name="T47" fmla="*/ 7437 h 8589"/>
                <a:gd name="T48" fmla="*/ 3719 w 8588"/>
                <a:gd name="T49" fmla="*/ 8589 h 8589"/>
                <a:gd name="T50" fmla="*/ 4757 w 8588"/>
                <a:gd name="T51" fmla="*/ 8589 h 8589"/>
                <a:gd name="T52" fmla="*/ 5048 w 8588"/>
                <a:gd name="T53" fmla="*/ 7417 h 8589"/>
                <a:gd name="T54" fmla="*/ 5902 w 8588"/>
                <a:gd name="T55" fmla="*/ 7055 h 8589"/>
                <a:gd name="T56" fmla="*/ 6887 w 8588"/>
                <a:gd name="T57" fmla="*/ 7718 h 8589"/>
                <a:gd name="T58" fmla="*/ 7622 w 8588"/>
                <a:gd name="T59" fmla="*/ 6984 h 8589"/>
                <a:gd name="T60" fmla="*/ 6998 w 8588"/>
                <a:gd name="T61" fmla="*/ 5949 h 8589"/>
                <a:gd name="T62" fmla="*/ 7355 w 8588"/>
                <a:gd name="T63" fmla="*/ 5083 h 8589"/>
                <a:gd name="T64" fmla="*/ 8588 w 8588"/>
                <a:gd name="T65" fmla="*/ 4842 h 8589"/>
                <a:gd name="T66" fmla="*/ 4273 w 8588"/>
                <a:gd name="T67" fmla="*/ 6470 h 8589"/>
                <a:gd name="T68" fmla="*/ 2146 w 8588"/>
                <a:gd name="T69" fmla="*/ 4343 h 8589"/>
                <a:gd name="T70" fmla="*/ 4273 w 8588"/>
                <a:gd name="T71" fmla="*/ 2218 h 8589"/>
                <a:gd name="T72" fmla="*/ 6399 w 8588"/>
                <a:gd name="T73" fmla="*/ 4343 h 8589"/>
                <a:gd name="T74" fmla="*/ 4273 w 8588"/>
                <a:gd name="T75" fmla="*/ 6470 h 8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588" h="8589">
                  <a:moveTo>
                    <a:pt x="8588" y="4842"/>
                  </a:moveTo>
                  <a:cubicBezTo>
                    <a:pt x="8588" y="3803"/>
                    <a:pt x="8588" y="3803"/>
                    <a:pt x="8588" y="3803"/>
                  </a:cubicBezTo>
                  <a:cubicBezTo>
                    <a:pt x="7349" y="3496"/>
                    <a:pt x="7349" y="3496"/>
                    <a:pt x="7349" y="3496"/>
                  </a:cubicBezTo>
                  <a:cubicBezTo>
                    <a:pt x="7269" y="3183"/>
                    <a:pt x="7142" y="2888"/>
                    <a:pt x="6978" y="2620"/>
                  </a:cubicBezTo>
                  <a:cubicBezTo>
                    <a:pt x="7633" y="1645"/>
                    <a:pt x="7633" y="1645"/>
                    <a:pt x="7633" y="1645"/>
                  </a:cubicBezTo>
                  <a:cubicBezTo>
                    <a:pt x="6899" y="911"/>
                    <a:pt x="6899" y="911"/>
                    <a:pt x="6899" y="911"/>
                  </a:cubicBezTo>
                  <a:cubicBezTo>
                    <a:pt x="5871" y="1530"/>
                    <a:pt x="5871" y="1530"/>
                    <a:pt x="5871" y="1530"/>
                  </a:cubicBezTo>
                  <a:cubicBezTo>
                    <a:pt x="5616" y="1379"/>
                    <a:pt x="5339" y="1261"/>
                    <a:pt x="5045" y="1185"/>
                  </a:cubicBezTo>
                  <a:cubicBezTo>
                    <a:pt x="4813" y="0"/>
                    <a:pt x="4813" y="0"/>
                    <a:pt x="4813" y="0"/>
                  </a:cubicBezTo>
                  <a:cubicBezTo>
                    <a:pt x="3774" y="0"/>
                    <a:pt x="3774" y="0"/>
                    <a:pt x="3774" y="0"/>
                  </a:cubicBezTo>
                  <a:cubicBezTo>
                    <a:pt x="3485" y="1168"/>
                    <a:pt x="3485" y="1168"/>
                    <a:pt x="3485" y="1168"/>
                  </a:cubicBezTo>
                  <a:cubicBezTo>
                    <a:pt x="3161" y="1245"/>
                    <a:pt x="2856" y="1370"/>
                    <a:pt x="2578" y="1537"/>
                  </a:cubicBezTo>
                  <a:cubicBezTo>
                    <a:pt x="1588" y="871"/>
                    <a:pt x="1588" y="871"/>
                    <a:pt x="1588" y="871"/>
                  </a:cubicBezTo>
                  <a:cubicBezTo>
                    <a:pt x="854" y="1605"/>
                    <a:pt x="854" y="1605"/>
                    <a:pt x="854" y="1605"/>
                  </a:cubicBezTo>
                  <a:cubicBezTo>
                    <a:pt x="1474" y="2635"/>
                    <a:pt x="1474" y="2635"/>
                    <a:pt x="1474" y="2635"/>
                  </a:cubicBezTo>
                  <a:cubicBezTo>
                    <a:pt x="1308" y="2910"/>
                    <a:pt x="1181" y="3211"/>
                    <a:pt x="1103" y="3531"/>
                  </a:cubicBezTo>
                  <a:cubicBezTo>
                    <a:pt x="0" y="3747"/>
                    <a:pt x="0" y="3747"/>
                    <a:pt x="0" y="3747"/>
                  </a:cubicBezTo>
                  <a:cubicBezTo>
                    <a:pt x="0" y="4786"/>
                    <a:pt x="0" y="4786"/>
                    <a:pt x="0" y="4786"/>
                  </a:cubicBezTo>
                  <a:cubicBezTo>
                    <a:pt x="1100" y="5059"/>
                    <a:pt x="1100" y="5059"/>
                    <a:pt x="1100" y="5059"/>
                  </a:cubicBezTo>
                  <a:cubicBezTo>
                    <a:pt x="1176" y="5374"/>
                    <a:pt x="1298" y="5672"/>
                    <a:pt x="1459" y="5943"/>
                  </a:cubicBezTo>
                  <a:cubicBezTo>
                    <a:pt x="786" y="6944"/>
                    <a:pt x="786" y="6944"/>
                    <a:pt x="786" y="6944"/>
                  </a:cubicBezTo>
                  <a:cubicBezTo>
                    <a:pt x="1521" y="7678"/>
                    <a:pt x="1521" y="7678"/>
                    <a:pt x="1521" y="7678"/>
                  </a:cubicBezTo>
                  <a:cubicBezTo>
                    <a:pt x="2557" y="7054"/>
                    <a:pt x="2557" y="7054"/>
                    <a:pt x="2557" y="7054"/>
                  </a:cubicBezTo>
                  <a:cubicBezTo>
                    <a:pt x="2843" y="7228"/>
                    <a:pt x="3158" y="7359"/>
                    <a:pt x="3493" y="7437"/>
                  </a:cubicBezTo>
                  <a:cubicBezTo>
                    <a:pt x="3719" y="8589"/>
                    <a:pt x="3719" y="8589"/>
                    <a:pt x="3719" y="8589"/>
                  </a:cubicBezTo>
                  <a:cubicBezTo>
                    <a:pt x="4757" y="8589"/>
                    <a:pt x="4757" y="8589"/>
                    <a:pt x="4757" y="8589"/>
                  </a:cubicBezTo>
                  <a:cubicBezTo>
                    <a:pt x="5048" y="7417"/>
                    <a:pt x="5048" y="7417"/>
                    <a:pt x="5048" y="7417"/>
                  </a:cubicBezTo>
                  <a:cubicBezTo>
                    <a:pt x="5352" y="7338"/>
                    <a:pt x="5639" y="7215"/>
                    <a:pt x="5902" y="7055"/>
                  </a:cubicBezTo>
                  <a:cubicBezTo>
                    <a:pt x="6887" y="7718"/>
                    <a:pt x="6887" y="7718"/>
                    <a:pt x="6887" y="7718"/>
                  </a:cubicBezTo>
                  <a:cubicBezTo>
                    <a:pt x="7622" y="6984"/>
                    <a:pt x="7622" y="6984"/>
                    <a:pt x="7622" y="6984"/>
                  </a:cubicBezTo>
                  <a:cubicBezTo>
                    <a:pt x="6998" y="5949"/>
                    <a:pt x="6998" y="5949"/>
                    <a:pt x="6998" y="5949"/>
                  </a:cubicBezTo>
                  <a:cubicBezTo>
                    <a:pt x="7157" y="5683"/>
                    <a:pt x="7278" y="5392"/>
                    <a:pt x="7355" y="5083"/>
                  </a:cubicBezTo>
                  <a:lnTo>
                    <a:pt x="8588" y="4842"/>
                  </a:lnTo>
                  <a:close/>
                  <a:moveTo>
                    <a:pt x="4273" y="6470"/>
                  </a:moveTo>
                  <a:cubicBezTo>
                    <a:pt x="3098" y="6470"/>
                    <a:pt x="2146" y="5518"/>
                    <a:pt x="2146" y="4343"/>
                  </a:cubicBezTo>
                  <a:cubicBezTo>
                    <a:pt x="2146" y="3170"/>
                    <a:pt x="3098" y="2218"/>
                    <a:pt x="4273" y="2218"/>
                  </a:cubicBezTo>
                  <a:cubicBezTo>
                    <a:pt x="5447" y="2218"/>
                    <a:pt x="6399" y="3170"/>
                    <a:pt x="6399" y="4343"/>
                  </a:cubicBezTo>
                  <a:cubicBezTo>
                    <a:pt x="6399" y="5518"/>
                    <a:pt x="5447" y="6470"/>
                    <a:pt x="4273" y="647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22219" tIns="11110" rIns="22219" bIns="11110" numCol="1" anchor="t" anchorCtr="0" compatLnSpc="1">
              <a:prstTxWarp prst="textNoShape">
                <a:avLst/>
              </a:prstTxWarp>
            </a:bodyPr>
            <a:lstStyle/>
            <a:p>
              <a:endParaRPr lang="de-DE" dirty="0"/>
            </a:p>
          </p:txBody>
        </p:sp>
        <p:sp>
          <p:nvSpPr>
            <p:cNvPr id="321" name="Freeform 6"/>
            <p:cNvSpPr>
              <a:spLocks noEditPoints="1"/>
            </p:cNvSpPr>
            <p:nvPr/>
          </p:nvSpPr>
          <p:spPr bwMode="auto">
            <a:xfrm rot="900000">
              <a:off x="6951797" y="2895784"/>
              <a:ext cx="2454746" cy="2454745"/>
            </a:xfrm>
            <a:custGeom>
              <a:avLst/>
              <a:gdLst>
                <a:gd name="T0" fmla="*/ 8588 w 8588"/>
                <a:gd name="T1" fmla="*/ 4842 h 8589"/>
                <a:gd name="T2" fmla="*/ 8588 w 8588"/>
                <a:gd name="T3" fmla="*/ 3803 h 8589"/>
                <a:gd name="T4" fmla="*/ 7349 w 8588"/>
                <a:gd name="T5" fmla="*/ 3496 h 8589"/>
                <a:gd name="T6" fmla="*/ 6978 w 8588"/>
                <a:gd name="T7" fmla="*/ 2620 h 8589"/>
                <a:gd name="T8" fmla="*/ 7633 w 8588"/>
                <a:gd name="T9" fmla="*/ 1645 h 8589"/>
                <a:gd name="T10" fmla="*/ 6899 w 8588"/>
                <a:gd name="T11" fmla="*/ 911 h 8589"/>
                <a:gd name="T12" fmla="*/ 5871 w 8588"/>
                <a:gd name="T13" fmla="*/ 1530 h 8589"/>
                <a:gd name="T14" fmla="*/ 5045 w 8588"/>
                <a:gd name="T15" fmla="*/ 1185 h 8589"/>
                <a:gd name="T16" fmla="*/ 4813 w 8588"/>
                <a:gd name="T17" fmla="*/ 0 h 8589"/>
                <a:gd name="T18" fmla="*/ 3774 w 8588"/>
                <a:gd name="T19" fmla="*/ 0 h 8589"/>
                <a:gd name="T20" fmla="*/ 3485 w 8588"/>
                <a:gd name="T21" fmla="*/ 1168 h 8589"/>
                <a:gd name="T22" fmla="*/ 2578 w 8588"/>
                <a:gd name="T23" fmla="*/ 1537 h 8589"/>
                <a:gd name="T24" fmla="*/ 1588 w 8588"/>
                <a:gd name="T25" fmla="*/ 871 h 8589"/>
                <a:gd name="T26" fmla="*/ 854 w 8588"/>
                <a:gd name="T27" fmla="*/ 1605 h 8589"/>
                <a:gd name="T28" fmla="*/ 1474 w 8588"/>
                <a:gd name="T29" fmla="*/ 2635 h 8589"/>
                <a:gd name="T30" fmla="*/ 1103 w 8588"/>
                <a:gd name="T31" fmla="*/ 3531 h 8589"/>
                <a:gd name="T32" fmla="*/ 0 w 8588"/>
                <a:gd name="T33" fmla="*/ 3747 h 8589"/>
                <a:gd name="T34" fmla="*/ 0 w 8588"/>
                <a:gd name="T35" fmla="*/ 4786 h 8589"/>
                <a:gd name="T36" fmla="*/ 1100 w 8588"/>
                <a:gd name="T37" fmla="*/ 5059 h 8589"/>
                <a:gd name="T38" fmla="*/ 1459 w 8588"/>
                <a:gd name="T39" fmla="*/ 5943 h 8589"/>
                <a:gd name="T40" fmla="*/ 786 w 8588"/>
                <a:gd name="T41" fmla="*/ 6944 h 8589"/>
                <a:gd name="T42" fmla="*/ 1521 w 8588"/>
                <a:gd name="T43" fmla="*/ 7678 h 8589"/>
                <a:gd name="T44" fmla="*/ 2557 w 8588"/>
                <a:gd name="T45" fmla="*/ 7054 h 8589"/>
                <a:gd name="T46" fmla="*/ 3493 w 8588"/>
                <a:gd name="T47" fmla="*/ 7437 h 8589"/>
                <a:gd name="T48" fmla="*/ 3719 w 8588"/>
                <a:gd name="T49" fmla="*/ 8589 h 8589"/>
                <a:gd name="T50" fmla="*/ 4757 w 8588"/>
                <a:gd name="T51" fmla="*/ 8589 h 8589"/>
                <a:gd name="T52" fmla="*/ 5048 w 8588"/>
                <a:gd name="T53" fmla="*/ 7417 h 8589"/>
                <a:gd name="T54" fmla="*/ 5902 w 8588"/>
                <a:gd name="T55" fmla="*/ 7055 h 8589"/>
                <a:gd name="T56" fmla="*/ 6887 w 8588"/>
                <a:gd name="T57" fmla="*/ 7718 h 8589"/>
                <a:gd name="T58" fmla="*/ 7622 w 8588"/>
                <a:gd name="T59" fmla="*/ 6984 h 8589"/>
                <a:gd name="T60" fmla="*/ 6998 w 8588"/>
                <a:gd name="T61" fmla="*/ 5949 h 8589"/>
                <a:gd name="T62" fmla="*/ 7355 w 8588"/>
                <a:gd name="T63" fmla="*/ 5083 h 8589"/>
                <a:gd name="T64" fmla="*/ 8588 w 8588"/>
                <a:gd name="T65" fmla="*/ 4842 h 8589"/>
                <a:gd name="T66" fmla="*/ 4273 w 8588"/>
                <a:gd name="T67" fmla="*/ 6470 h 8589"/>
                <a:gd name="T68" fmla="*/ 2146 w 8588"/>
                <a:gd name="T69" fmla="*/ 4343 h 8589"/>
                <a:gd name="T70" fmla="*/ 4273 w 8588"/>
                <a:gd name="T71" fmla="*/ 2218 h 8589"/>
                <a:gd name="T72" fmla="*/ 6399 w 8588"/>
                <a:gd name="T73" fmla="*/ 4343 h 8589"/>
                <a:gd name="T74" fmla="*/ 4273 w 8588"/>
                <a:gd name="T75" fmla="*/ 6470 h 8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588" h="8589">
                  <a:moveTo>
                    <a:pt x="8588" y="4842"/>
                  </a:moveTo>
                  <a:cubicBezTo>
                    <a:pt x="8588" y="3803"/>
                    <a:pt x="8588" y="3803"/>
                    <a:pt x="8588" y="3803"/>
                  </a:cubicBezTo>
                  <a:cubicBezTo>
                    <a:pt x="7349" y="3496"/>
                    <a:pt x="7349" y="3496"/>
                    <a:pt x="7349" y="3496"/>
                  </a:cubicBezTo>
                  <a:cubicBezTo>
                    <a:pt x="7269" y="3183"/>
                    <a:pt x="7142" y="2888"/>
                    <a:pt x="6978" y="2620"/>
                  </a:cubicBezTo>
                  <a:cubicBezTo>
                    <a:pt x="7633" y="1645"/>
                    <a:pt x="7633" y="1645"/>
                    <a:pt x="7633" y="1645"/>
                  </a:cubicBezTo>
                  <a:cubicBezTo>
                    <a:pt x="6899" y="911"/>
                    <a:pt x="6899" y="911"/>
                    <a:pt x="6899" y="911"/>
                  </a:cubicBezTo>
                  <a:cubicBezTo>
                    <a:pt x="5871" y="1530"/>
                    <a:pt x="5871" y="1530"/>
                    <a:pt x="5871" y="1530"/>
                  </a:cubicBezTo>
                  <a:cubicBezTo>
                    <a:pt x="5616" y="1379"/>
                    <a:pt x="5339" y="1261"/>
                    <a:pt x="5045" y="1185"/>
                  </a:cubicBezTo>
                  <a:cubicBezTo>
                    <a:pt x="4813" y="0"/>
                    <a:pt x="4813" y="0"/>
                    <a:pt x="4813" y="0"/>
                  </a:cubicBezTo>
                  <a:cubicBezTo>
                    <a:pt x="3774" y="0"/>
                    <a:pt x="3774" y="0"/>
                    <a:pt x="3774" y="0"/>
                  </a:cubicBezTo>
                  <a:cubicBezTo>
                    <a:pt x="3485" y="1168"/>
                    <a:pt x="3485" y="1168"/>
                    <a:pt x="3485" y="1168"/>
                  </a:cubicBezTo>
                  <a:cubicBezTo>
                    <a:pt x="3161" y="1245"/>
                    <a:pt x="2856" y="1370"/>
                    <a:pt x="2578" y="1537"/>
                  </a:cubicBezTo>
                  <a:cubicBezTo>
                    <a:pt x="1588" y="871"/>
                    <a:pt x="1588" y="871"/>
                    <a:pt x="1588" y="871"/>
                  </a:cubicBezTo>
                  <a:cubicBezTo>
                    <a:pt x="854" y="1605"/>
                    <a:pt x="854" y="1605"/>
                    <a:pt x="854" y="1605"/>
                  </a:cubicBezTo>
                  <a:cubicBezTo>
                    <a:pt x="1474" y="2635"/>
                    <a:pt x="1474" y="2635"/>
                    <a:pt x="1474" y="2635"/>
                  </a:cubicBezTo>
                  <a:cubicBezTo>
                    <a:pt x="1308" y="2910"/>
                    <a:pt x="1181" y="3211"/>
                    <a:pt x="1103" y="3531"/>
                  </a:cubicBezTo>
                  <a:cubicBezTo>
                    <a:pt x="0" y="3747"/>
                    <a:pt x="0" y="3747"/>
                    <a:pt x="0" y="3747"/>
                  </a:cubicBezTo>
                  <a:cubicBezTo>
                    <a:pt x="0" y="4786"/>
                    <a:pt x="0" y="4786"/>
                    <a:pt x="0" y="4786"/>
                  </a:cubicBezTo>
                  <a:cubicBezTo>
                    <a:pt x="1100" y="5059"/>
                    <a:pt x="1100" y="5059"/>
                    <a:pt x="1100" y="5059"/>
                  </a:cubicBezTo>
                  <a:cubicBezTo>
                    <a:pt x="1176" y="5374"/>
                    <a:pt x="1298" y="5672"/>
                    <a:pt x="1459" y="5943"/>
                  </a:cubicBezTo>
                  <a:cubicBezTo>
                    <a:pt x="786" y="6944"/>
                    <a:pt x="786" y="6944"/>
                    <a:pt x="786" y="6944"/>
                  </a:cubicBezTo>
                  <a:cubicBezTo>
                    <a:pt x="1521" y="7678"/>
                    <a:pt x="1521" y="7678"/>
                    <a:pt x="1521" y="7678"/>
                  </a:cubicBezTo>
                  <a:cubicBezTo>
                    <a:pt x="2557" y="7054"/>
                    <a:pt x="2557" y="7054"/>
                    <a:pt x="2557" y="7054"/>
                  </a:cubicBezTo>
                  <a:cubicBezTo>
                    <a:pt x="2843" y="7228"/>
                    <a:pt x="3158" y="7359"/>
                    <a:pt x="3493" y="7437"/>
                  </a:cubicBezTo>
                  <a:cubicBezTo>
                    <a:pt x="3719" y="8589"/>
                    <a:pt x="3719" y="8589"/>
                    <a:pt x="3719" y="8589"/>
                  </a:cubicBezTo>
                  <a:cubicBezTo>
                    <a:pt x="4757" y="8589"/>
                    <a:pt x="4757" y="8589"/>
                    <a:pt x="4757" y="8589"/>
                  </a:cubicBezTo>
                  <a:cubicBezTo>
                    <a:pt x="5048" y="7417"/>
                    <a:pt x="5048" y="7417"/>
                    <a:pt x="5048" y="7417"/>
                  </a:cubicBezTo>
                  <a:cubicBezTo>
                    <a:pt x="5352" y="7338"/>
                    <a:pt x="5639" y="7215"/>
                    <a:pt x="5902" y="7055"/>
                  </a:cubicBezTo>
                  <a:cubicBezTo>
                    <a:pt x="6887" y="7718"/>
                    <a:pt x="6887" y="7718"/>
                    <a:pt x="6887" y="7718"/>
                  </a:cubicBezTo>
                  <a:cubicBezTo>
                    <a:pt x="7622" y="6984"/>
                    <a:pt x="7622" y="6984"/>
                    <a:pt x="7622" y="6984"/>
                  </a:cubicBezTo>
                  <a:cubicBezTo>
                    <a:pt x="6998" y="5949"/>
                    <a:pt x="6998" y="5949"/>
                    <a:pt x="6998" y="5949"/>
                  </a:cubicBezTo>
                  <a:cubicBezTo>
                    <a:pt x="7157" y="5683"/>
                    <a:pt x="7278" y="5392"/>
                    <a:pt x="7355" y="5083"/>
                  </a:cubicBezTo>
                  <a:lnTo>
                    <a:pt x="8588" y="4842"/>
                  </a:lnTo>
                  <a:close/>
                  <a:moveTo>
                    <a:pt x="4273" y="6470"/>
                  </a:moveTo>
                  <a:cubicBezTo>
                    <a:pt x="3098" y="6470"/>
                    <a:pt x="2146" y="5518"/>
                    <a:pt x="2146" y="4343"/>
                  </a:cubicBezTo>
                  <a:cubicBezTo>
                    <a:pt x="2146" y="3170"/>
                    <a:pt x="3098" y="2218"/>
                    <a:pt x="4273" y="2218"/>
                  </a:cubicBezTo>
                  <a:cubicBezTo>
                    <a:pt x="5447" y="2218"/>
                    <a:pt x="6399" y="3170"/>
                    <a:pt x="6399" y="4343"/>
                  </a:cubicBezTo>
                  <a:cubicBezTo>
                    <a:pt x="6399" y="5518"/>
                    <a:pt x="5447" y="6470"/>
                    <a:pt x="4273" y="647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9998" tIns="9998" rIns="19998" bIns="9998" numCol="1" anchor="t" anchorCtr="0" compatLnSpc="1">
              <a:prstTxWarp prst="textNoShape">
                <a:avLst/>
              </a:prstTxWarp>
            </a:bodyPr>
            <a:lstStyle/>
            <a:p>
              <a:endParaRPr lang="de-DE" dirty="0"/>
            </a:p>
          </p:txBody>
        </p:sp>
        <p:sp>
          <p:nvSpPr>
            <p:cNvPr id="322" name="Freeform 6"/>
            <p:cNvSpPr>
              <a:spLocks noEditPoints="1"/>
            </p:cNvSpPr>
            <p:nvPr/>
          </p:nvSpPr>
          <p:spPr bwMode="auto">
            <a:xfrm rot="1800000">
              <a:off x="5094641" y="2679489"/>
              <a:ext cx="2065341" cy="2065343"/>
            </a:xfrm>
            <a:custGeom>
              <a:avLst/>
              <a:gdLst>
                <a:gd name="T0" fmla="*/ 8588 w 8588"/>
                <a:gd name="T1" fmla="*/ 4842 h 8589"/>
                <a:gd name="T2" fmla="*/ 8588 w 8588"/>
                <a:gd name="T3" fmla="*/ 3803 h 8589"/>
                <a:gd name="T4" fmla="*/ 7349 w 8588"/>
                <a:gd name="T5" fmla="*/ 3496 h 8589"/>
                <a:gd name="T6" fmla="*/ 6978 w 8588"/>
                <a:gd name="T7" fmla="*/ 2620 h 8589"/>
                <a:gd name="T8" fmla="*/ 7633 w 8588"/>
                <a:gd name="T9" fmla="*/ 1645 h 8589"/>
                <a:gd name="T10" fmla="*/ 6899 w 8588"/>
                <a:gd name="T11" fmla="*/ 911 h 8589"/>
                <a:gd name="T12" fmla="*/ 5871 w 8588"/>
                <a:gd name="T13" fmla="*/ 1530 h 8589"/>
                <a:gd name="T14" fmla="*/ 5045 w 8588"/>
                <a:gd name="T15" fmla="*/ 1185 h 8589"/>
                <a:gd name="T16" fmla="*/ 4813 w 8588"/>
                <a:gd name="T17" fmla="*/ 0 h 8589"/>
                <a:gd name="T18" fmla="*/ 3774 w 8588"/>
                <a:gd name="T19" fmla="*/ 0 h 8589"/>
                <a:gd name="T20" fmla="*/ 3485 w 8588"/>
                <a:gd name="T21" fmla="*/ 1168 h 8589"/>
                <a:gd name="T22" fmla="*/ 2578 w 8588"/>
                <a:gd name="T23" fmla="*/ 1537 h 8589"/>
                <a:gd name="T24" fmla="*/ 1588 w 8588"/>
                <a:gd name="T25" fmla="*/ 871 h 8589"/>
                <a:gd name="T26" fmla="*/ 854 w 8588"/>
                <a:gd name="T27" fmla="*/ 1605 h 8589"/>
                <a:gd name="T28" fmla="*/ 1474 w 8588"/>
                <a:gd name="T29" fmla="*/ 2635 h 8589"/>
                <a:gd name="T30" fmla="*/ 1103 w 8588"/>
                <a:gd name="T31" fmla="*/ 3531 h 8589"/>
                <a:gd name="T32" fmla="*/ 0 w 8588"/>
                <a:gd name="T33" fmla="*/ 3747 h 8589"/>
                <a:gd name="T34" fmla="*/ 0 w 8588"/>
                <a:gd name="T35" fmla="*/ 4786 h 8589"/>
                <a:gd name="T36" fmla="*/ 1100 w 8588"/>
                <a:gd name="T37" fmla="*/ 5059 h 8589"/>
                <a:gd name="T38" fmla="*/ 1459 w 8588"/>
                <a:gd name="T39" fmla="*/ 5943 h 8589"/>
                <a:gd name="T40" fmla="*/ 786 w 8588"/>
                <a:gd name="T41" fmla="*/ 6944 h 8589"/>
                <a:gd name="T42" fmla="*/ 1521 w 8588"/>
                <a:gd name="T43" fmla="*/ 7678 h 8589"/>
                <a:gd name="T44" fmla="*/ 2557 w 8588"/>
                <a:gd name="T45" fmla="*/ 7054 h 8589"/>
                <a:gd name="T46" fmla="*/ 3493 w 8588"/>
                <a:gd name="T47" fmla="*/ 7437 h 8589"/>
                <a:gd name="T48" fmla="*/ 3719 w 8588"/>
                <a:gd name="T49" fmla="*/ 8589 h 8589"/>
                <a:gd name="T50" fmla="*/ 4757 w 8588"/>
                <a:gd name="T51" fmla="*/ 8589 h 8589"/>
                <a:gd name="T52" fmla="*/ 5048 w 8588"/>
                <a:gd name="T53" fmla="*/ 7417 h 8589"/>
                <a:gd name="T54" fmla="*/ 5902 w 8588"/>
                <a:gd name="T55" fmla="*/ 7055 h 8589"/>
                <a:gd name="T56" fmla="*/ 6887 w 8588"/>
                <a:gd name="T57" fmla="*/ 7718 h 8589"/>
                <a:gd name="T58" fmla="*/ 7622 w 8588"/>
                <a:gd name="T59" fmla="*/ 6984 h 8589"/>
                <a:gd name="T60" fmla="*/ 6998 w 8588"/>
                <a:gd name="T61" fmla="*/ 5949 h 8589"/>
                <a:gd name="T62" fmla="*/ 7355 w 8588"/>
                <a:gd name="T63" fmla="*/ 5083 h 8589"/>
                <a:gd name="T64" fmla="*/ 8588 w 8588"/>
                <a:gd name="T65" fmla="*/ 4842 h 8589"/>
                <a:gd name="T66" fmla="*/ 4273 w 8588"/>
                <a:gd name="T67" fmla="*/ 6470 h 8589"/>
                <a:gd name="T68" fmla="*/ 2146 w 8588"/>
                <a:gd name="T69" fmla="*/ 4343 h 8589"/>
                <a:gd name="T70" fmla="*/ 4273 w 8588"/>
                <a:gd name="T71" fmla="*/ 2218 h 8589"/>
                <a:gd name="T72" fmla="*/ 6399 w 8588"/>
                <a:gd name="T73" fmla="*/ 4343 h 8589"/>
                <a:gd name="T74" fmla="*/ 4273 w 8588"/>
                <a:gd name="T75" fmla="*/ 6470 h 8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588" h="8589">
                  <a:moveTo>
                    <a:pt x="8588" y="4842"/>
                  </a:moveTo>
                  <a:cubicBezTo>
                    <a:pt x="8588" y="3803"/>
                    <a:pt x="8588" y="3803"/>
                    <a:pt x="8588" y="3803"/>
                  </a:cubicBezTo>
                  <a:cubicBezTo>
                    <a:pt x="7349" y="3496"/>
                    <a:pt x="7349" y="3496"/>
                    <a:pt x="7349" y="3496"/>
                  </a:cubicBezTo>
                  <a:cubicBezTo>
                    <a:pt x="7269" y="3183"/>
                    <a:pt x="7142" y="2888"/>
                    <a:pt x="6978" y="2620"/>
                  </a:cubicBezTo>
                  <a:cubicBezTo>
                    <a:pt x="7633" y="1645"/>
                    <a:pt x="7633" y="1645"/>
                    <a:pt x="7633" y="1645"/>
                  </a:cubicBezTo>
                  <a:cubicBezTo>
                    <a:pt x="6899" y="911"/>
                    <a:pt x="6899" y="911"/>
                    <a:pt x="6899" y="911"/>
                  </a:cubicBezTo>
                  <a:cubicBezTo>
                    <a:pt x="5871" y="1530"/>
                    <a:pt x="5871" y="1530"/>
                    <a:pt x="5871" y="1530"/>
                  </a:cubicBezTo>
                  <a:cubicBezTo>
                    <a:pt x="5616" y="1379"/>
                    <a:pt x="5339" y="1261"/>
                    <a:pt x="5045" y="1185"/>
                  </a:cubicBezTo>
                  <a:cubicBezTo>
                    <a:pt x="4813" y="0"/>
                    <a:pt x="4813" y="0"/>
                    <a:pt x="4813" y="0"/>
                  </a:cubicBezTo>
                  <a:cubicBezTo>
                    <a:pt x="3774" y="0"/>
                    <a:pt x="3774" y="0"/>
                    <a:pt x="3774" y="0"/>
                  </a:cubicBezTo>
                  <a:cubicBezTo>
                    <a:pt x="3485" y="1168"/>
                    <a:pt x="3485" y="1168"/>
                    <a:pt x="3485" y="1168"/>
                  </a:cubicBezTo>
                  <a:cubicBezTo>
                    <a:pt x="3161" y="1245"/>
                    <a:pt x="2856" y="1370"/>
                    <a:pt x="2578" y="1537"/>
                  </a:cubicBezTo>
                  <a:cubicBezTo>
                    <a:pt x="1588" y="871"/>
                    <a:pt x="1588" y="871"/>
                    <a:pt x="1588" y="871"/>
                  </a:cubicBezTo>
                  <a:cubicBezTo>
                    <a:pt x="854" y="1605"/>
                    <a:pt x="854" y="1605"/>
                    <a:pt x="854" y="1605"/>
                  </a:cubicBezTo>
                  <a:cubicBezTo>
                    <a:pt x="1474" y="2635"/>
                    <a:pt x="1474" y="2635"/>
                    <a:pt x="1474" y="2635"/>
                  </a:cubicBezTo>
                  <a:cubicBezTo>
                    <a:pt x="1308" y="2910"/>
                    <a:pt x="1181" y="3211"/>
                    <a:pt x="1103" y="3531"/>
                  </a:cubicBezTo>
                  <a:cubicBezTo>
                    <a:pt x="0" y="3747"/>
                    <a:pt x="0" y="3747"/>
                    <a:pt x="0" y="3747"/>
                  </a:cubicBezTo>
                  <a:cubicBezTo>
                    <a:pt x="0" y="4786"/>
                    <a:pt x="0" y="4786"/>
                    <a:pt x="0" y="4786"/>
                  </a:cubicBezTo>
                  <a:cubicBezTo>
                    <a:pt x="1100" y="5059"/>
                    <a:pt x="1100" y="5059"/>
                    <a:pt x="1100" y="5059"/>
                  </a:cubicBezTo>
                  <a:cubicBezTo>
                    <a:pt x="1176" y="5374"/>
                    <a:pt x="1298" y="5672"/>
                    <a:pt x="1459" y="5943"/>
                  </a:cubicBezTo>
                  <a:cubicBezTo>
                    <a:pt x="786" y="6944"/>
                    <a:pt x="786" y="6944"/>
                    <a:pt x="786" y="6944"/>
                  </a:cubicBezTo>
                  <a:cubicBezTo>
                    <a:pt x="1521" y="7678"/>
                    <a:pt x="1521" y="7678"/>
                    <a:pt x="1521" y="7678"/>
                  </a:cubicBezTo>
                  <a:cubicBezTo>
                    <a:pt x="2557" y="7054"/>
                    <a:pt x="2557" y="7054"/>
                    <a:pt x="2557" y="7054"/>
                  </a:cubicBezTo>
                  <a:cubicBezTo>
                    <a:pt x="2843" y="7228"/>
                    <a:pt x="3158" y="7359"/>
                    <a:pt x="3493" y="7437"/>
                  </a:cubicBezTo>
                  <a:cubicBezTo>
                    <a:pt x="3719" y="8589"/>
                    <a:pt x="3719" y="8589"/>
                    <a:pt x="3719" y="8589"/>
                  </a:cubicBezTo>
                  <a:cubicBezTo>
                    <a:pt x="4757" y="8589"/>
                    <a:pt x="4757" y="8589"/>
                    <a:pt x="4757" y="8589"/>
                  </a:cubicBezTo>
                  <a:cubicBezTo>
                    <a:pt x="5048" y="7417"/>
                    <a:pt x="5048" y="7417"/>
                    <a:pt x="5048" y="7417"/>
                  </a:cubicBezTo>
                  <a:cubicBezTo>
                    <a:pt x="5352" y="7338"/>
                    <a:pt x="5639" y="7215"/>
                    <a:pt x="5902" y="7055"/>
                  </a:cubicBezTo>
                  <a:cubicBezTo>
                    <a:pt x="6887" y="7718"/>
                    <a:pt x="6887" y="7718"/>
                    <a:pt x="6887" y="7718"/>
                  </a:cubicBezTo>
                  <a:cubicBezTo>
                    <a:pt x="7622" y="6984"/>
                    <a:pt x="7622" y="6984"/>
                    <a:pt x="7622" y="6984"/>
                  </a:cubicBezTo>
                  <a:cubicBezTo>
                    <a:pt x="6998" y="5949"/>
                    <a:pt x="6998" y="5949"/>
                    <a:pt x="6998" y="5949"/>
                  </a:cubicBezTo>
                  <a:cubicBezTo>
                    <a:pt x="7157" y="5683"/>
                    <a:pt x="7278" y="5392"/>
                    <a:pt x="7355" y="5083"/>
                  </a:cubicBezTo>
                  <a:lnTo>
                    <a:pt x="8588" y="4842"/>
                  </a:lnTo>
                  <a:close/>
                  <a:moveTo>
                    <a:pt x="4273" y="6470"/>
                  </a:moveTo>
                  <a:cubicBezTo>
                    <a:pt x="3098" y="6470"/>
                    <a:pt x="2146" y="5518"/>
                    <a:pt x="2146" y="4343"/>
                  </a:cubicBezTo>
                  <a:cubicBezTo>
                    <a:pt x="2146" y="3170"/>
                    <a:pt x="3098" y="2218"/>
                    <a:pt x="4273" y="2218"/>
                  </a:cubicBezTo>
                  <a:cubicBezTo>
                    <a:pt x="5447" y="2218"/>
                    <a:pt x="6399" y="3170"/>
                    <a:pt x="6399" y="4343"/>
                  </a:cubicBezTo>
                  <a:cubicBezTo>
                    <a:pt x="6399" y="5518"/>
                    <a:pt x="5447" y="6470"/>
                    <a:pt x="4273" y="647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998" tIns="7999" rIns="15998" bIns="7999" numCol="1" anchor="t" anchorCtr="0" compatLnSpc="1">
              <a:prstTxWarp prst="textNoShape">
                <a:avLst/>
              </a:prstTxWarp>
            </a:bodyPr>
            <a:lstStyle/>
            <a:p>
              <a:endParaRPr lang="de-DE" dirty="0"/>
            </a:p>
          </p:txBody>
        </p:sp>
        <p:sp>
          <p:nvSpPr>
            <p:cNvPr id="323" name="Freeform 6"/>
            <p:cNvSpPr>
              <a:spLocks noEditPoints="1"/>
            </p:cNvSpPr>
            <p:nvPr/>
          </p:nvSpPr>
          <p:spPr bwMode="auto">
            <a:xfrm>
              <a:off x="8968305" y="1703749"/>
              <a:ext cx="2727495" cy="2727495"/>
            </a:xfrm>
            <a:custGeom>
              <a:avLst/>
              <a:gdLst>
                <a:gd name="T0" fmla="*/ 8588 w 8588"/>
                <a:gd name="T1" fmla="*/ 4842 h 8589"/>
                <a:gd name="T2" fmla="*/ 8588 w 8588"/>
                <a:gd name="T3" fmla="*/ 3803 h 8589"/>
                <a:gd name="T4" fmla="*/ 7349 w 8588"/>
                <a:gd name="T5" fmla="*/ 3496 h 8589"/>
                <a:gd name="T6" fmla="*/ 6978 w 8588"/>
                <a:gd name="T7" fmla="*/ 2620 h 8589"/>
                <a:gd name="T8" fmla="*/ 7633 w 8588"/>
                <a:gd name="T9" fmla="*/ 1645 h 8589"/>
                <a:gd name="T10" fmla="*/ 6899 w 8588"/>
                <a:gd name="T11" fmla="*/ 911 h 8589"/>
                <a:gd name="T12" fmla="*/ 5871 w 8588"/>
                <a:gd name="T13" fmla="*/ 1530 h 8589"/>
                <a:gd name="T14" fmla="*/ 5045 w 8588"/>
                <a:gd name="T15" fmla="*/ 1185 h 8589"/>
                <a:gd name="T16" fmla="*/ 4813 w 8588"/>
                <a:gd name="T17" fmla="*/ 0 h 8589"/>
                <a:gd name="T18" fmla="*/ 3774 w 8588"/>
                <a:gd name="T19" fmla="*/ 0 h 8589"/>
                <a:gd name="T20" fmla="*/ 3485 w 8588"/>
                <a:gd name="T21" fmla="*/ 1168 h 8589"/>
                <a:gd name="T22" fmla="*/ 2578 w 8588"/>
                <a:gd name="T23" fmla="*/ 1537 h 8589"/>
                <a:gd name="T24" fmla="*/ 1588 w 8588"/>
                <a:gd name="T25" fmla="*/ 871 h 8589"/>
                <a:gd name="T26" fmla="*/ 854 w 8588"/>
                <a:gd name="T27" fmla="*/ 1605 h 8589"/>
                <a:gd name="T28" fmla="*/ 1474 w 8588"/>
                <a:gd name="T29" fmla="*/ 2635 h 8589"/>
                <a:gd name="T30" fmla="*/ 1103 w 8588"/>
                <a:gd name="T31" fmla="*/ 3531 h 8589"/>
                <a:gd name="T32" fmla="*/ 0 w 8588"/>
                <a:gd name="T33" fmla="*/ 3747 h 8589"/>
                <a:gd name="T34" fmla="*/ 0 w 8588"/>
                <a:gd name="T35" fmla="*/ 4786 h 8589"/>
                <a:gd name="T36" fmla="*/ 1100 w 8588"/>
                <a:gd name="T37" fmla="*/ 5059 h 8589"/>
                <a:gd name="T38" fmla="*/ 1459 w 8588"/>
                <a:gd name="T39" fmla="*/ 5943 h 8589"/>
                <a:gd name="T40" fmla="*/ 786 w 8588"/>
                <a:gd name="T41" fmla="*/ 6944 h 8589"/>
                <a:gd name="T42" fmla="*/ 1521 w 8588"/>
                <a:gd name="T43" fmla="*/ 7678 h 8589"/>
                <a:gd name="T44" fmla="*/ 2557 w 8588"/>
                <a:gd name="T45" fmla="*/ 7054 h 8589"/>
                <a:gd name="T46" fmla="*/ 3493 w 8588"/>
                <a:gd name="T47" fmla="*/ 7437 h 8589"/>
                <a:gd name="T48" fmla="*/ 3719 w 8588"/>
                <a:gd name="T49" fmla="*/ 8589 h 8589"/>
                <a:gd name="T50" fmla="*/ 4757 w 8588"/>
                <a:gd name="T51" fmla="*/ 8589 h 8589"/>
                <a:gd name="T52" fmla="*/ 5048 w 8588"/>
                <a:gd name="T53" fmla="*/ 7417 h 8589"/>
                <a:gd name="T54" fmla="*/ 5902 w 8588"/>
                <a:gd name="T55" fmla="*/ 7055 h 8589"/>
                <a:gd name="T56" fmla="*/ 6887 w 8588"/>
                <a:gd name="T57" fmla="*/ 7718 h 8589"/>
                <a:gd name="T58" fmla="*/ 7622 w 8588"/>
                <a:gd name="T59" fmla="*/ 6984 h 8589"/>
                <a:gd name="T60" fmla="*/ 6998 w 8588"/>
                <a:gd name="T61" fmla="*/ 5949 h 8589"/>
                <a:gd name="T62" fmla="*/ 7355 w 8588"/>
                <a:gd name="T63" fmla="*/ 5083 h 8589"/>
                <a:gd name="T64" fmla="*/ 8588 w 8588"/>
                <a:gd name="T65" fmla="*/ 4842 h 8589"/>
                <a:gd name="T66" fmla="*/ 4273 w 8588"/>
                <a:gd name="T67" fmla="*/ 6470 h 8589"/>
                <a:gd name="T68" fmla="*/ 2146 w 8588"/>
                <a:gd name="T69" fmla="*/ 4343 h 8589"/>
                <a:gd name="T70" fmla="*/ 4273 w 8588"/>
                <a:gd name="T71" fmla="*/ 2218 h 8589"/>
                <a:gd name="T72" fmla="*/ 6399 w 8588"/>
                <a:gd name="T73" fmla="*/ 4343 h 8589"/>
                <a:gd name="T74" fmla="*/ 4273 w 8588"/>
                <a:gd name="T75" fmla="*/ 6470 h 8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588" h="8589">
                  <a:moveTo>
                    <a:pt x="8588" y="4842"/>
                  </a:moveTo>
                  <a:cubicBezTo>
                    <a:pt x="8588" y="3803"/>
                    <a:pt x="8588" y="3803"/>
                    <a:pt x="8588" y="3803"/>
                  </a:cubicBezTo>
                  <a:cubicBezTo>
                    <a:pt x="7349" y="3496"/>
                    <a:pt x="7349" y="3496"/>
                    <a:pt x="7349" y="3496"/>
                  </a:cubicBezTo>
                  <a:cubicBezTo>
                    <a:pt x="7269" y="3183"/>
                    <a:pt x="7142" y="2888"/>
                    <a:pt x="6978" y="2620"/>
                  </a:cubicBezTo>
                  <a:cubicBezTo>
                    <a:pt x="7633" y="1645"/>
                    <a:pt x="7633" y="1645"/>
                    <a:pt x="7633" y="1645"/>
                  </a:cubicBezTo>
                  <a:cubicBezTo>
                    <a:pt x="6899" y="911"/>
                    <a:pt x="6899" y="911"/>
                    <a:pt x="6899" y="911"/>
                  </a:cubicBezTo>
                  <a:cubicBezTo>
                    <a:pt x="5871" y="1530"/>
                    <a:pt x="5871" y="1530"/>
                    <a:pt x="5871" y="1530"/>
                  </a:cubicBezTo>
                  <a:cubicBezTo>
                    <a:pt x="5616" y="1379"/>
                    <a:pt x="5339" y="1261"/>
                    <a:pt x="5045" y="1185"/>
                  </a:cubicBezTo>
                  <a:cubicBezTo>
                    <a:pt x="4813" y="0"/>
                    <a:pt x="4813" y="0"/>
                    <a:pt x="4813" y="0"/>
                  </a:cubicBezTo>
                  <a:cubicBezTo>
                    <a:pt x="3774" y="0"/>
                    <a:pt x="3774" y="0"/>
                    <a:pt x="3774" y="0"/>
                  </a:cubicBezTo>
                  <a:cubicBezTo>
                    <a:pt x="3485" y="1168"/>
                    <a:pt x="3485" y="1168"/>
                    <a:pt x="3485" y="1168"/>
                  </a:cubicBezTo>
                  <a:cubicBezTo>
                    <a:pt x="3161" y="1245"/>
                    <a:pt x="2856" y="1370"/>
                    <a:pt x="2578" y="1537"/>
                  </a:cubicBezTo>
                  <a:cubicBezTo>
                    <a:pt x="1588" y="871"/>
                    <a:pt x="1588" y="871"/>
                    <a:pt x="1588" y="871"/>
                  </a:cubicBezTo>
                  <a:cubicBezTo>
                    <a:pt x="854" y="1605"/>
                    <a:pt x="854" y="1605"/>
                    <a:pt x="854" y="1605"/>
                  </a:cubicBezTo>
                  <a:cubicBezTo>
                    <a:pt x="1474" y="2635"/>
                    <a:pt x="1474" y="2635"/>
                    <a:pt x="1474" y="2635"/>
                  </a:cubicBezTo>
                  <a:cubicBezTo>
                    <a:pt x="1308" y="2910"/>
                    <a:pt x="1181" y="3211"/>
                    <a:pt x="1103" y="3531"/>
                  </a:cubicBezTo>
                  <a:cubicBezTo>
                    <a:pt x="0" y="3747"/>
                    <a:pt x="0" y="3747"/>
                    <a:pt x="0" y="3747"/>
                  </a:cubicBezTo>
                  <a:cubicBezTo>
                    <a:pt x="0" y="4786"/>
                    <a:pt x="0" y="4786"/>
                    <a:pt x="0" y="4786"/>
                  </a:cubicBezTo>
                  <a:cubicBezTo>
                    <a:pt x="1100" y="5059"/>
                    <a:pt x="1100" y="5059"/>
                    <a:pt x="1100" y="5059"/>
                  </a:cubicBezTo>
                  <a:cubicBezTo>
                    <a:pt x="1176" y="5374"/>
                    <a:pt x="1298" y="5672"/>
                    <a:pt x="1459" y="5943"/>
                  </a:cubicBezTo>
                  <a:cubicBezTo>
                    <a:pt x="786" y="6944"/>
                    <a:pt x="786" y="6944"/>
                    <a:pt x="786" y="6944"/>
                  </a:cubicBezTo>
                  <a:cubicBezTo>
                    <a:pt x="1521" y="7678"/>
                    <a:pt x="1521" y="7678"/>
                    <a:pt x="1521" y="7678"/>
                  </a:cubicBezTo>
                  <a:cubicBezTo>
                    <a:pt x="2557" y="7054"/>
                    <a:pt x="2557" y="7054"/>
                    <a:pt x="2557" y="7054"/>
                  </a:cubicBezTo>
                  <a:cubicBezTo>
                    <a:pt x="2843" y="7228"/>
                    <a:pt x="3158" y="7359"/>
                    <a:pt x="3493" y="7437"/>
                  </a:cubicBezTo>
                  <a:cubicBezTo>
                    <a:pt x="3719" y="8589"/>
                    <a:pt x="3719" y="8589"/>
                    <a:pt x="3719" y="8589"/>
                  </a:cubicBezTo>
                  <a:cubicBezTo>
                    <a:pt x="4757" y="8589"/>
                    <a:pt x="4757" y="8589"/>
                    <a:pt x="4757" y="8589"/>
                  </a:cubicBezTo>
                  <a:cubicBezTo>
                    <a:pt x="5048" y="7417"/>
                    <a:pt x="5048" y="7417"/>
                    <a:pt x="5048" y="7417"/>
                  </a:cubicBezTo>
                  <a:cubicBezTo>
                    <a:pt x="5352" y="7338"/>
                    <a:pt x="5639" y="7215"/>
                    <a:pt x="5902" y="7055"/>
                  </a:cubicBezTo>
                  <a:cubicBezTo>
                    <a:pt x="6887" y="7718"/>
                    <a:pt x="6887" y="7718"/>
                    <a:pt x="6887" y="7718"/>
                  </a:cubicBezTo>
                  <a:cubicBezTo>
                    <a:pt x="7622" y="6984"/>
                    <a:pt x="7622" y="6984"/>
                    <a:pt x="7622" y="6984"/>
                  </a:cubicBezTo>
                  <a:cubicBezTo>
                    <a:pt x="6998" y="5949"/>
                    <a:pt x="6998" y="5949"/>
                    <a:pt x="6998" y="5949"/>
                  </a:cubicBezTo>
                  <a:cubicBezTo>
                    <a:pt x="7157" y="5683"/>
                    <a:pt x="7278" y="5392"/>
                    <a:pt x="7355" y="5083"/>
                  </a:cubicBezTo>
                  <a:lnTo>
                    <a:pt x="8588" y="4842"/>
                  </a:lnTo>
                  <a:close/>
                  <a:moveTo>
                    <a:pt x="4273" y="6470"/>
                  </a:moveTo>
                  <a:cubicBezTo>
                    <a:pt x="3098" y="6470"/>
                    <a:pt x="2146" y="5518"/>
                    <a:pt x="2146" y="4343"/>
                  </a:cubicBezTo>
                  <a:cubicBezTo>
                    <a:pt x="2146" y="3170"/>
                    <a:pt x="3098" y="2218"/>
                    <a:pt x="4273" y="2218"/>
                  </a:cubicBezTo>
                  <a:cubicBezTo>
                    <a:pt x="5447" y="2218"/>
                    <a:pt x="6399" y="3170"/>
                    <a:pt x="6399" y="4343"/>
                  </a:cubicBezTo>
                  <a:cubicBezTo>
                    <a:pt x="6399" y="5518"/>
                    <a:pt x="5447" y="6470"/>
                    <a:pt x="4273" y="647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22219" tIns="11110" rIns="22219" bIns="11110" numCol="1" anchor="t" anchorCtr="0" compatLnSpc="1">
              <a:prstTxWarp prst="textNoShape">
                <a:avLst/>
              </a:prstTxWarp>
            </a:bodyPr>
            <a:lstStyle/>
            <a:p>
              <a:endParaRPr lang="de-DE" dirty="0"/>
            </a:p>
          </p:txBody>
        </p:sp>
      </p:grpSp>
      <p:grpSp>
        <p:nvGrpSpPr>
          <p:cNvPr id="324" name="Gruppieren 323"/>
          <p:cNvGrpSpPr>
            <a:grpSpLocks/>
          </p:cNvGrpSpPr>
          <p:nvPr/>
        </p:nvGrpSpPr>
        <p:grpSpPr>
          <a:xfrm>
            <a:off x="5405383" y="3890825"/>
            <a:ext cx="2800298" cy="2612281"/>
            <a:chOff x="3366828" y="1405902"/>
            <a:chExt cx="5440342" cy="4896109"/>
          </a:xfrm>
        </p:grpSpPr>
        <p:sp>
          <p:nvSpPr>
            <p:cNvPr id="325" name="Puzzle4"/>
            <p:cNvSpPr>
              <a:spLocks noChangeAspect="1" noEditPoints="1" noChangeArrowheads="1"/>
            </p:cNvSpPr>
            <p:nvPr>
              <p:custDataLst>
                <p:tags r:id="rId18"/>
              </p:custDataLst>
            </p:nvPr>
          </p:nvSpPr>
          <p:spPr bwMode="auto">
            <a:xfrm>
              <a:off x="4074004" y="3253690"/>
              <a:ext cx="2055006" cy="3048321"/>
            </a:xfrm>
            <a:custGeom>
              <a:avLst/>
              <a:gdLst>
                <a:gd name="T0" fmla="*/ 716758 w 21600"/>
                <a:gd name="T1" fmla="*/ 1464642 h 21600"/>
                <a:gd name="T2" fmla="*/ 39086 w 21600"/>
                <a:gd name="T3" fmla="*/ 2139922 h 21600"/>
                <a:gd name="T4" fmla="*/ 992261 w 21600"/>
                <a:gd name="T5" fmla="*/ 2728912 h 21600"/>
                <a:gd name="T6" fmla="*/ 1805052 w 21600"/>
                <a:gd name="T7" fmla="*/ 2116297 h 21600"/>
                <a:gd name="T8" fmla="*/ 1205554 w 21600"/>
                <a:gd name="T9" fmla="*/ 1375574 h 21600"/>
                <a:gd name="T10" fmla="*/ 1814802 w 21600"/>
                <a:gd name="T11" fmla="*/ 595812 h 21600"/>
                <a:gd name="T12" fmla="*/ 957920 w 21600"/>
                <a:gd name="T13" fmla="*/ 1390 h 21600"/>
                <a:gd name="T14" fmla="*/ 39086 w 21600"/>
                <a:gd name="T15" fmla="*/ 595812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076 w 21600"/>
                <a:gd name="T25" fmla="*/ 5664 h 21600"/>
                <a:gd name="T26" fmla="*/ 20203 w 21600"/>
                <a:gd name="T27" fmla="*/ 15980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solidFill>
              <a:schemeClr val="accent2"/>
            </a:solidFill>
            <a:ln w="254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lIns="34590" tIns="17295" rIns="34590" bIns="17295"/>
            <a:lstStyle/>
            <a:p>
              <a:pPr eaLnBrk="0" hangingPunct="0"/>
              <a:endParaRPr lang="de-DE" sz="1100" dirty="0">
                <a:solidFill>
                  <a:srgbClr val="000000"/>
                </a:solidFill>
              </a:endParaRPr>
            </a:p>
          </p:txBody>
        </p:sp>
        <p:sp>
          <p:nvSpPr>
            <p:cNvPr id="326" name="Puzzle3"/>
            <p:cNvSpPr>
              <a:spLocks noChangeAspect="1" noEditPoints="1"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6016979" y="1405902"/>
              <a:ext cx="2137277" cy="2589035"/>
            </a:xfrm>
            <a:custGeom>
              <a:avLst/>
              <a:gdLst>
                <a:gd name="T0" fmla="*/ 932466 w 21600"/>
                <a:gd name="T1" fmla="*/ 1696035 h 21600"/>
                <a:gd name="T2" fmla="*/ 1844203 w 21600"/>
                <a:gd name="T3" fmla="*/ 2262811 h 21600"/>
                <a:gd name="T4" fmla="*/ 1182745 w 21600"/>
                <a:gd name="T5" fmla="*/ 1480892 h 21600"/>
                <a:gd name="T6" fmla="*/ 1844203 w 21600"/>
                <a:gd name="T7" fmla="*/ 753805 h 21600"/>
                <a:gd name="T8" fmla="*/ 942248 w 21600"/>
                <a:gd name="T9" fmla="*/ 5580 h 21600"/>
                <a:gd name="T10" fmla="*/ 62099 w 21600"/>
                <a:gd name="T11" fmla="*/ 729877 h 21600"/>
                <a:gd name="T12" fmla="*/ 723646 w 21600"/>
                <a:gd name="T13" fmla="*/ 1451384 h 21600"/>
                <a:gd name="T14" fmla="*/ 62099 w 21600"/>
                <a:gd name="T15" fmla="*/ 2262811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273 w 21600"/>
                <a:gd name="T25" fmla="*/ 7719 h 21600"/>
                <a:gd name="T26" fmla="*/ 19149 w 21600"/>
                <a:gd name="T27" fmla="*/ 202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solidFill>
              <a:schemeClr val="accent2"/>
            </a:solidFill>
            <a:ln w="254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lIns="34590" tIns="17295" rIns="34590" bIns="17295"/>
            <a:lstStyle/>
            <a:p>
              <a:pPr eaLnBrk="0" hangingPunct="0"/>
              <a:endParaRPr lang="de-DE" sz="1100" dirty="0">
                <a:solidFill>
                  <a:srgbClr val="000000"/>
                </a:solidFill>
              </a:endParaRPr>
            </a:p>
          </p:txBody>
        </p:sp>
        <p:sp>
          <p:nvSpPr>
            <p:cNvPr id="327" name="Puzzle2"/>
            <p:cNvSpPr>
              <a:spLocks noChangeAspect="1" noEditPoints="1" noChangeArrowheads="1"/>
            </p:cNvSpPr>
            <p:nvPr>
              <p:custDataLst>
                <p:tags r:id="rId20"/>
              </p:custDataLst>
            </p:nvPr>
          </p:nvSpPr>
          <p:spPr bwMode="auto">
            <a:xfrm>
              <a:off x="5395579" y="3294476"/>
              <a:ext cx="3411591" cy="2356731"/>
            </a:xfrm>
            <a:custGeom>
              <a:avLst/>
              <a:gdLst>
                <a:gd name="T0" fmla="*/ 1576 w 21600"/>
                <a:gd name="T1" fmla="*/ 1307482 h 21600"/>
                <a:gd name="T2" fmla="*/ 601905 w 21600"/>
                <a:gd name="T3" fmla="*/ 2066908 h 21600"/>
                <a:gd name="T4" fmla="*/ 1489722 w 21600"/>
                <a:gd name="T5" fmla="*/ 1358566 h 21600"/>
                <a:gd name="T6" fmla="*/ 2409482 w 21600"/>
                <a:gd name="T7" fmla="*/ 2069740 h 21600"/>
                <a:gd name="T8" fmla="*/ 3094038 w 21600"/>
                <a:gd name="T9" fmla="*/ 1473237 h 21600"/>
                <a:gd name="T10" fmla="*/ 2419223 w 21600"/>
                <a:gd name="T11" fmla="*/ 560559 h 21600"/>
                <a:gd name="T12" fmla="*/ 1547019 w 21600"/>
                <a:gd name="T13" fmla="*/ 2735 h 21600"/>
                <a:gd name="T14" fmla="*/ 601905 w 21600"/>
                <a:gd name="T15" fmla="*/ 575698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5388 w 21600"/>
                <a:gd name="T25" fmla="*/ 6742 h 21600"/>
                <a:gd name="T26" fmla="*/ 16177 w 21600"/>
                <a:gd name="T27" fmla="*/ 20441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solidFill>
              <a:srgbClr val="D9D9D9"/>
            </a:solidFill>
            <a:ln w="2540">
              <a:solidFill>
                <a:srgbClr val="D9D9D9"/>
              </a:solidFill>
              <a:miter lim="800000"/>
              <a:headEnd/>
              <a:tailEnd/>
            </a:ln>
          </p:spPr>
          <p:txBody>
            <a:bodyPr lIns="34590" tIns="17295" rIns="34590" bIns="17295"/>
            <a:lstStyle/>
            <a:p>
              <a:pPr eaLnBrk="0" hangingPunct="0"/>
              <a:endParaRPr lang="de-DE" sz="1100" dirty="0">
                <a:solidFill>
                  <a:srgbClr val="000000"/>
                </a:solidFill>
              </a:endParaRPr>
            </a:p>
          </p:txBody>
        </p:sp>
        <p:sp>
          <p:nvSpPr>
            <p:cNvPr id="328" name="Puzzle1"/>
            <p:cNvSpPr>
              <a:spLocks noChangeAspect="1" noEditPoints="1" noChangeArrowheads="1"/>
            </p:cNvSpPr>
            <p:nvPr>
              <p:custDataLst>
                <p:tags r:id="rId21"/>
              </p:custDataLst>
            </p:nvPr>
          </p:nvSpPr>
          <p:spPr bwMode="auto">
            <a:xfrm>
              <a:off x="3366828" y="2191476"/>
              <a:ext cx="3453604" cy="1794590"/>
            </a:xfrm>
            <a:custGeom>
              <a:avLst/>
              <a:gdLst>
                <a:gd name="T0" fmla="*/ 2427407 w 21600"/>
                <a:gd name="T1" fmla="*/ 1567725 h 21600"/>
                <a:gd name="T2" fmla="*/ 2461628 w 21600"/>
                <a:gd name="T3" fmla="*/ 38751 h 21600"/>
                <a:gd name="T4" fmla="*/ 685155 w 21600"/>
                <a:gd name="T5" fmla="*/ 63667 h 21600"/>
                <a:gd name="T6" fmla="*/ 730832 w 21600"/>
                <a:gd name="T7" fmla="*/ 1562221 h 21600"/>
                <a:gd name="T8" fmla="*/ 1567664 w 21600"/>
                <a:gd name="T9" fmla="*/ 958352 h 21600"/>
                <a:gd name="T10" fmla="*/ 1572594 w 21600"/>
                <a:gd name="T11" fmla="*/ 648124 h 21600"/>
                <a:gd name="T12" fmla="*/ 3132138 w 21600"/>
                <a:gd name="T13" fmla="*/ 743773 h 21600"/>
                <a:gd name="T14" fmla="*/ 8120 w 21600"/>
                <a:gd name="T15" fmla="*/ 743773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6086 w 21600"/>
                <a:gd name="T25" fmla="*/ 2569 h 21600"/>
                <a:gd name="T26" fmla="*/ 16132 w 21600"/>
                <a:gd name="T27" fmla="*/ 19552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solidFill>
              <a:srgbClr val="D9D9D9"/>
            </a:solidFill>
            <a:ln w="2540">
              <a:solidFill>
                <a:srgbClr val="D9D9D9"/>
              </a:solidFill>
              <a:miter lim="800000"/>
              <a:headEnd/>
              <a:tailEnd/>
            </a:ln>
          </p:spPr>
          <p:txBody>
            <a:bodyPr lIns="34590" tIns="17295" rIns="34590" bIns="17295"/>
            <a:lstStyle/>
            <a:p>
              <a:pPr eaLnBrk="0" hangingPunct="0"/>
              <a:endParaRPr lang="de-DE" sz="11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329" name="Group 2">
            <a:extLst>
              <a:ext uri="{FF2B5EF4-FFF2-40B4-BE49-F238E27FC236}">
                <a16:creationId xmlns:a16="http://schemas.microsoft.com/office/drawing/2014/main" id="{D147615D-C77D-4AA7-A2B2-50E175ECDEC2}"/>
              </a:ext>
            </a:extLst>
          </p:cNvPr>
          <p:cNvGrpSpPr>
            <a:grpSpLocks/>
          </p:cNvGrpSpPr>
          <p:nvPr/>
        </p:nvGrpSpPr>
        <p:grpSpPr>
          <a:xfrm>
            <a:off x="8585215" y="3138984"/>
            <a:ext cx="2831273" cy="1879815"/>
            <a:chOff x="2795973" y="1714500"/>
            <a:chExt cx="6597668" cy="4452938"/>
          </a:xfrm>
        </p:grpSpPr>
        <p:sp>
          <p:nvSpPr>
            <p:cNvPr id="330" name="Freeform 6"/>
            <p:cNvSpPr>
              <a:spLocks/>
            </p:cNvSpPr>
            <p:nvPr/>
          </p:nvSpPr>
          <p:spPr bwMode="auto">
            <a:xfrm>
              <a:off x="2795973" y="1714500"/>
              <a:ext cx="2855883" cy="2232462"/>
            </a:xfrm>
            <a:custGeom>
              <a:avLst/>
              <a:gdLst>
                <a:gd name="T0" fmla="*/ 0 w 197"/>
                <a:gd name="T1" fmla="*/ 0 h 152"/>
                <a:gd name="T2" fmla="*/ 2365398 w 197"/>
                <a:gd name="T3" fmla="*/ 0 h 152"/>
                <a:gd name="T4" fmla="*/ 2365398 w 197"/>
                <a:gd name="T5" fmla="*/ 918148 h 152"/>
                <a:gd name="T6" fmla="*/ 2676634 w 197"/>
                <a:gd name="T7" fmla="*/ 871462 h 152"/>
                <a:gd name="T8" fmla="*/ 2676634 w 197"/>
                <a:gd name="T9" fmla="*/ 1493936 h 152"/>
                <a:gd name="T10" fmla="*/ 2365398 w 197"/>
                <a:gd name="T11" fmla="*/ 1431688 h 152"/>
                <a:gd name="T12" fmla="*/ 2365398 w 197"/>
                <a:gd name="T13" fmla="*/ 2365398 h 152"/>
                <a:gd name="T14" fmla="*/ 1447250 w 197"/>
                <a:gd name="T15" fmla="*/ 2365398 h 152"/>
                <a:gd name="T16" fmla="*/ 1493935 w 197"/>
                <a:gd name="T17" fmla="*/ 2038600 h 152"/>
                <a:gd name="T18" fmla="*/ 871462 w 197"/>
                <a:gd name="T19" fmla="*/ 2038600 h 152"/>
                <a:gd name="T20" fmla="*/ 918148 w 197"/>
                <a:gd name="T21" fmla="*/ 2365398 h 152"/>
                <a:gd name="T22" fmla="*/ 0 w 197"/>
                <a:gd name="T23" fmla="*/ 2365398 h 152"/>
                <a:gd name="T24" fmla="*/ 0 w 197"/>
                <a:gd name="T25" fmla="*/ 0 h 15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97" h="152">
                  <a:moveTo>
                    <a:pt x="0" y="0"/>
                  </a:moveTo>
                  <a:lnTo>
                    <a:pt x="152" y="0"/>
                  </a:lnTo>
                  <a:lnTo>
                    <a:pt x="152" y="59"/>
                  </a:lnTo>
                  <a:cubicBezTo>
                    <a:pt x="152" y="76"/>
                    <a:pt x="163" y="59"/>
                    <a:pt x="172" y="56"/>
                  </a:cubicBezTo>
                  <a:cubicBezTo>
                    <a:pt x="197" y="49"/>
                    <a:pt x="197" y="103"/>
                    <a:pt x="172" y="96"/>
                  </a:cubicBezTo>
                  <a:cubicBezTo>
                    <a:pt x="163" y="93"/>
                    <a:pt x="152" y="76"/>
                    <a:pt x="152" y="92"/>
                  </a:cubicBezTo>
                  <a:lnTo>
                    <a:pt x="152" y="152"/>
                  </a:lnTo>
                  <a:lnTo>
                    <a:pt x="93" y="152"/>
                  </a:lnTo>
                  <a:cubicBezTo>
                    <a:pt x="76" y="152"/>
                    <a:pt x="93" y="140"/>
                    <a:pt x="96" y="131"/>
                  </a:cubicBezTo>
                  <a:cubicBezTo>
                    <a:pt x="103" y="106"/>
                    <a:pt x="49" y="106"/>
                    <a:pt x="56" y="131"/>
                  </a:cubicBezTo>
                  <a:cubicBezTo>
                    <a:pt x="59" y="140"/>
                    <a:pt x="76" y="152"/>
                    <a:pt x="59" y="152"/>
                  </a:cubicBezTo>
                  <a:lnTo>
                    <a:pt x="0" y="1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1270" cmpd="sng">
              <a:solidFill>
                <a:schemeClr val="tx2"/>
              </a:solidFill>
              <a:prstDash val="solid"/>
              <a:round/>
              <a:headEnd/>
              <a:tailEnd/>
            </a:ln>
          </p:spPr>
          <p:txBody>
            <a:bodyPr lIns="17295" tIns="8648" rIns="17295" bIns="8648"/>
            <a:lstStyle/>
            <a:p>
              <a:pPr eaLnBrk="0" hangingPunct="0"/>
              <a:endParaRPr lang="de-DE" sz="1100" dirty="0">
                <a:solidFill>
                  <a:srgbClr val="000000"/>
                </a:solidFill>
              </a:endParaRPr>
            </a:p>
          </p:txBody>
        </p:sp>
        <p:sp>
          <p:nvSpPr>
            <p:cNvPr id="331" name="Freeform 7"/>
            <p:cNvSpPr>
              <a:spLocks/>
            </p:cNvSpPr>
            <p:nvPr/>
          </p:nvSpPr>
          <p:spPr bwMode="auto">
            <a:xfrm>
              <a:off x="2795974" y="3274226"/>
              <a:ext cx="2203660" cy="2893212"/>
            </a:xfrm>
            <a:custGeom>
              <a:avLst/>
              <a:gdLst>
                <a:gd name="T0" fmla="*/ 0 w 152"/>
                <a:gd name="T1" fmla="*/ 3065680 h 197"/>
                <a:gd name="T2" fmla="*/ 0 w 152"/>
                <a:gd name="T3" fmla="*/ 715844 h 197"/>
                <a:gd name="T4" fmla="*/ 918148 w 152"/>
                <a:gd name="T5" fmla="*/ 715844 h 197"/>
                <a:gd name="T6" fmla="*/ 871462 w 152"/>
                <a:gd name="T7" fmla="*/ 389046 h 197"/>
                <a:gd name="T8" fmla="*/ 1493936 w 152"/>
                <a:gd name="T9" fmla="*/ 389046 h 197"/>
                <a:gd name="T10" fmla="*/ 1447250 w 152"/>
                <a:gd name="T11" fmla="*/ 715844 h 197"/>
                <a:gd name="T12" fmla="*/ 2365398 w 152"/>
                <a:gd name="T13" fmla="*/ 715844 h 197"/>
                <a:gd name="T14" fmla="*/ 2365398 w 152"/>
                <a:gd name="T15" fmla="*/ 1633992 h 197"/>
                <a:gd name="T16" fmla="*/ 2038600 w 152"/>
                <a:gd name="T17" fmla="*/ 1571745 h 197"/>
                <a:gd name="T18" fmla="*/ 2038600 w 152"/>
                <a:gd name="T19" fmla="*/ 2194218 h 197"/>
                <a:gd name="T20" fmla="*/ 2365398 w 152"/>
                <a:gd name="T21" fmla="*/ 2147532 h 197"/>
                <a:gd name="T22" fmla="*/ 2365398 w 152"/>
                <a:gd name="T23" fmla="*/ 3065680 h 197"/>
                <a:gd name="T24" fmla="*/ 0 w 152"/>
                <a:gd name="T25" fmla="*/ 3065680 h 1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52" h="197">
                  <a:moveTo>
                    <a:pt x="0" y="197"/>
                  </a:moveTo>
                  <a:lnTo>
                    <a:pt x="0" y="46"/>
                  </a:lnTo>
                  <a:lnTo>
                    <a:pt x="59" y="46"/>
                  </a:lnTo>
                  <a:cubicBezTo>
                    <a:pt x="76" y="46"/>
                    <a:pt x="59" y="34"/>
                    <a:pt x="56" y="25"/>
                  </a:cubicBezTo>
                  <a:cubicBezTo>
                    <a:pt x="49" y="0"/>
                    <a:pt x="103" y="0"/>
                    <a:pt x="96" y="25"/>
                  </a:cubicBezTo>
                  <a:cubicBezTo>
                    <a:pt x="93" y="34"/>
                    <a:pt x="76" y="46"/>
                    <a:pt x="93" y="46"/>
                  </a:cubicBezTo>
                  <a:lnTo>
                    <a:pt x="152" y="46"/>
                  </a:lnTo>
                  <a:lnTo>
                    <a:pt x="152" y="105"/>
                  </a:lnTo>
                  <a:cubicBezTo>
                    <a:pt x="152" y="121"/>
                    <a:pt x="140" y="104"/>
                    <a:pt x="131" y="101"/>
                  </a:cubicBezTo>
                  <a:cubicBezTo>
                    <a:pt x="106" y="94"/>
                    <a:pt x="106" y="148"/>
                    <a:pt x="131" y="141"/>
                  </a:cubicBezTo>
                  <a:cubicBezTo>
                    <a:pt x="140" y="138"/>
                    <a:pt x="152" y="121"/>
                    <a:pt x="152" y="138"/>
                  </a:cubicBezTo>
                  <a:lnTo>
                    <a:pt x="152" y="197"/>
                  </a:lnTo>
                  <a:lnTo>
                    <a:pt x="0" y="197"/>
                  </a:lnTo>
                  <a:close/>
                </a:path>
              </a:pathLst>
            </a:custGeom>
            <a:solidFill>
              <a:srgbClr val="D9D9D9"/>
            </a:solidFill>
            <a:ln w="1905">
              <a:solidFill>
                <a:srgbClr val="D9D9D9"/>
              </a:solidFill>
              <a:round/>
              <a:headEnd/>
              <a:tailEnd/>
            </a:ln>
          </p:spPr>
          <p:txBody>
            <a:bodyPr lIns="17295" tIns="8648" rIns="17295" bIns="8648"/>
            <a:lstStyle/>
            <a:p>
              <a:pPr eaLnBrk="0" hangingPunct="0"/>
              <a:endParaRPr lang="de-DE" sz="1100" dirty="0">
                <a:solidFill>
                  <a:srgbClr val="000000"/>
                </a:solidFill>
              </a:endParaRPr>
            </a:p>
          </p:txBody>
        </p:sp>
        <p:sp>
          <p:nvSpPr>
            <p:cNvPr id="332" name="Freeform 8"/>
            <p:cNvSpPr>
              <a:spLocks/>
            </p:cNvSpPr>
            <p:nvPr/>
          </p:nvSpPr>
          <p:spPr bwMode="auto">
            <a:xfrm>
              <a:off x="6536278" y="3949957"/>
              <a:ext cx="2857363" cy="2217480"/>
            </a:xfrm>
            <a:custGeom>
              <a:avLst/>
              <a:gdLst>
                <a:gd name="T0" fmla="*/ 3065680 w 197"/>
                <a:gd name="T1" fmla="*/ 2349836 h 151"/>
                <a:gd name="T2" fmla="*/ 700282 w 197"/>
                <a:gd name="T3" fmla="*/ 2349836 h 151"/>
                <a:gd name="T4" fmla="*/ 700282 w 197"/>
                <a:gd name="T5" fmla="*/ 1431688 h 151"/>
                <a:gd name="T6" fmla="*/ 389046 w 197"/>
                <a:gd name="T7" fmla="*/ 1478374 h 151"/>
                <a:gd name="T8" fmla="*/ 389046 w 197"/>
                <a:gd name="T9" fmla="*/ 855901 h 151"/>
                <a:gd name="T10" fmla="*/ 700282 w 197"/>
                <a:gd name="T11" fmla="*/ 918148 h 151"/>
                <a:gd name="T12" fmla="*/ 700282 w 197"/>
                <a:gd name="T13" fmla="*/ 0 h 151"/>
                <a:gd name="T14" fmla="*/ 1618430 w 197"/>
                <a:gd name="T15" fmla="*/ 0 h 151"/>
                <a:gd name="T16" fmla="*/ 1571745 w 197"/>
                <a:gd name="T17" fmla="*/ 311237 h 151"/>
                <a:gd name="T18" fmla="*/ 2194218 w 197"/>
                <a:gd name="T19" fmla="*/ 311237 h 151"/>
                <a:gd name="T20" fmla="*/ 2147532 w 197"/>
                <a:gd name="T21" fmla="*/ 0 h 151"/>
                <a:gd name="T22" fmla="*/ 3065680 w 197"/>
                <a:gd name="T23" fmla="*/ 0 h 151"/>
                <a:gd name="T24" fmla="*/ 3065680 w 197"/>
                <a:gd name="T25" fmla="*/ 2349836 h 15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97" h="151">
                  <a:moveTo>
                    <a:pt x="197" y="151"/>
                  </a:moveTo>
                  <a:lnTo>
                    <a:pt x="45" y="151"/>
                  </a:lnTo>
                  <a:lnTo>
                    <a:pt x="45" y="92"/>
                  </a:lnTo>
                  <a:cubicBezTo>
                    <a:pt x="45" y="75"/>
                    <a:pt x="34" y="92"/>
                    <a:pt x="25" y="95"/>
                  </a:cubicBezTo>
                  <a:cubicBezTo>
                    <a:pt x="0" y="102"/>
                    <a:pt x="0" y="48"/>
                    <a:pt x="25" y="55"/>
                  </a:cubicBezTo>
                  <a:cubicBezTo>
                    <a:pt x="34" y="58"/>
                    <a:pt x="45" y="75"/>
                    <a:pt x="45" y="59"/>
                  </a:cubicBezTo>
                  <a:lnTo>
                    <a:pt x="45" y="0"/>
                  </a:lnTo>
                  <a:lnTo>
                    <a:pt x="104" y="0"/>
                  </a:lnTo>
                  <a:cubicBezTo>
                    <a:pt x="121" y="0"/>
                    <a:pt x="104" y="11"/>
                    <a:pt x="101" y="20"/>
                  </a:cubicBezTo>
                  <a:cubicBezTo>
                    <a:pt x="94" y="45"/>
                    <a:pt x="148" y="45"/>
                    <a:pt x="141" y="20"/>
                  </a:cubicBezTo>
                  <a:cubicBezTo>
                    <a:pt x="138" y="11"/>
                    <a:pt x="121" y="0"/>
                    <a:pt x="138" y="0"/>
                  </a:cubicBezTo>
                  <a:lnTo>
                    <a:pt x="197" y="0"/>
                  </a:lnTo>
                  <a:lnTo>
                    <a:pt x="197" y="151"/>
                  </a:lnTo>
                  <a:close/>
                </a:path>
              </a:pathLst>
            </a:custGeom>
            <a:solidFill>
              <a:srgbClr val="D9D9D9"/>
            </a:solidFill>
            <a:ln w="1905">
              <a:solidFill>
                <a:srgbClr val="D9D9D9"/>
              </a:solidFill>
              <a:round/>
              <a:headEnd/>
              <a:tailEnd/>
            </a:ln>
          </p:spPr>
          <p:txBody>
            <a:bodyPr lIns="17295" tIns="8648" rIns="17295" bIns="8648"/>
            <a:lstStyle/>
            <a:p>
              <a:pPr eaLnBrk="0" hangingPunct="0"/>
              <a:endParaRPr lang="de-DE" sz="1100" dirty="0">
                <a:solidFill>
                  <a:srgbClr val="000000"/>
                </a:solidFill>
              </a:endParaRPr>
            </a:p>
          </p:txBody>
        </p:sp>
        <p:sp>
          <p:nvSpPr>
            <p:cNvPr id="333" name="Freeform 9"/>
            <p:cNvSpPr>
              <a:spLocks/>
            </p:cNvSpPr>
            <p:nvPr/>
          </p:nvSpPr>
          <p:spPr bwMode="auto">
            <a:xfrm>
              <a:off x="7189980" y="1717498"/>
              <a:ext cx="2203660" cy="2893212"/>
            </a:xfrm>
            <a:custGeom>
              <a:avLst/>
              <a:gdLst>
                <a:gd name="T0" fmla="*/ 2365398 w 152"/>
                <a:gd name="T1" fmla="*/ 0 h 197"/>
                <a:gd name="T2" fmla="*/ 2365398 w 152"/>
                <a:gd name="T3" fmla="*/ 2365398 h 197"/>
                <a:gd name="T4" fmla="*/ 1447250 w 152"/>
                <a:gd name="T5" fmla="*/ 2365398 h 197"/>
                <a:gd name="T6" fmla="*/ 1493936 w 152"/>
                <a:gd name="T7" fmla="*/ 2676634 h 197"/>
                <a:gd name="T8" fmla="*/ 871462 w 152"/>
                <a:gd name="T9" fmla="*/ 2676634 h 197"/>
                <a:gd name="T10" fmla="*/ 918148 w 152"/>
                <a:gd name="T11" fmla="*/ 2365398 h 197"/>
                <a:gd name="T12" fmla="*/ 0 w 152"/>
                <a:gd name="T13" fmla="*/ 2365398 h 197"/>
                <a:gd name="T14" fmla="*/ 0 w 152"/>
                <a:gd name="T15" fmla="*/ 1431688 h 197"/>
                <a:gd name="T16" fmla="*/ 326798 w 152"/>
                <a:gd name="T17" fmla="*/ 1493935 h 197"/>
                <a:gd name="T18" fmla="*/ 326798 w 152"/>
                <a:gd name="T19" fmla="*/ 871462 h 197"/>
                <a:gd name="T20" fmla="*/ 0 w 152"/>
                <a:gd name="T21" fmla="*/ 918148 h 197"/>
                <a:gd name="T22" fmla="*/ 0 w 152"/>
                <a:gd name="T23" fmla="*/ 0 h 197"/>
                <a:gd name="T24" fmla="*/ 2365398 w 152"/>
                <a:gd name="T25" fmla="*/ 0 h 1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52" h="197">
                  <a:moveTo>
                    <a:pt x="152" y="0"/>
                  </a:moveTo>
                  <a:lnTo>
                    <a:pt x="152" y="152"/>
                  </a:lnTo>
                  <a:lnTo>
                    <a:pt x="93" y="152"/>
                  </a:lnTo>
                  <a:cubicBezTo>
                    <a:pt x="76" y="152"/>
                    <a:pt x="93" y="163"/>
                    <a:pt x="96" y="172"/>
                  </a:cubicBezTo>
                  <a:cubicBezTo>
                    <a:pt x="103" y="197"/>
                    <a:pt x="49" y="197"/>
                    <a:pt x="56" y="172"/>
                  </a:cubicBezTo>
                  <a:cubicBezTo>
                    <a:pt x="59" y="163"/>
                    <a:pt x="76" y="152"/>
                    <a:pt x="59" y="152"/>
                  </a:cubicBezTo>
                  <a:lnTo>
                    <a:pt x="0" y="152"/>
                  </a:lnTo>
                  <a:lnTo>
                    <a:pt x="0" y="92"/>
                  </a:lnTo>
                  <a:cubicBezTo>
                    <a:pt x="0" y="76"/>
                    <a:pt x="12" y="93"/>
                    <a:pt x="21" y="96"/>
                  </a:cubicBezTo>
                  <a:cubicBezTo>
                    <a:pt x="46" y="103"/>
                    <a:pt x="46" y="49"/>
                    <a:pt x="21" y="56"/>
                  </a:cubicBezTo>
                  <a:cubicBezTo>
                    <a:pt x="12" y="59"/>
                    <a:pt x="0" y="76"/>
                    <a:pt x="0" y="59"/>
                  </a:cubicBezTo>
                  <a:lnTo>
                    <a:pt x="0" y="0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chemeClr val="tx2"/>
            </a:solidFill>
            <a:ln w="1270" cmpd="sng">
              <a:solidFill>
                <a:schemeClr val="tx2"/>
              </a:solidFill>
              <a:prstDash val="solid"/>
              <a:round/>
              <a:headEnd/>
              <a:tailEnd/>
            </a:ln>
          </p:spPr>
          <p:txBody>
            <a:bodyPr lIns="17295" tIns="8648" rIns="17295" bIns="8648"/>
            <a:lstStyle/>
            <a:p>
              <a:pPr eaLnBrk="0" hangingPunct="0"/>
              <a:endParaRPr lang="de-DE" sz="1100" dirty="0">
                <a:solidFill>
                  <a:srgbClr val="000000"/>
                </a:solidFill>
              </a:endParaRPr>
            </a:p>
          </p:txBody>
        </p:sp>
        <p:sp>
          <p:nvSpPr>
            <p:cNvPr id="334" name="Freeform 10"/>
            <p:cNvSpPr>
              <a:spLocks/>
            </p:cNvSpPr>
            <p:nvPr/>
          </p:nvSpPr>
          <p:spPr bwMode="auto">
            <a:xfrm>
              <a:off x="4999633" y="1715998"/>
              <a:ext cx="2855883" cy="2893212"/>
            </a:xfrm>
            <a:custGeom>
              <a:avLst/>
              <a:gdLst>
                <a:gd name="T0" fmla="*/ 2349836 w 197"/>
                <a:gd name="T1" fmla="*/ 0 h 197"/>
                <a:gd name="T2" fmla="*/ 2349836 w 197"/>
                <a:gd name="T3" fmla="*/ 918148 h 197"/>
                <a:gd name="T4" fmla="*/ 2676634 w 197"/>
                <a:gd name="T5" fmla="*/ 871462 h 197"/>
                <a:gd name="T6" fmla="*/ 2676634 w 197"/>
                <a:gd name="T7" fmla="*/ 1493935 h 197"/>
                <a:gd name="T8" fmla="*/ 2349836 w 197"/>
                <a:gd name="T9" fmla="*/ 1431688 h 197"/>
                <a:gd name="T10" fmla="*/ 2349836 w 197"/>
                <a:gd name="T11" fmla="*/ 2365398 h 197"/>
                <a:gd name="T12" fmla="*/ 1431688 w 197"/>
                <a:gd name="T13" fmla="*/ 2365398 h 197"/>
                <a:gd name="T14" fmla="*/ 1478374 w 197"/>
                <a:gd name="T15" fmla="*/ 2676634 h 197"/>
                <a:gd name="T16" fmla="*/ 871462 w 197"/>
                <a:gd name="T17" fmla="*/ 2676634 h 197"/>
                <a:gd name="T18" fmla="*/ 918148 w 197"/>
                <a:gd name="T19" fmla="*/ 2365398 h 197"/>
                <a:gd name="T20" fmla="*/ 0 w 197"/>
                <a:gd name="T21" fmla="*/ 2365398 h 197"/>
                <a:gd name="T22" fmla="*/ 0 w 197"/>
                <a:gd name="T23" fmla="*/ 1431688 h 197"/>
                <a:gd name="T24" fmla="*/ 311237 w 197"/>
                <a:gd name="T25" fmla="*/ 1493935 h 197"/>
                <a:gd name="T26" fmla="*/ 311237 w 197"/>
                <a:gd name="T27" fmla="*/ 871462 h 197"/>
                <a:gd name="T28" fmla="*/ 0 w 197"/>
                <a:gd name="T29" fmla="*/ 918148 h 197"/>
                <a:gd name="T30" fmla="*/ 0 w 197"/>
                <a:gd name="T31" fmla="*/ 0 h 197"/>
                <a:gd name="T32" fmla="*/ 2349836 w 197"/>
                <a:gd name="T33" fmla="*/ 0 h 19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97" h="197">
                  <a:moveTo>
                    <a:pt x="151" y="0"/>
                  </a:moveTo>
                  <a:lnTo>
                    <a:pt x="151" y="59"/>
                  </a:lnTo>
                  <a:cubicBezTo>
                    <a:pt x="151" y="76"/>
                    <a:pt x="163" y="59"/>
                    <a:pt x="172" y="56"/>
                  </a:cubicBezTo>
                  <a:cubicBezTo>
                    <a:pt x="197" y="49"/>
                    <a:pt x="197" y="103"/>
                    <a:pt x="172" y="96"/>
                  </a:cubicBezTo>
                  <a:cubicBezTo>
                    <a:pt x="163" y="93"/>
                    <a:pt x="151" y="76"/>
                    <a:pt x="151" y="92"/>
                  </a:cubicBezTo>
                  <a:lnTo>
                    <a:pt x="151" y="152"/>
                  </a:lnTo>
                  <a:lnTo>
                    <a:pt x="92" y="152"/>
                  </a:lnTo>
                  <a:cubicBezTo>
                    <a:pt x="75" y="152"/>
                    <a:pt x="93" y="163"/>
                    <a:pt x="95" y="172"/>
                  </a:cubicBezTo>
                  <a:cubicBezTo>
                    <a:pt x="103" y="197"/>
                    <a:pt x="48" y="197"/>
                    <a:pt x="56" y="172"/>
                  </a:cubicBezTo>
                  <a:cubicBezTo>
                    <a:pt x="58" y="163"/>
                    <a:pt x="76" y="152"/>
                    <a:pt x="59" y="152"/>
                  </a:cubicBezTo>
                  <a:lnTo>
                    <a:pt x="0" y="152"/>
                  </a:lnTo>
                  <a:lnTo>
                    <a:pt x="0" y="92"/>
                  </a:lnTo>
                  <a:cubicBezTo>
                    <a:pt x="0" y="76"/>
                    <a:pt x="11" y="93"/>
                    <a:pt x="20" y="96"/>
                  </a:cubicBezTo>
                  <a:cubicBezTo>
                    <a:pt x="45" y="103"/>
                    <a:pt x="45" y="49"/>
                    <a:pt x="20" y="56"/>
                  </a:cubicBezTo>
                  <a:cubicBezTo>
                    <a:pt x="11" y="59"/>
                    <a:pt x="0" y="76"/>
                    <a:pt x="0" y="59"/>
                  </a:cubicBezTo>
                  <a:lnTo>
                    <a:pt x="0" y="0"/>
                  </a:lnTo>
                  <a:lnTo>
                    <a:pt x="151" y="0"/>
                  </a:lnTo>
                  <a:close/>
                </a:path>
              </a:pathLst>
            </a:custGeom>
            <a:solidFill>
              <a:srgbClr val="D9D9D9"/>
            </a:solidFill>
            <a:ln w="1905">
              <a:solidFill>
                <a:srgbClr val="D9D9D9"/>
              </a:solidFill>
              <a:round/>
              <a:headEnd/>
              <a:tailEnd/>
            </a:ln>
          </p:spPr>
          <p:txBody>
            <a:bodyPr lIns="17295" tIns="8648" rIns="17295" bIns="8648"/>
            <a:lstStyle/>
            <a:p>
              <a:pPr eaLnBrk="0" hangingPunct="0"/>
              <a:endParaRPr lang="de-DE" sz="1100" dirty="0">
                <a:solidFill>
                  <a:srgbClr val="000000"/>
                </a:solidFill>
              </a:endParaRPr>
            </a:p>
          </p:txBody>
        </p:sp>
        <p:sp>
          <p:nvSpPr>
            <p:cNvPr id="335" name="Freeform 11"/>
            <p:cNvSpPr>
              <a:spLocks/>
            </p:cNvSpPr>
            <p:nvPr/>
          </p:nvSpPr>
          <p:spPr bwMode="auto">
            <a:xfrm>
              <a:off x="4332618" y="3949957"/>
              <a:ext cx="2857363" cy="2217480"/>
            </a:xfrm>
            <a:custGeom>
              <a:avLst/>
              <a:gdLst>
                <a:gd name="T0" fmla="*/ 3065680 w 197"/>
                <a:gd name="T1" fmla="*/ 2349836 h 151"/>
                <a:gd name="T2" fmla="*/ 715844 w 197"/>
                <a:gd name="T3" fmla="*/ 2349836 h 151"/>
                <a:gd name="T4" fmla="*/ 715844 w 197"/>
                <a:gd name="T5" fmla="*/ 1431688 h 151"/>
                <a:gd name="T6" fmla="*/ 389046 w 197"/>
                <a:gd name="T7" fmla="*/ 1478374 h 151"/>
                <a:gd name="T8" fmla="*/ 389046 w 197"/>
                <a:gd name="T9" fmla="*/ 855901 h 151"/>
                <a:gd name="T10" fmla="*/ 715844 w 197"/>
                <a:gd name="T11" fmla="*/ 918148 h 151"/>
                <a:gd name="T12" fmla="*/ 715844 w 197"/>
                <a:gd name="T13" fmla="*/ 0 h 151"/>
                <a:gd name="T14" fmla="*/ 1633992 w 197"/>
                <a:gd name="T15" fmla="*/ 0 h 151"/>
                <a:gd name="T16" fmla="*/ 1587306 w 197"/>
                <a:gd name="T17" fmla="*/ 311237 h 151"/>
                <a:gd name="T18" fmla="*/ 2194218 w 197"/>
                <a:gd name="T19" fmla="*/ 311237 h 151"/>
                <a:gd name="T20" fmla="*/ 2147532 w 197"/>
                <a:gd name="T21" fmla="*/ 0 h 151"/>
                <a:gd name="T22" fmla="*/ 3065680 w 197"/>
                <a:gd name="T23" fmla="*/ 0 h 151"/>
                <a:gd name="T24" fmla="*/ 3065680 w 197"/>
                <a:gd name="T25" fmla="*/ 918148 h 151"/>
                <a:gd name="T26" fmla="*/ 2754443 w 197"/>
                <a:gd name="T27" fmla="*/ 855901 h 151"/>
                <a:gd name="T28" fmla="*/ 2754443 w 197"/>
                <a:gd name="T29" fmla="*/ 1478374 h 151"/>
                <a:gd name="T30" fmla="*/ 3065680 w 197"/>
                <a:gd name="T31" fmla="*/ 1431688 h 151"/>
                <a:gd name="T32" fmla="*/ 3065680 w 197"/>
                <a:gd name="T33" fmla="*/ 2349836 h 15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97" h="151">
                  <a:moveTo>
                    <a:pt x="197" y="151"/>
                  </a:moveTo>
                  <a:lnTo>
                    <a:pt x="46" y="151"/>
                  </a:lnTo>
                  <a:lnTo>
                    <a:pt x="46" y="92"/>
                  </a:lnTo>
                  <a:cubicBezTo>
                    <a:pt x="46" y="75"/>
                    <a:pt x="34" y="92"/>
                    <a:pt x="25" y="95"/>
                  </a:cubicBezTo>
                  <a:cubicBezTo>
                    <a:pt x="0" y="102"/>
                    <a:pt x="0" y="48"/>
                    <a:pt x="25" y="55"/>
                  </a:cubicBezTo>
                  <a:cubicBezTo>
                    <a:pt x="34" y="58"/>
                    <a:pt x="46" y="75"/>
                    <a:pt x="46" y="59"/>
                  </a:cubicBezTo>
                  <a:lnTo>
                    <a:pt x="46" y="0"/>
                  </a:lnTo>
                  <a:lnTo>
                    <a:pt x="105" y="0"/>
                  </a:lnTo>
                  <a:cubicBezTo>
                    <a:pt x="122" y="0"/>
                    <a:pt x="104" y="11"/>
                    <a:pt x="102" y="20"/>
                  </a:cubicBezTo>
                  <a:cubicBezTo>
                    <a:pt x="94" y="45"/>
                    <a:pt x="149" y="45"/>
                    <a:pt x="141" y="20"/>
                  </a:cubicBezTo>
                  <a:cubicBezTo>
                    <a:pt x="139" y="11"/>
                    <a:pt x="121" y="0"/>
                    <a:pt x="138" y="0"/>
                  </a:cubicBezTo>
                  <a:lnTo>
                    <a:pt x="197" y="0"/>
                  </a:lnTo>
                  <a:lnTo>
                    <a:pt x="197" y="59"/>
                  </a:lnTo>
                  <a:cubicBezTo>
                    <a:pt x="197" y="75"/>
                    <a:pt x="186" y="58"/>
                    <a:pt x="177" y="55"/>
                  </a:cubicBezTo>
                  <a:cubicBezTo>
                    <a:pt x="152" y="48"/>
                    <a:pt x="152" y="102"/>
                    <a:pt x="177" y="95"/>
                  </a:cubicBezTo>
                  <a:cubicBezTo>
                    <a:pt x="186" y="92"/>
                    <a:pt x="197" y="75"/>
                    <a:pt x="197" y="92"/>
                  </a:cubicBezTo>
                  <a:lnTo>
                    <a:pt x="197" y="151"/>
                  </a:lnTo>
                  <a:close/>
                </a:path>
              </a:pathLst>
            </a:custGeom>
            <a:solidFill>
              <a:schemeClr val="tx2"/>
            </a:solidFill>
            <a:ln w="1270" cmpd="sng">
              <a:solidFill>
                <a:schemeClr val="tx2"/>
              </a:solidFill>
              <a:prstDash val="solid"/>
              <a:round/>
              <a:headEnd/>
              <a:tailEnd/>
            </a:ln>
          </p:spPr>
          <p:txBody>
            <a:bodyPr lIns="17295" tIns="8648" rIns="17295" bIns="8648"/>
            <a:lstStyle/>
            <a:p>
              <a:pPr eaLnBrk="0" hangingPunct="0"/>
              <a:endParaRPr lang="de-DE" sz="1100" dirty="0">
                <a:solidFill>
                  <a:srgbClr val="000000"/>
                </a:solidFill>
              </a:endParaRPr>
            </a:p>
          </p:txBody>
        </p:sp>
      </p:grpSp>
      <p:sp>
        <p:nvSpPr>
          <p:cNvPr id="336" name="Rechteck 335"/>
          <p:cNvSpPr/>
          <p:nvPr/>
        </p:nvSpPr>
        <p:spPr>
          <a:xfrm>
            <a:off x="5075499" y="950584"/>
            <a:ext cx="45719" cy="5907416"/>
          </a:xfrm>
          <a:prstGeom prst="rect">
            <a:avLst/>
          </a:prstGeom>
          <a:solidFill>
            <a:srgbClr val="B515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78001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Icons I/III</a:t>
            </a:r>
            <a:endParaRPr lang="de-DE" dirty="0"/>
          </a:p>
        </p:txBody>
      </p:sp>
      <p:sp>
        <p:nvSpPr>
          <p:cNvPr id="119" name="Inhaltsplatzhalter 22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de-DE" dirty="0" smtClean="0"/>
              <a:t>Themen: Gesundheit, Geschäft, Personen</a:t>
            </a:r>
            <a:endParaRPr lang="de-DE" dirty="0"/>
          </a:p>
        </p:txBody>
      </p:sp>
      <p:sp>
        <p:nvSpPr>
          <p:cNvPr id="44" name="Graphic 1">
            <a:extLst>
              <a:ext uri="{FF2B5EF4-FFF2-40B4-BE49-F238E27FC236}">
                <a16:creationId xmlns:a16="http://schemas.microsoft.com/office/drawing/2014/main" id="{45DDEEB9-DF74-45C1-81AA-8D5F8BE36544}"/>
              </a:ext>
            </a:extLst>
          </p:cNvPr>
          <p:cNvSpPr>
            <a:spLocks noChangeAspect="1"/>
          </p:cNvSpPr>
          <p:nvPr/>
        </p:nvSpPr>
        <p:spPr>
          <a:xfrm>
            <a:off x="4495310" y="1312025"/>
            <a:ext cx="857514" cy="857406"/>
          </a:xfrm>
          <a:custGeom>
            <a:avLst/>
            <a:gdLst>
              <a:gd name="connsiteX0" fmla="*/ 878840 w 1214317"/>
              <a:gd name="connsiteY0" fmla="*/ 662926 h 1214165"/>
              <a:gd name="connsiteX1" fmla="*/ 849205 w 1214317"/>
              <a:gd name="connsiteY1" fmla="*/ 656878 h 1214165"/>
              <a:gd name="connsiteX2" fmla="*/ 557550 w 1214317"/>
              <a:gd name="connsiteY2" fmla="*/ 849018 h 1214165"/>
              <a:gd name="connsiteX3" fmla="*/ 365415 w 1214317"/>
              <a:gd name="connsiteY3" fmla="*/ 557363 h 1214165"/>
              <a:gd name="connsiteX4" fmla="*/ 657065 w 1214317"/>
              <a:gd name="connsiteY4" fmla="*/ 365223 h 1214165"/>
              <a:gd name="connsiteX5" fmla="*/ 848096 w 1214317"/>
              <a:gd name="connsiteY5" fmla="*/ 552248 h 1214165"/>
              <a:gd name="connsiteX6" fmla="*/ 877630 w 1214317"/>
              <a:gd name="connsiteY6" fmla="*/ 545545 h 1214165"/>
              <a:gd name="connsiteX7" fmla="*/ 813925 w 1214317"/>
              <a:gd name="connsiteY7" fmla="*/ 421762 h 1214165"/>
              <a:gd name="connsiteX8" fmla="*/ 937102 w 1214317"/>
              <a:gd name="connsiteY8" fmla="*/ 298585 h 1214165"/>
              <a:gd name="connsiteX9" fmla="*/ 937102 w 1214317"/>
              <a:gd name="connsiteY9" fmla="*/ 369397 h 1214165"/>
              <a:gd name="connsiteX10" fmla="*/ 967342 w 1214317"/>
              <a:gd name="connsiteY10" fmla="*/ 369397 h 1214165"/>
              <a:gd name="connsiteX11" fmla="*/ 967342 w 1214317"/>
              <a:gd name="connsiteY11" fmla="*/ 293091 h 1214165"/>
              <a:gd name="connsiteX12" fmla="*/ 1188240 w 1214317"/>
              <a:gd name="connsiteY12" fmla="*/ 246975 h 1214165"/>
              <a:gd name="connsiteX13" fmla="*/ 1142124 w 1214317"/>
              <a:gd name="connsiteY13" fmla="*/ 26077 h 1214165"/>
              <a:gd name="connsiteX14" fmla="*/ 921226 w 1214317"/>
              <a:gd name="connsiteY14" fmla="*/ 72193 h 1214165"/>
              <a:gd name="connsiteX15" fmla="*/ 921226 w 1214317"/>
              <a:gd name="connsiteY15" fmla="*/ 246975 h 1214165"/>
              <a:gd name="connsiteX16" fmla="*/ 844971 w 1214317"/>
              <a:gd name="connsiteY16" fmla="*/ 246975 h 1214165"/>
              <a:gd name="connsiteX17" fmla="*/ 844971 w 1214317"/>
              <a:gd name="connsiteY17" fmla="*/ 277215 h 1214165"/>
              <a:gd name="connsiteX18" fmla="*/ 915531 w 1214317"/>
              <a:gd name="connsiteY18" fmla="*/ 277215 h 1214165"/>
              <a:gd name="connsiteX19" fmla="*/ 792605 w 1214317"/>
              <a:gd name="connsiteY19" fmla="*/ 400443 h 1214165"/>
              <a:gd name="connsiteX20" fmla="*/ 400710 w 1214317"/>
              <a:gd name="connsiteY20" fmla="*/ 421288 h 1214165"/>
              <a:gd name="connsiteX21" fmla="*/ 421556 w 1214317"/>
              <a:gd name="connsiteY21" fmla="*/ 813179 h 1214165"/>
              <a:gd name="connsiteX22" fmla="*/ 813451 w 1214317"/>
              <a:gd name="connsiteY22" fmla="*/ 792338 h 1214165"/>
              <a:gd name="connsiteX23" fmla="*/ 878840 w 1214317"/>
              <a:gd name="connsiteY23" fmla="*/ 662977 h 1214165"/>
              <a:gd name="connsiteX24" fmla="*/ 1054685 w 1214317"/>
              <a:gd name="connsiteY24" fmla="*/ 30507 h 1214165"/>
              <a:gd name="connsiteX25" fmla="*/ 1183911 w 1214317"/>
              <a:gd name="connsiteY25" fmla="*/ 159733 h 1214165"/>
              <a:gd name="connsiteX26" fmla="*/ 1054685 w 1214317"/>
              <a:gd name="connsiteY26" fmla="*/ 288958 h 1214165"/>
              <a:gd name="connsiteX27" fmla="*/ 925460 w 1214317"/>
              <a:gd name="connsiteY27" fmla="*/ 159733 h 1214165"/>
              <a:gd name="connsiteX28" fmla="*/ 925460 w 1214317"/>
              <a:gd name="connsiteY28" fmla="*/ 159682 h 1214165"/>
              <a:gd name="connsiteX29" fmla="*/ 1054685 w 1214317"/>
              <a:gd name="connsiteY29" fmla="*/ 30507 h 1214165"/>
              <a:gd name="connsiteX30" fmla="*/ 607285 w 1214317"/>
              <a:gd name="connsiteY30" fmla="*/ 413547 h 1214165"/>
              <a:gd name="connsiteX31" fmla="*/ 413547 w 1214317"/>
              <a:gd name="connsiteY31" fmla="*/ 607285 h 1214165"/>
              <a:gd name="connsiteX32" fmla="*/ 607285 w 1214317"/>
              <a:gd name="connsiteY32" fmla="*/ 801022 h 1214165"/>
              <a:gd name="connsiteX33" fmla="*/ 801022 w 1214317"/>
              <a:gd name="connsiteY33" fmla="*/ 607285 h 1214165"/>
              <a:gd name="connsiteX34" fmla="*/ 801022 w 1214317"/>
              <a:gd name="connsiteY34" fmla="*/ 607083 h 1214165"/>
              <a:gd name="connsiteX35" fmla="*/ 607285 w 1214317"/>
              <a:gd name="connsiteY35" fmla="*/ 413345 h 1214165"/>
              <a:gd name="connsiteX36" fmla="*/ 607285 w 1214317"/>
              <a:gd name="connsiteY36" fmla="*/ 770782 h 1214165"/>
              <a:gd name="connsiteX37" fmla="*/ 443787 w 1214317"/>
              <a:gd name="connsiteY37" fmla="*/ 607285 h 1214165"/>
              <a:gd name="connsiteX38" fmla="*/ 607285 w 1214317"/>
              <a:gd name="connsiteY38" fmla="*/ 443787 h 1214165"/>
              <a:gd name="connsiteX39" fmla="*/ 770782 w 1214317"/>
              <a:gd name="connsiteY39" fmla="*/ 607083 h 1214165"/>
              <a:gd name="connsiteX40" fmla="*/ 607285 w 1214317"/>
              <a:gd name="connsiteY40" fmla="*/ 770581 h 1214165"/>
              <a:gd name="connsiteX41" fmla="*/ 298786 w 1214317"/>
              <a:gd name="connsiteY41" fmla="*/ 277417 h 1214165"/>
              <a:gd name="connsiteX42" fmla="*/ 369598 w 1214317"/>
              <a:gd name="connsiteY42" fmla="*/ 277417 h 1214165"/>
              <a:gd name="connsiteX43" fmla="*/ 369598 w 1214317"/>
              <a:gd name="connsiteY43" fmla="*/ 247177 h 1214165"/>
              <a:gd name="connsiteX44" fmla="*/ 293293 w 1214317"/>
              <a:gd name="connsiteY44" fmla="*/ 247177 h 1214165"/>
              <a:gd name="connsiteX45" fmla="*/ 247177 w 1214317"/>
              <a:gd name="connsiteY45" fmla="*/ 26278 h 1214165"/>
              <a:gd name="connsiteX46" fmla="*/ 26278 w 1214317"/>
              <a:gd name="connsiteY46" fmla="*/ 72394 h 1214165"/>
              <a:gd name="connsiteX47" fmla="*/ 72394 w 1214317"/>
              <a:gd name="connsiteY47" fmla="*/ 293293 h 1214165"/>
              <a:gd name="connsiteX48" fmla="*/ 247177 w 1214317"/>
              <a:gd name="connsiteY48" fmla="*/ 293293 h 1214165"/>
              <a:gd name="connsiteX49" fmla="*/ 247177 w 1214317"/>
              <a:gd name="connsiteY49" fmla="*/ 369598 h 1214165"/>
              <a:gd name="connsiteX50" fmla="*/ 277417 w 1214317"/>
              <a:gd name="connsiteY50" fmla="*/ 369598 h 1214165"/>
              <a:gd name="connsiteX51" fmla="*/ 277417 w 1214317"/>
              <a:gd name="connsiteY51" fmla="*/ 298585 h 1214165"/>
              <a:gd name="connsiteX52" fmla="*/ 400645 w 1214317"/>
              <a:gd name="connsiteY52" fmla="*/ 421863 h 1214165"/>
              <a:gd name="connsiteX53" fmla="*/ 411329 w 1214317"/>
              <a:gd name="connsiteY53" fmla="*/ 411178 h 1214165"/>
              <a:gd name="connsiteX54" fmla="*/ 422014 w 1214317"/>
              <a:gd name="connsiteY54" fmla="*/ 400493 h 1214165"/>
              <a:gd name="connsiteX55" fmla="*/ 30709 w 1214317"/>
              <a:gd name="connsiteY55" fmla="*/ 159682 h 1214165"/>
              <a:gd name="connsiteX56" fmla="*/ 159934 w 1214317"/>
              <a:gd name="connsiteY56" fmla="*/ 30457 h 1214165"/>
              <a:gd name="connsiteX57" fmla="*/ 289160 w 1214317"/>
              <a:gd name="connsiteY57" fmla="*/ 159682 h 1214165"/>
              <a:gd name="connsiteX58" fmla="*/ 159934 w 1214317"/>
              <a:gd name="connsiteY58" fmla="*/ 288908 h 1214165"/>
              <a:gd name="connsiteX59" fmla="*/ 159884 w 1214317"/>
              <a:gd name="connsiteY59" fmla="*/ 288908 h 1214165"/>
              <a:gd name="connsiteX60" fmla="*/ 30709 w 1214317"/>
              <a:gd name="connsiteY60" fmla="*/ 159682 h 1214165"/>
              <a:gd name="connsiteX61" fmla="*/ 159884 w 1214317"/>
              <a:gd name="connsiteY61" fmla="*/ 945418 h 1214165"/>
              <a:gd name="connsiteX62" fmla="*/ 50818 w 1214317"/>
              <a:gd name="connsiteY62" fmla="*/ 1054484 h 1214165"/>
              <a:gd name="connsiteX63" fmla="*/ 159884 w 1214317"/>
              <a:gd name="connsiteY63" fmla="*/ 1163549 h 1214165"/>
              <a:gd name="connsiteX64" fmla="*/ 268949 w 1214317"/>
              <a:gd name="connsiteY64" fmla="*/ 1054484 h 1214165"/>
              <a:gd name="connsiteX65" fmla="*/ 159884 w 1214317"/>
              <a:gd name="connsiteY65" fmla="*/ 945418 h 1214165"/>
              <a:gd name="connsiteX66" fmla="*/ 135692 w 1214317"/>
              <a:gd name="connsiteY66" fmla="*/ 1129378 h 1214165"/>
              <a:gd name="connsiteX67" fmla="*/ 115935 w 1214317"/>
              <a:gd name="connsiteY67" fmla="*/ 1119802 h 1214165"/>
              <a:gd name="connsiteX68" fmla="*/ 225253 w 1214317"/>
              <a:gd name="connsiteY68" fmla="*/ 1010283 h 1214165"/>
              <a:gd name="connsiteX69" fmla="*/ 234829 w 1214317"/>
              <a:gd name="connsiteY69" fmla="*/ 1030040 h 1214165"/>
              <a:gd name="connsiteX70" fmla="*/ 183925 w 1214317"/>
              <a:gd name="connsiteY70" fmla="*/ 979539 h 1214165"/>
              <a:gd name="connsiteX71" fmla="*/ 203681 w 1214317"/>
              <a:gd name="connsiteY71" fmla="*/ 989115 h 1214165"/>
              <a:gd name="connsiteX72" fmla="*/ 94364 w 1214317"/>
              <a:gd name="connsiteY72" fmla="*/ 1098433 h 1214165"/>
              <a:gd name="connsiteX73" fmla="*/ 84788 w 1214317"/>
              <a:gd name="connsiteY73" fmla="*/ 1078676 h 1214165"/>
              <a:gd name="connsiteX74" fmla="*/ 143252 w 1214317"/>
              <a:gd name="connsiteY74" fmla="*/ 977422 h 1214165"/>
              <a:gd name="connsiteX75" fmla="*/ 82772 w 1214317"/>
              <a:gd name="connsiteY75" fmla="*/ 1037902 h 1214165"/>
              <a:gd name="connsiteX76" fmla="*/ 143605 w 1214317"/>
              <a:gd name="connsiteY76" fmla="*/ 977422 h 1214165"/>
              <a:gd name="connsiteX77" fmla="*/ 176163 w 1214317"/>
              <a:gd name="connsiteY77" fmla="*/ 1131495 h 1214165"/>
              <a:gd name="connsiteX78" fmla="*/ 236643 w 1214317"/>
              <a:gd name="connsiteY78" fmla="*/ 1071015 h 1214165"/>
              <a:gd name="connsiteX79" fmla="*/ 176365 w 1214317"/>
              <a:gd name="connsiteY79" fmla="*/ 1131495 h 1214165"/>
              <a:gd name="connsiteX80" fmla="*/ 277215 w 1214317"/>
              <a:gd name="connsiteY80" fmla="*/ 915581 h 1214165"/>
              <a:gd name="connsiteX81" fmla="*/ 277215 w 1214317"/>
              <a:gd name="connsiteY81" fmla="*/ 845021 h 1214165"/>
              <a:gd name="connsiteX82" fmla="*/ 246975 w 1214317"/>
              <a:gd name="connsiteY82" fmla="*/ 845021 h 1214165"/>
              <a:gd name="connsiteX83" fmla="*/ 246975 w 1214317"/>
              <a:gd name="connsiteY83" fmla="*/ 921075 h 1214165"/>
              <a:gd name="connsiteX84" fmla="*/ 26077 w 1214317"/>
              <a:gd name="connsiteY84" fmla="*/ 967191 h 1214165"/>
              <a:gd name="connsiteX85" fmla="*/ 72193 w 1214317"/>
              <a:gd name="connsiteY85" fmla="*/ 1188089 h 1214165"/>
              <a:gd name="connsiteX86" fmla="*/ 293091 w 1214317"/>
              <a:gd name="connsiteY86" fmla="*/ 1141973 h 1214165"/>
              <a:gd name="connsiteX87" fmla="*/ 293091 w 1214317"/>
              <a:gd name="connsiteY87" fmla="*/ 967191 h 1214165"/>
              <a:gd name="connsiteX88" fmla="*/ 369397 w 1214317"/>
              <a:gd name="connsiteY88" fmla="*/ 967191 h 1214165"/>
              <a:gd name="connsiteX89" fmla="*/ 369397 w 1214317"/>
              <a:gd name="connsiteY89" fmla="*/ 936951 h 1214165"/>
              <a:gd name="connsiteX90" fmla="*/ 298786 w 1214317"/>
              <a:gd name="connsiteY90" fmla="*/ 936951 h 1214165"/>
              <a:gd name="connsiteX91" fmla="*/ 422065 w 1214317"/>
              <a:gd name="connsiteY91" fmla="*/ 813723 h 1214165"/>
              <a:gd name="connsiteX92" fmla="*/ 411380 w 1214317"/>
              <a:gd name="connsiteY92" fmla="*/ 803038 h 1214165"/>
              <a:gd name="connsiteX93" fmla="*/ 400645 w 1214317"/>
              <a:gd name="connsiteY93" fmla="*/ 792303 h 1214165"/>
              <a:gd name="connsiteX94" fmla="*/ 159884 w 1214317"/>
              <a:gd name="connsiteY94" fmla="*/ 1183659 h 1214165"/>
              <a:gd name="connsiteX95" fmla="*/ 30658 w 1214317"/>
              <a:gd name="connsiteY95" fmla="*/ 1054433 h 1214165"/>
              <a:gd name="connsiteX96" fmla="*/ 159884 w 1214317"/>
              <a:gd name="connsiteY96" fmla="*/ 925208 h 1214165"/>
              <a:gd name="connsiteX97" fmla="*/ 289109 w 1214317"/>
              <a:gd name="connsiteY97" fmla="*/ 1054433 h 1214165"/>
              <a:gd name="connsiteX98" fmla="*/ 289109 w 1214317"/>
              <a:gd name="connsiteY98" fmla="*/ 1054484 h 1214165"/>
              <a:gd name="connsiteX99" fmla="*/ 159884 w 1214317"/>
              <a:gd name="connsiteY99" fmla="*/ 1183659 h 1214165"/>
              <a:gd name="connsiteX100" fmla="*/ 1054685 w 1214317"/>
              <a:gd name="connsiteY100" fmla="*/ 945418 h 1214165"/>
              <a:gd name="connsiteX101" fmla="*/ 945569 w 1214317"/>
              <a:gd name="connsiteY101" fmla="*/ 1054433 h 1214165"/>
              <a:gd name="connsiteX102" fmla="*/ 1054585 w 1214317"/>
              <a:gd name="connsiteY102" fmla="*/ 1163549 h 1214165"/>
              <a:gd name="connsiteX103" fmla="*/ 1163701 w 1214317"/>
              <a:gd name="connsiteY103" fmla="*/ 1054534 h 1214165"/>
              <a:gd name="connsiteX104" fmla="*/ 1163701 w 1214317"/>
              <a:gd name="connsiteY104" fmla="*/ 1054484 h 1214165"/>
              <a:gd name="connsiteX105" fmla="*/ 1054685 w 1214317"/>
              <a:gd name="connsiteY105" fmla="*/ 945418 h 1214165"/>
              <a:gd name="connsiteX106" fmla="*/ 1030645 w 1214317"/>
              <a:gd name="connsiteY106" fmla="*/ 1129378 h 1214165"/>
              <a:gd name="connsiteX107" fmla="*/ 1010888 w 1214317"/>
              <a:gd name="connsiteY107" fmla="*/ 1119802 h 1214165"/>
              <a:gd name="connsiteX108" fmla="*/ 1120004 w 1214317"/>
              <a:gd name="connsiteY108" fmla="*/ 1010283 h 1214165"/>
              <a:gd name="connsiteX109" fmla="*/ 1129580 w 1214317"/>
              <a:gd name="connsiteY109" fmla="*/ 1030040 h 1214165"/>
              <a:gd name="connsiteX110" fmla="*/ 1079079 w 1214317"/>
              <a:gd name="connsiteY110" fmla="*/ 979539 h 1214165"/>
              <a:gd name="connsiteX111" fmla="*/ 1098836 w 1214317"/>
              <a:gd name="connsiteY111" fmla="*/ 989115 h 1214165"/>
              <a:gd name="connsiteX112" fmla="*/ 989317 w 1214317"/>
              <a:gd name="connsiteY112" fmla="*/ 1098433 h 1214165"/>
              <a:gd name="connsiteX113" fmla="*/ 979741 w 1214317"/>
              <a:gd name="connsiteY113" fmla="*/ 1078676 h 1214165"/>
              <a:gd name="connsiteX114" fmla="*/ 1038406 w 1214317"/>
              <a:gd name="connsiteY114" fmla="*/ 977422 h 1214165"/>
              <a:gd name="connsiteX115" fmla="*/ 977926 w 1214317"/>
              <a:gd name="connsiteY115" fmla="*/ 1037902 h 1214165"/>
              <a:gd name="connsiteX116" fmla="*/ 1038205 w 1214317"/>
              <a:gd name="connsiteY116" fmla="*/ 977422 h 1214165"/>
              <a:gd name="connsiteX117" fmla="*/ 1070965 w 1214317"/>
              <a:gd name="connsiteY117" fmla="*/ 1131495 h 1214165"/>
              <a:gd name="connsiteX118" fmla="*/ 1131445 w 1214317"/>
              <a:gd name="connsiteY118" fmla="*/ 1071015 h 1214165"/>
              <a:gd name="connsiteX119" fmla="*/ 1070965 w 1214317"/>
              <a:gd name="connsiteY119" fmla="*/ 1131495 h 1214165"/>
              <a:gd name="connsiteX120" fmla="*/ 1054534 w 1214317"/>
              <a:gd name="connsiteY120" fmla="*/ 895018 h 1214165"/>
              <a:gd name="connsiteX121" fmla="*/ 967241 w 1214317"/>
              <a:gd name="connsiteY121" fmla="*/ 921075 h 1214165"/>
              <a:gd name="connsiteX122" fmla="*/ 967241 w 1214317"/>
              <a:gd name="connsiteY122" fmla="*/ 844769 h 1214165"/>
              <a:gd name="connsiteX123" fmla="*/ 937001 w 1214317"/>
              <a:gd name="connsiteY123" fmla="*/ 844769 h 1214165"/>
              <a:gd name="connsiteX124" fmla="*/ 937001 w 1214317"/>
              <a:gd name="connsiteY124" fmla="*/ 915329 h 1214165"/>
              <a:gd name="connsiteX125" fmla="*/ 813925 w 1214317"/>
              <a:gd name="connsiteY125" fmla="*/ 792303 h 1214165"/>
              <a:gd name="connsiteX126" fmla="*/ 792505 w 1214317"/>
              <a:gd name="connsiteY126" fmla="*/ 813723 h 1214165"/>
              <a:gd name="connsiteX127" fmla="*/ 915783 w 1214317"/>
              <a:gd name="connsiteY127" fmla="*/ 937001 h 1214165"/>
              <a:gd name="connsiteX128" fmla="*/ 845223 w 1214317"/>
              <a:gd name="connsiteY128" fmla="*/ 937001 h 1214165"/>
              <a:gd name="connsiteX129" fmla="*/ 845223 w 1214317"/>
              <a:gd name="connsiteY129" fmla="*/ 967241 h 1214165"/>
              <a:gd name="connsiteX130" fmla="*/ 921277 w 1214317"/>
              <a:gd name="connsiteY130" fmla="*/ 967241 h 1214165"/>
              <a:gd name="connsiteX131" fmla="*/ 967458 w 1214317"/>
              <a:gd name="connsiteY131" fmla="*/ 1187908 h 1214165"/>
              <a:gd name="connsiteX132" fmla="*/ 1188124 w 1214317"/>
              <a:gd name="connsiteY132" fmla="*/ 1141726 h 1214165"/>
              <a:gd name="connsiteX133" fmla="*/ 1141943 w 1214317"/>
              <a:gd name="connsiteY133" fmla="*/ 921060 h 1214165"/>
              <a:gd name="connsiteX134" fmla="*/ 1054685 w 1214317"/>
              <a:gd name="connsiteY134" fmla="*/ 895069 h 1214165"/>
              <a:gd name="connsiteX135" fmla="*/ 1054534 w 1214317"/>
              <a:gd name="connsiteY135" fmla="*/ 1183659 h 1214165"/>
              <a:gd name="connsiteX136" fmla="*/ 925258 w 1214317"/>
              <a:gd name="connsiteY136" fmla="*/ 1054484 h 1214165"/>
              <a:gd name="connsiteX137" fmla="*/ 1054433 w 1214317"/>
              <a:gd name="connsiteY137" fmla="*/ 925208 h 1214165"/>
              <a:gd name="connsiteX138" fmla="*/ 1183709 w 1214317"/>
              <a:gd name="connsiteY138" fmla="*/ 1054383 h 1214165"/>
              <a:gd name="connsiteX139" fmla="*/ 1183709 w 1214317"/>
              <a:gd name="connsiteY139" fmla="*/ 1054484 h 1214165"/>
              <a:gd name="connsiteX140" fmla="*/ 1054685 w 1214317"/>
              <a:gd name="connsiteY140" fmla="*/ 1183659 h 1214165"/>
              <a:gd name="connsiteX141" fmla="*/ 159884 w 1214317"/>
              <a:gd name="connsiteY141" fmla="*/ 50667 h 1214165"/>
              <a:gd name="connsiteX142" fmla="*/ 50818 w 1214317"/>
              <a:gd name="connsiteY142" fmla="*/ 159733 h 1214165"/>
              <a:gd name="connsiteX143" fmla="*/ 159884 w 1214317"/>
              <a:gd name="connsiteY143" fmla="*/ 268798 h 1214165"/>
              <a:gd name="connsiteX144" fmla="*/ 268949 w 1214317"/>
              <a:gd name="connsiteY144" fmla="*/ 159733 h 1214165"/>
              <a:gd name="connsiteX145" fmla="*/ 268949 w 1214317"/>
              <a:gd name="connsiteY145" fmla="*/ 159682 h 1214165"/>
              <a:gd name="connsiteX146" fmla="*/ 159884 w 1214317"/>
              <a:gd name="connsiteY146" fmla="*/ 50667 h 1214165"/>
              <a:gd name="connsiteX147" fmla="*/ 135692 w 1214317"/>
              <a:gd name="connsiteY147" fmla="*/ 234627 h 1214165"/>
              <a:gd name="connsiteX148" fmla="*/ 115935 w 1214317"/>
              <a:gd name="connsiteY148" fmla="*/ 225051 h 1214165"/>
              <a:gd name="connsiteX149" fmla="*/ 225253 w 1214317"/>
              <a:gd name="connsiteY149" fmla="*/ 115733 h 1214165"/>
              <a:gd name="connsiteX150" fmla="*/ 234829 w 1214317"/>
              <a:gd name="connsiteY150" fmla="*/ 135490 h 1214165"/>
              <a:gd name="connsiteX151" fmla="*/ 183925 w 1214317"/>
              <a:gd name="connsiteY151" fmla="*/ 84788 h 1214165"/>
              <a:gd name="connsiteX152" fmla="*/ 203681 w 1214317"/>
              <a:gd name="connsiteY152" fmla="*/ 94364 h 1214165"/>
              <a:gd name="connsiteX153" fmla="*/ 94565 w 1214317"/>
              <a:gd name="connsiteY153" fmla="*/ 203883 h 1214165"/>
              <a:gd name="connsiteX154" fmla="*/ 84989 w 1214317"/>
              <a:gd name="connsiteY154" fmla="*/ 184126 h 1214165"/>
              <a:gd name="connsiteX155" fmla="*/ 143605 w 1214317"/>
              <a:gd name="connsiteY155" fmla="*/ 82923 h 1214165"/>
              <a:gd name="connsiteX156" fmla="*/ 83125 w 1214317"/>
              <a:gd name="connsiteY156" fmla="*/ 143403 h 1214165"/>
              <a:gd name="connsiteX157" fmla="*/ 143605 w 1214317"/>
              <a:gd name="connsiteY157" fmla="*/ 82923 h 1214165"/>
              <a:gd name="connsiteX158" fmla="*/ 176516 w 1214317"/>
              <a:gd name="connsiteY158" fmla="*/ 236996 h 1214165"/>
              <a:gd name="connsiteX159" fmla="*/ 236996 w 1214317"/>
              <a:gd name="connsiteY159" fmla="*/ 176516 h 1214165"/>
              <a:gd name="connsiteX160" fmla="*/ 176365 w 1214317"/>
              <a:gd name="connsiteY160" fmla="*/ 236744 h 1214165"/>
              <a:gd name="connsiteX161" fmla="*/ 1054837 w 1214317"/>
              <a:gd name="connsiteY161" fmla="*/ 269000 h 1214165"/>
              <a:gd name="connsiteX162" fmla="*/ 1163902 w 1214317"/>
              <a:gd name="connsiteY162" fmla="*/ 159934 h 1214165"/>
              <a:gd name="connsiteX163" fmla="*/ 1054837 w 1214317"/>
              <a:gd name="connsiteY163" fmla="*/ 50869 h 1214165"/>
              <a:gd name="connsiteX164" fmla="*/ 945771 w 1214317"/>
              <a:gd name="connsiteY164" fmla="*/ 159934 h 1214165"/>
              <a:gd name="connsiteX165" fmla="*/ 1054685 w 1214317"/>
              <a:gd name="connsiteY165" fmla="*/ 268748 h 1214165"/>
              <a:gd name="connsiteX166" fmla="*/ 1079029 w 1214317"/>
              <a:gd name="connsiteY166" fmla="*/ 85040 h 1214165"/>
              <a:gd name="connsiteX167" fmla="*/ 1098785 w 1214317"/>
              <a:gd name="connsiteY167" fmla="*/ 94616 h 1214165"/>
              <a:gd name="connsiteX168" fmla="*/ 989317 w 1214317"/>
              <a:gd name="connsiteY168" fmla="*/ 203883 h 1214165"/>
              <a:gd name="connsiteX169" fmla="*/ 979741 w 1214317"/>
              <a:gd name="connsiteY169" fmla="*/ 184126 h 1214165"/>
              <a:gd name="connsiteX170" fmla="*/ 1030645 w 1214317"/>
              <a:gd name="connsiteY170" fmla="*/ 234627 h 1214165"/>
              <a:gd name="connsiteX171" fmla="*/ 1010888 w 1214317"/>
              <a:gd name="connsiteY171" fmla="*/ 225051 h 1214165"/>
              <a:gd name="connsiteX172" fmla="*/ 1120205 w 1214317"/>
              <a:gd name="connsiteY172" fmla="*/ 115733 h 1214165"/>
              <a:gd name="connsiteX173" fmla="*/ 1129781 w 1214317"/>
              <a:gd name="connsiteY173" fmla="*/ 135490 h 1214165"/>
              <a:gd name="connsiteX174" fmla="*/ 1071317 w 1214317"/>
              <a:gd name="connsiteY174" fmla="*/ 236744 h 1214165"/>
              <a:gd name="connsiteX175" fmla="*/ 1131797 w 1214317"/>
              <a:gd name="connsiteY175" fmla="*/ 176264 h 1214165"/>
              <a:gd name="connsiteX176" fmla="*/ 1070965 w 1214317"/>
              <a:gd name="connsiteY176" fmla="*/ 236744 h 1214165"/>
              <a:gd name="connsiteX177" fmla="*/ 1038205 w 1214317"/>
              <a:gd name="connsiteY177" fmla="*/ 82923 h 1214165"/>
              <a:gd name="connsiteX178" fmla="*/ 977725 w 1214317"/>
              <a:gd name="connsiteY178" fmla="*/ 143403 h 1214165"/>
              <a:gd name="connsiteX179" fmla="*/ 1038205 w 1214317"/>
              <a:gd name="connsiteY179" fmla="*/ 82923 h 1214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</a:cxnLst>
            <a:rect l="l" t="t" r="r" b="b"/>
            <a:pathLst>
              <a:path w="1214317" h="1214165">
                <a:moveTo>
                  <a:pt x="878840" y="662926"/>
                </a:moveTo>
                <a:lnTo>
                  <a:pt x="849205" y="656878"/>
                </a:lnTo>
                <a:cubicBezTo>
                  <a:pt x="821727" y="790473"/>
                  <a:pt x="691145" y="876496"/>
                  <a:pt x="557550" y="849018"/>
                </a:cubicBezTo>
                <a:cubicBezTo>
                  <a:pt x="423955" y="821535"/>
                  <a:pt x="337932" y="690959"/>
                  <a:pt x="365415" y="557363"/>
                </a:cubicBezTo>
                <a:cubicBezTo>
                  <a:pt x="392893" y="423768"/>
                  <a:pt x="523469" y="337745"/>
                  <a:pt x="657065" y="365223"/>
                </a:cubicBezTo>
                <a:cubicBezTo>
                  <a:pt x="751897" y="384733"/>
                  <a:pt x="826585" y="457854"/>
                  <a:pt x="848096" y="552248"/>
                </a:cubicBezTo>
                <a:lnTo>
                  <a:pt x="877630" y="545545"/>
                </a:lnTo>
                <a:cubicBezTo>
                  <a:pt x="867268" y="499534"/>
                  <a:pt x="845344" y="456931"/>
                  <a:pt x="813925" y="421762"/>
                </a:cubicBezTo>
                <a:lnTo>
                  <a:pt x="937102" y="298585"/>
                </a:lnTo>
                <a:lnTo>
                  <a:pt x="937102" y="369397"/>
                </a:lnTo>
                <a:lnTo>
                  <a:pt x="967342" y="369397"/>
                </a:lnTo>
                <a:lnTo>
                  <a:pt x="967342" y="293091"/>
                </a:lnTo>
                <a:cubicBezTo>
                  <a:pt x="1041077" y="341354"/>
                  <a:pt x="1139977" y="320710"/>
                  <a:pt x="1188240" y="246975"/>
                </a:cubicBezTo>
                <a:cubicBezTo>
                  <a:pt x="1236503" y="173240"/>
                  <a:pt x="1215860" y="74340"/>
                  <a:pt x="1142124" y="26077"/>
                </a:cubicBezTo>
                <a:cubicBezTo>
                  <a:pt x="1068389" y="-22186"/>
                  <a:pt x="969489" y="-1542"/>
                  <a:pt x="921226" y="72193"/>
                </a:cubicBezTo>
                <a:cubicBezTo>
                  <a:pt x="886480" y="125274"/>
                  <a:pt x="886480" y="193894"/>
                  <a:pt x="921226" y="246975"/>
                </a:cubicBezTo>
                <a:lnTo>
                  <a:pt x="844971" y="246975"/>
                </a:lnTo>
                <a:lnTo>
                  <a:pt x="844971" y="277215"/>
                </a:lnTo>
                <a:lnTo>
                  <a:pt x="915531" y="277215"/>
                </a:lnTo>
                <a:lnTo>
                  <a:pt x="792605" y="400443"/>
                </a:lnTo>
                <a:cubicBezTo>
                  <a:pt x="678631" y="297980"/>
                  <a:pt x="503173" y="307314"/>
                  <a:pt x="400710" y="421288"/>
                </a:cubicBezTo>
                <a:cubicBezTo>
                  <a:pt x="298247" y="535263"/>
                  <a:pt x="307581" y="710720"/>
                  <a:pt x="421556" y="813179"/>
                </a:cubicBezTo>
                <a:cubicBezTo>
                  <a:pt x="535530" y="915642"/>
                  <a:pt x="710988" y="906313"/>
                  <a:pt x="813451" y="792338"/>
                </a:cubicBezTo>
                <a:cubicBezTo>
                  <a:pt x="846322" y="755773"/>
                  <a:pt x="868886" y="711129"/>
                  <a:pt x="878840" y="662977"/>
                </a:cubicBezTo>
                <a:close/>
                <a:moveTo>
                  <a:pt x="1054685" y="30507"/>
                </a:moveTo>
                <a:cubicBezTo>
                  <a:pt x="1126057" y="30507"/>
                  <a:pt x="1183911" y="88361"/>
                  <a:pt x="1183911" y="159733"/>
                </a:cubicBezTo>
                <a:cubicBezTo>
                  <a:pt x="1183911" y="231104"/>
                  <a:pt x="1126057" y="288958"/>
                  <a:pt x="1054685" y="288958"/>
                </a:cubicBezTo>
                <a:cubicBezTo>
                  <a:pt x="983314" y="288958"/>
                  <a:pt x="925460" y="231104"/>
                  <a:pt x="925460" y="159733"/>
                </a:cubicBezTo>
                <a:cubicBezTo>
                  <a:pt x="925460" y="159717"/>
                  <a:pt x="925460" y="159697"/>
                  <a:pt x="925460" y="159682"/>
                </a:cubicBezTo>
                <a:cubicBezTo>
                  <a:pt x="925545" y="88356"/>
                  <a:pt x="983359" y="30562"/>
                  <a:pt x="1054685" y="30507"/>
                </a:cubicBezTo>
                <a:close/>
                <a:moveTo>
                  <a:pt x="607285" y="413547"/>
                </a:moveTo>
                <a:cubicBezTo>
                  <a:pt x="500285" y="413547"/>
                  <a:pt x="413547" y="500285"/>
                  <a:pt x="413547" y="607285"/>
                </a:cubicBezTo>
                <a:cubicBezTo>
                  <a:pt x="413547" y="714284"/>
                  <a:pt x="500285" y="801022"/>
                  <a:pt x="607285" y="801022"/>
                </a:cubicBezTo>
                <a:cubicBezTo>
                  <a:pt x="714284" y="801022"/>
                  <a:pt x="801022" y="714284"/>
                  <a:pt x="801022" y="607285"/>
                </a:cubicBezTo>
                <a:cubicBezTo>
                  <a:pt x="801022" y="607219"/>
                  <a:pt x="801022" y="607149"/>
                  <a:pt x="801022" y="607083"/>
                </a:cubicBezTo>
                <a:cubicBezTo>
                  <a:pt x="800881" y="500144"/>
                  <a:pt x="714223" y="413486"/>
                  <a:pt x="607285" y="413345"/>
                </a:cubicBezTo>
                <a:close/>
                <a:moveTo>
                  <a:pt x="607285" y="770782"/>
                </a:moveTo>
                <a:cubicBezTo>
                  <a:pt x="516988" y="770782"/>
                  <a:pt x="443787" y="697581"/>
                  <a:pt x="443787" y="607285"/>
                </a:cubicBezTo>
                <a:cubicBezTo>
                  <a:pt x="443787" y="516988"/>
                  <a:pt x="516988" y="443787"/>
                  <a:pt x="607285" y="443787"/>
                </a:cubicBezTo>
                <a:cubicBezTo>
                  <a:pt x="697506" y="443787"/>
                  <a:pt x="770671" y="516867"/>
                  <a:pt x="770782" y="607083"/>
                </a:cubicBezTo>
                <a:cubicBezTo>
                  <a:pt x="770697" y="697344"/>
                  <a:pt x="697546" y="770495"/>
                  <a:pt x="607285" y="770581"/>
                </a:cubicBezTo>
                <a:close/>
                <a:moveTo>
                  <a:pt x="298786" y="277417"/>
                </a:moveTo>
                <a:lnTo>
                  <a:pt x="369598" y="277417"/>
                </a:lnTo>
                <a:lnTo>
                  <a:pt x="369598" y="247177"/>
                </a:lnTo>
                <a:lnTo>
                  <a:pt x="293293" y="247177"/>
                </a:lnTo>
                <a:cubicBezTo>
                  <a:pt x="341556" y="173441"/>
                  <a:pt x="320912" y="74541"/>
                  <a:pt x="247177" y="26278"/>
                </a:cubicBezTo>
                <a:cubicBezTo>
                  <a:pt x="173441" y="-21985"/>
                  <a:pt x="74541" y="-1341"/>
                  <a:pt x="26278" y="72394"/>
                </a:cubicBezTo>
                <a:cubicBezTo>
                  <a:pt x="-21985" y="146130"/>
                  <a:pt x="-1341" y="245030"/>
                  <a:pt x="72394" y="293293"/>
                </a:cubicBezTo>
                <a:cubicBezTo>
                  <a:pt x="125476" y="328038"/>
                  <a:pt x="194095" y="328038"/>
                  <a:pt x="247177" y="293293"/>
                </a:cubicBezTo>
                <a:lnTo>
                  <a:pt x="247177" y="369598"/>
                </a:lnTo>
                <a:lnTo>
                  <a:pt x="277417" y="369598"/>
                </a:lnTo>
                <a:lnTo>
                  <a:pt x="277417" y="298585"/>
                </a:lnTo>
                <a:lnTo>
                  <a:pt x="400645" y="421863"/>
                </a:lnTo>
                <a:lnTo>
                  <a:pt x="411329" y="411178"/>
                </a:lnTo>
                <a:lnTo>
                  <a:pt x="422014" y="400493"/>
                </a:lnTo>
                <a:close/>
                <a:moveTo>
                  <a:pt x="30709" y="159682"/>
                </a:moveTo>
                <a:cubicBezTo>
                  <a:pt x="30709" y="88311"/>
                  <a:pt x="88563" y="30457"/>
                  <a:pt x="159934" y="30457"/>
                </a:cubicBezTo>
                <a:cubicBezTo>
                  <a:pt x="231306" y="30457"/>
                  <a:pt x="289160" y="88311"/>
                  <a:pt x="289160" y="159682"/>
                </a:cubicBezTo>
                <a:cubicBezTo>
                  <a:pt x="289160" y="231054"/>
                  <a:pt x="231306" y="288908"/>
                  <a:pt x="159934" y="288908"/>
                </a:cubicBezTo>
                <a:cubicBezTo>
                  <a:pt x="159919" y="288908"/>
                  <a:pt x="159899" y="288908"/>
                  <a:pt x="159884" y="288908"/>
                </a:cubicBezTo>
                <a:cubicBezTo>
                  <a:pt x="88558" y="288822"/>
                  <a:pt x="30764" y="231008"/>
                  <a:pt x="30709" y="159682"/>
                </a:cubicBezTo>
                <a:close/>
                <a:moveTo>
                  <a:pt x="159884" y="945418"/>
                </a:moveTo>
                <a:cubicBezTo>
                  <a:pt x="99651" y="945418"/>
                  <a:pt x="50818" y="994251"/>
                  <a:pt x="50818" y="1054484"/>
                </a:cubicBezTo>
                <a:cubicBezTo>
                  <a:pt x="50818" y="1114717"/>
                  <a:pt x="99651" y="1163549"/>
                  <a:pt x="159884" y="1163549"/>
                </a:cubicBezTo>
                <a:cubicBezTo>
                  <a:pt x="220117" y="1163549"/>
                  <a:pt x="268949" y="1114717"/>
                  <a:pt x="268949" y="1054484"/>
                </a:cubicBezTo>
                <a:cubicBezTo>
                  <a:pt x="268864" y="994281"/>
                  <a:pt x="220087" y="945504"/>
                  <a:pt x="159884" y="945418"/>
                </a:cubicBezTo>
                <a:close/>
                <a:moveTo>
                  <a:pt x="135692" y="1129378"/>
                </a:moveTo>
                <a:cubicBezTo>
                  <a:pt x="128686" y="1127135"/>
                  <a:pt x="122033" y="1123910"/>
                  <a:pt x="115935" y="1119802"/>
                </a:cubicBezTo>
                <a:lnTo>
                  <a:pt x="225253" y="1010283"/>
                </a:lnTo>
                <a:cubicBezTo>
                  <a:pt x="229360" y="1016381"/>
                  <a:pt x="232586" y="1023034"/>
                  <a:pt x="234829" y="1030040"/>
                </a:cubicBezTo>
                <a:close/>
                <a:moveTo>
                  <a:pt x="183925" y="979539"/>
                </a:moveTo>
                <a:cubicBezTo>
                  <a:pt x="190930" y="981782"/>
                  <a:pt x="197583" y="985007"/>
                  <a:pt x="203681" y="989115"/>
                </a:cubicBezTo>
                <a:lnTo>
                  <a:pt x="94364" y="1098433"/>
                </a:lnTo>
                <a:cubicBezTo>
                  <a:pt x="90256" y="1092334"/>
                  <a:pt x="87031" y="1085681"/>
                  <a:pt x="84788" y="1078676"/>
                </a:cubicBezTo>
                <a:close/>
                <a:moveTo>
                  <a:pt x="143252" y="977422"/>
                </a:moveTo>
                <a:lnTo>
                  <a:pt x="82772" y="1037902"/>
                </a:lnTo>
                <a:cubicBezTo>
                  <a:pt x="89389" y="1007531"/>
                  <a:pt x="113198" y="983863"/>
                  <a:pt x="143605" y="977422"/>
                </a:cubicBezTo>
                <a:close/>
                <a:moveTo>
                  <a:pt x="176163" y="1131495"/>
                </a:moveTo>
                <a:lnTo>
                  <a:pt x="236643" y="1071015"/>
                </a:lnTo>
                <a:cubicBezTo>
                  <a:pt x="230106" y="1101230"/>
                  <a:pt x="206559" y="1124857"/>
                  <a:pt x="176365" y="1131495"/>
                </a:cubicBezTo>
                <a:close/>
                <a:moveTo>
                  <a:pt x="277215" y="915581"/>
                </a:moveTo>
                <a:lnTo>
                  <a:pt x="277215" y="845021"/>
                </a:lnTo>
                <a:lnTo>
                  <a:pt x="246975" y="845021"/>
                </a:lnTo>
                <a:lnTo>
                  <a:pt x="246975" y="921075"/>
                </a:lnTo>
                <a:cubicBezTo>
                  <a:pt x="173240" y="872812"/>
                  <a:pt x="74340" y="893456"/>
                  <a:pt x="26077" y="967191"/>
                </a:cubicBezTo>
                <a:cubicBezTo>
                  <a:pt x="-22186" y="1040926"/>
                  <a:pt x="-1542" y="1139826"/>
                  <a:pt x="72193" y="1188089"/>
                </a:cubicBezTo>
                <a:cubicBezTo>
                  <a:pt x="145928" y="1236352"/>
                  <a:pt x="244828" y="1215708"/>
                  <a:pt x="293091" y="1141973"/>
                </a:cubicBezTo>
                <a:cubicBezTo>
                  <a:pt x="327837" y="1088892"/>
                  <a:pt x="327837" y="1020272"/>
                  <a:pt x="293091" y="967191"/>
                </a:cubicBezTo>
                <a:lnTo>
                  <a:pt x="369397" y="967191"/>
                </a:lnTo>
                <a:lnTo>
                  <a:pt x="369397" y="936951"/>
                </a:lnTo>
                <a:lnTo>
                  <a:pt x="298786" y="936951"/>
                </a:lnTo>
                <a:lnTo>
                  <a:pt x="422065" y="813723"/>
                </a:lnTo>
                <a:lnTo>
                  <a:pt x="411380" y="803038"/>
                </a:lnTo>
                <a:lnTo>
                  <a:pt x="400645" y="792303"/>
                </a:lnTo>
                <a:close/>
                <a:moveTo>
                  <a:pt x="159884" y="1183659"/>
                </a:moveTo>
                <a:cubicBezTo>
                  <a:pt x="88512" y="1183659"/>
                  <a:pt x="30658" y="1125805"/>
                  <a:pt x="30658" y="1054433"/>
                </a:cubicBezTo>
                <a:cubicBezTo>
                  <a:pt x="30658" y="983062"/>
                  <a:pt x="88512" y="925208"/>
                  <a:pt x="159884" y="925208"/>
                </a:cubicBezTo>
                <a:cubicBezTo>
                  <a:pt x="231255" y="925208"/>
                  <a:pt x="289109" y="983062"/>
                  <a:pt x="289109" y="1054433"/>
                </a:cubicBezTo>
                <a:cubicBezTo>
                  <a:pt x="289109" y="1054449"/>
                  <a:pt x="289109" y="1054469"/>
                  <a:pt x="289109" y="1054484"/>
                </a:cubicBezTo>
                <a:cubicBezTo>
                  <a:pt x="289024" y="1125810"/>
                  <a:pt x="231210" y="1183604"/>
                  <a:pt x="159884" y="1183659"/>
                </a:cubicBezTo>
                <a:close/>
                <a:moveTo>
                  <a:pt x="1054685" y="945418"/>
                </a:moveTo>
                <a:cubicBezTo>
                  <a:pt x="994452" y="945388"/>
                  <a:pt x="945600" y="994200"/>
                  <a:pt x="945569" y="1054433"/>
                </a:cubicBezTo>
                <a:cubicBezTo>
                  <a:pt x="945539" y="1114666"/>
                  <a:pt x="994352" y="1163519"/>
                  <a:pt x="1054585" y="1163549"/>
                </a:cubicBezTo>
                <a:cubicBezTo>
                  <a:pt x="1114818" y="1163580"/>
                  <a:pt x="1163670" y="1114767"/>
                  <a:pt x="1163701" y="1054534"/>
                </a:cubicBezTo>
                <a:cubicBezTo>
                  <a:pt x="1163701" y="1054519"/>
                  <a:pt x="1163701" y="1054499"/>
                  <a:pt x="1163701" y="1054484"/>
                </a:cubicBezTo>
                <a:cubicBezTo>
                  <a:pt x="1163615" y="994301"/>
                  <a:pt x="1114868" y="945529"/>
                  <a:pt x="1054685" y="945418"/>
                </a:cubicBezTo>
                <a:close/>
                <a:moveTo>
                  <a:pt x="1030645" y="1129378"/>
                </a:moveTo>
                <a:cubicBezTo>
                  <a:pt x="1023639" y="1127135"/>
                  <a:pt x="1016986" y="1123910"/>
                  <a:pt x="1010888" y="1119802"/>
                </a:cubicBezTo>
                <a:lnTo>
                  <a:pt x="1120004" y="1010283"/>
                </a:lnTo>
                <a:cubicBezTo>
                  <a:pt x="1124111" y="1016381"/>
                  <a:pt x="1127337" y="1023034"/>
                  <a:pt x="1129580" y="1030040"/>
                </a:cubicBezTo>
                <a:close/>
                <a:moveTo>
                  <a:pt x="1079079" y="979539"/>
                </a:moveTo>
                <a:cubicBezTo>
                  <a:pt x="1086085" y="981782"/>
                  <a:pt x="1092737" y="985007"/>
                  <a:pt x="1098836" y="989115"/>
                </a:cubicBezTo>
                <a:lnTo>
                  <a:pt x="989317" y="1098433"/>
                </a:lnTo>
                <a:cubicBezTo>
                  <a:pt x="985209" y="1092334"/>
                  <a:pt x="981983" y="1085681"/>
                  <a:pt x="979741" y="1078676"/>
                </a:cubicBezTo>
                <a:close/>
                <a:moveTo>
                  <a:pt x="1038406" y="977422"/>
                </a:moveTo>
                <a:lnTo>
                  <a:pt x="977926" y="1037902"/>
                </a:lnTo>
                <a:cubicBezTo>
                  <a:pt x="984463" y="1007687"/>
                  <a:pt x="1008010" y="984060"/>
                  <a:pt x="1038205" y="977422"/>
                </a:cubicBezTo>
                <a:close/>
                <a:moveTo>
                  <a:pt x="1070965" y="1131495"/>
                </a:moveTo>
                <a:lnTo>
                  <a:pt x="1131445" y="1071015"/>
                </a:lnTo>
                <a:cubicBezTo>
                  <a:pt x="1124877" y="1101285"/>
                  <a:pt x="1101235" y="1124928"/>
                  <a:pt x="1070965" y="1131495"/>
                </a:cubicBezTo>
                <a:close/>
                <a:moveTo>
                  <a:pt x="1054534" y="895018"/>
                </a:moveTo>
                <a:cubicBezTo>
                  <a:pt x="1023518" y="894998"/>
                  <a:pt x="993172" y="904055"/>
                  <a:pt x="967241" y="921075"/>
                </a:cubicBezTo>
                <a:lnTo>
                  <a:pt x="967241" y="844769"/>
                </a:lnTo>
                <a:lnTo>
                  <a:pt x="937001" y="844769"/>
                </a:lnTo>
                <a:lnTo>
                  <a:pt x="937001" y="915329"/>
                </a:lnTo>
                <a:lnTo>
                  <a:pt x="813925" y="792303"/>
                </a:lnTo>
                <a:lnTo>
                  <a:pt x="792505" y="813723"/>
                </a:lnTo>
                <a:lnTo>
                  <a:pt x="915783" y="937001"/>
                </a:lnTo>
                <a:lnTo>
                  <a:pt x="845223" y="937001"/>
                </a:lnTo>
                <a:lnTo>
                  <a:pt x="845223" y="967241"/>
                </a:lnTo>
                <a:lnTo>
                  <a:pt x="921277" y="967241"/>
                </a:lnTo>
                <a:cubicBezTo>
                  <a:pt x="873094" y="1040931"/>
                  <a:pt x="893768" y="1139725"/>
                  <a:pt x="967458" y="1187908"/>
                </a:cubicBezTo>
                <a:cubicBezTo>
                  <a:pt x="1041148" y="1236090"/>
                  <a:pt x="1139942" y="1215416"/>
                  <a:pt x="1188124" y="1141726"/>
                </a:cubicBezTo>
                <a:cubicBezTo>
                  <a:pt x="1236307" y="1068036"/>
                  <a:pt x="1215633" y="969242"/>
                  <a:pt x="1141943" y="921060"/>
                </a:cubicBezTo>
                <a:cubicBezTo>
                  <a:pt x="1116002" y="904095"/>
                  <a:pt x="1085681" y="895064"/>
                  <a:pt x="1054685" y="895069"/>
                </a:cubicBezTo>
                <a:close/>
                <a:moveTo>
                  <a:pt x="1054534" y="1183659"/>
                </a:moveTo>
                <a:cubicBezTo>
                  <a:pt x="983163" y="1183689"/>
                  <a:pt x="925288" y="1125855"/>
                  <a:pt x="925258" y="1054484"/>
                </a:cubicBezTo>
                <a:cubicBezTo>
                  <a:pt x="925228" y="983112"/>
                  <a:pt x="983062" y="925238"/>
                  <a:pt x="1054433" y="925208"/>
                </a:cubicBezTo>
                <a:cubicBezTo>
                  <a:pt x="1125805" y="925178"/>
                  <a:pt x="1183679" y="983012"/>
                  <a:pt x="1183709" y="1054383"/>
                </a:cubicBezTo>
                <a:cubicBezTo>
                  <a:pt x="1183709" y="1054418"/>
                  <a:pt x="1183709" y="1054449"/>
                  <a:pt x="1183709" y="1054484"/>
                </a:cubicBezTo>
                <a:cubicBezTo>
                  <a:pt x="1183629" y="1125729"/>
                  <a:pt x="1125931" y="1183493"/>
                  <a:pt x="1054685" y="1183659"/>
                </a:cubicBezTo>
                <a:close/>
                <a:moveTo>
                  <a:pt x="159884" y="50667"/>
                </a:moveTo>
                <a:cubicBezTo>
                  <a:pt x="99651" y="50667"/>
                  <a:pt x="50818" y="99500"/>
                  <a:pt x="50818" y="159733"/>
                </a:cubicBezTo>
                <a:cubicBezTo>
                  <a:pt x="50818" y="219966"/>
                  <a:pt x="99651" y="268798"/>
                  <a:pt x="159884" y="268798"/>
                </a:cubicBezTo>
                <a:cubicBezTo>
                  <a:pt x="220117" y="268798"/>
                  <a:pt x="268949" y="219966"/>
                  <a:pt x="268949" y="159733"/>
                </a:cubicBezTo>
                <a:cubicBezTo>
                  <a:pt x="268949" y="159717"/>
                  <a:pt x="268949" y="159697"/>
                  <a:pt x="268949" y="159682"/>
                </a:cubicBezTo>
                <a:cubicBezTo>
                  <a:pt x="268864" y="99489"/>
                  <a:pt x="220076" y="50722"/>
                  <a:pt x="159884" y="50667"/>
                </a:cubicBezTo>
                <a:close/>
                <a:moveTo>
                  <a:pt x="135692" y="234627"/>
                </a:moveTo>
                <a:cubicBezTo>
                  <a:pt x="128686" y="232384"/>
                  <a:pt x="122033" y="229159"/>
                  <a:pt x="115935" y="225051"/>
                </a:cubicBezTo>
                <a:lnTo>
                  <a:pt x="225253" y="115733"/>
                </a:lnTo>
                <a:cubicBezTo>
                  <a:pt x="229360" y="121832"/>
                  <a:pt x="232586" y="128485"/>
                  <a:pt x="234829" y="135490"/>
                </a:cubicBezTo>
                <a:close/>
                <a:moveTo>
                  <a:pt x="183925" y="84788"/>
                </a:moveTo>
                <a:cubicBezTo>
                  <a:pt x="190930" y="87031"/>
                  <a:pt x="197583" y="90256"/>
                  <a:pt x="203681" y="94364"/>
                </a:cubicBezTo>
                <a:lnTo>
                  <a:pt x="94565" y="203883"/>
                </a:lnTo>
                <a:cubicBezTo>
                  <a:pt x="90458" y="197785"/>
                  <a:pt x="87232" y="191132"/>
                  <a:pt x="84989" y="184126"/>
                </a:cubicBezTo>
                <a:close/>
                <a:moveTo>
                  <a:pt x="143605" y="82923"/>
                </a:moveTo>
                <a:lnTo>
                  <a:pt x="83125" y="143403"/>
                </a:lnTo>
                <a:cubicBezTo>
                  <a:pt x="89692" y="113133"/>
                  <a:pt x="113334" y="89490"/>
                  <a:pt x="143605" y="82923"/>
                </a:cubicBezTo>
                <a:close/>
                <a:moveTo>
                  <a:pt x="176516" y="236996"/>
                </a:moveTo>
                <a:lnTo>
                  <a:pt x="236996" y="176516"/>
                </a:lnTo>
                <a:cubicBezTo>
                  <a:pt x="230318" y="206731"/>
                  <a:pt x="206625" y="230267"/>
                  <a:pt x="176365" y="236744"/>
                </a:cubicBezTo>
                <a:close/>
                <a:moveTo>
                  <a:pt x="1054837" y="269000"/>
                </a:moveTo>
                <a:cubicBezTo>
                  <a:pt x="1115070" y="269000"/>
                  <a:pt x="1163902" y="220167"/>
                  <a:pt x="1163902" y="159934"/>
                </a:cubicBezTo>
                <a:cubicBezTo>
                  <a:pt x="1163902" y="99701"/>
                  <a:pt x="1115070" y="50869"/>
                  <a:pt x="1054837" y="50869"/>
                </a:cubicBezTo>
                <a:cubicBezTo>
                  <a:pt x="994604" y="50869"/>
                  <a:pt x="945771" y="99701"/>
                  <a:pt x="945771" y="159934"/>
                </a:cubicBezTo>
                <a:cubicBezTo>
                  <a:pt x="945993" y="219976"/>
                  <a:pt x="994644" y="268581"/>
                  <a:pt x="1054685" y="268748"/>
                </a:cubicBezTo>
                <a:close/>
                <a:moveTo>
                  <a:pt x="1079029" y="85040"/>
                </a:moveTo>
                <a:cubicBezTo>
                  <a:pt x="1086034" y="87283"/>
                  <a:pt x="1092687" y="90508"/>
                  <a:pt x="1098785" y="94616"/>
                </a:cubicBezTo>
                <a:lnTo>
                  <a:pt x="989317" y="203883"/>
                </a:lnTo>
                <a:cubicBezTo>
                  <a:pt x="985209" y="197785"/>
                  <a:pt x="981983" y="191132"/>
                  <a:pt x="979741" y="184126"/>
                </a:cubicBezTo>
                <a:close/>
                <a:moveTo>
                  <a:pt x="1030645" y="234627"/>
                </a:moveTo>
                <a:cubicBezTo>
                  <a:pt x="1023639" y="232384"/>
                  <a:pt x="1016986" y="229159"/>
                  <a:pt x="1010888" y="225051"/>
                </a:cubicBezTo>
                <a:lnTo>
                  <a:pt x="1120205" y="115733"/>
                </a:lnTo>
                <a:cubicBezTo>
                  <a:pt x="1124313" y="121832"/>
                  <a:pt x="1127539" y="128485"/>
                  <a:pt x="1129781" y="135490"/>
                </a:cubicBezTo>
                <a:close/>
                <a:moveTo>
                  <a:pt x="1071317" y="236744"/>
                </a:moveTo>
                <a:lnTo>
                  <a:pt x="1131797" y="176264"/>
                </a:lnTo>
                <a:cubicBezTo>
                  <a:pt x="1125180" y="206635"/>
                  <a:pt x="1101371" y="230303"/>
                  <a:pt x="1070965" y="236744"/>
                </a:cubicBezTo>
                <a:close/>
                <a:moveTo>
                  <a:pt x="1038205" y="82923"/>
                </a:moveTo>
                <a:lnTo>
                  <a:pt x="977725" y="143403"/>
                </a:lnTo>
                <a:cubicBezTo>
                  <a:pt x="984292" y="113133"/>
                  <a:pt x="1007934" y="89490"/>
                  <a:pt x="1038205" y="82923"/>
                </a:cubicBezTo>
                <a:close/>
              </a:path>
            </a:pathLst>
          </a:custGeom>
          <a:solidFill>
            <a:schemeClr val="accent2"/>
          </a:solidFill>
          <a:ln w="5029" cap="flat">
            <a:noFill/>
            <a:prstDash val="solid"/>
            <a:miter/>
          </a:ln>
        </p:spPr>
        <p:txBody>
          <a:bodyPr lIns="58522" tIns="29261" rIns="58522" bIns="29261" rtlCol="0" anchor="ctr"/>
          <a:lstStyle/>
          <a:p>
            <a:endParaRPr lang="de-DE" dirty="0"/>
          </a:p>
        </p:txBody>
      </p:sp>
      <p:sp>
        <p:nvSpPr>
          <p:cNvPr id="45" name="Graphic 1">
            <a:extLst>
              <a:ext uri="{FF2B5EF4-FFF2-40B4-BE49-F238E27FC236}">
                <a16:creationId xmlns:a16="http://schemas.microsoft.com/office/drawing/2014/main" id="{285F0285-1516-4454-9689-053249962792}"/>
              </a:ext>
            </a:extLst>
          </p:cNvPr>
          <p:cNvSpPr>
            <a:spLocks noChangeAspect="1"/>
          </p:cNvSpPr>
          <p:nvPr/>
        </p:nvSpPr>
        <p:spPr>
          <a:xfrm>
            <a:off x="5753995" y="1312025"/>
            <a:ext cx="857407" cy="857406"/>
          </a:xfrm>
          <a:custGeom>
            <a:avLst/>
            <a:gdLst>
              <a:gd name="connsiteX0" fmla="*/ 878689 w 1214165"/>
              <a:gd name="connsiteY0" fmla="*/ 662926 h 1214165"/>
              <a:gd name="connsiteX1" fmla="*/ 849053 w 1214165"/>
              <a:gd name="connsiteY1" fmla="*/ 656878 h 1214165"/>
              <a:gd name="connsiteX2" fmla="*/ 557399 w 1214165"/>
              <a:gd name="connsiteY2" fmla="*/ 849018 h 1214165"/>
              <a:gd name="connsiteX3" fmla="*/ 365264 w 1214165"/>
              <a:gd name="connsiteY3" fmla="*/ 557363 h 1214165"/>
              <a:gd name="connsiteX4" fmla="*/ 656914 w 1214165"/>
              <a:gd name="connsiteY4" fmla="*/ 365223 h 1214165"/>
              <a:gd name="connsiteX5" fmla="*/ 847945 w 1214165"/>
              <a:gd name="connsiteY5" fmla="*/ 552248 h 1214165"/>
              <a:gd name="connsiteX6" fmla="*/ 877479 w 1214165"/>
              <a:gd name="connsiteY6" fmla="*/ 545545 h 1214165"/>
              <a:gd name="connsiteX7" fmla="*/ 813773 w 1214165"/>
              <a:gd name="connsiteY7" fmla="*/ 421762 h 1214165"/>
              <a:gd name="connsiteX8" fmla="*/ 936951 w 1214165"/>
              <a:gd name="connsiteY8" fmla="*/ 298585 h 1214165"/>
              <a:gd name="connsiteX9" fmla="*/ 936951 w 1214165"/>
              <a:gd name="connsiteY9" fmla="*/ 369397 h 1214165"/>
              <a:gd name="connsiteX10" fmla="*/ 967191 w 1214165"/>
              <a:gd name="connsiteY10" fmla="*/ 369397 h 1214165"/>
              <a:gd name="connsiteX11" fmla="*/ 967191 w 1214165"/>
              <a:gd name="connsiteY11" fmla="*/ 293091 h 1214165"/>
              <a:gd name="connsiteX12" fmla="*/ 1188089 w 1214165"/>
              <a:gd name="connsiteY12" fmla="*/ 246975 h 1214165"/>
              <a:gd name="connsiteX13" fmla="*/ 1141973 w 1214165"/>
              <a:gd name="connsiteY13" fmla="*/ 26077 h 1214165"/>
              <a:gd name="connsiteX14" fmla="*/ 921075 w 1214165"/>
              <a:gd name="connsiteY14" fmla="*/ 72193 h 1214165"/>
              <a:gd name="connsiteX15" fmla="*/ 921075 w 1214165"/>
              <a:gd name="connsiteY15" fmla="*/ 246975 h 1214165"/>
              <a:gd name="connsiteX16" fmla="*/ 844820 w 1214165"/>
              <a:gd name="connsiteY16" fmla="*/ 246975 h 1214165"/>
              <a:gd name="connsiteX17" fmla="*/ 844820 w 1214165"/>
              <a:gd name="connsiteY17" fmla="*/ 277215 h 1214165"/>
              <a:gd name="connsiteX18" fmla="*/ 915380 w 1214165"/>
              <a:gd name="connsiteY18" fmla="*/ 277215 h 1214165"/>
              <a:gd name="connsiteX19" fmla="*/ 792454 w 1214165"/>
              <a:gd name="connsiteY19" fmla="*/ 400443 h 1214165"/>
              <a:gd name="connsiteX20" fmla="*/ 400559 w 1214165"/>
              <a:gd name="connsiteY20" fmla="*/ 421288 h 1214165"/>
              <a:gd name="connsiteX21" fmla="*/ 421404 w 1214165"/>
              <a:gd name="connsiteY21" fmla="*/ 813179 h 1214165"/>
              <a:gd name="connsiteX22" fmla="*/ 813300 w 1214165"/>
              <a:gd name="connsiteY22" fmla="*/ 792338 h 1214165"/>
              <a:gd name="connsiteX23" fmla="*/ 878689 w 1214165"/>
              <a:gd name="connsiteY23" fmla="*/ 662977 h 1214165"/>
              <a:gd name="connsiteX24" fmla="*/ 1054534 w 1214165"/>
              <a:gd name="connsiteY24" fmla="*/ 30507 h 1214165"/>
              <a:gd name="connsiteX25" fmla="*/ 1183760 w 1214165"/>
              <a:gd name="connsiteY25" fmla="*/ 159733 h 1214165"/>
              <a:gd name="connsiteX26" fmla="*/ 1054534 w 1214165"/>
              <a:gd name="connsiteY26" fmla="*/ 288958 h 1214165"/>
              <a:gd name="connsiteX27" fmla="*/ 925309 w 1214165"/>
              <a:gd name="connsiteY27" fmla="*/ 159733 h 1214165"/>
              <a:gd name="connsiteX28" fmla="*/ 925309 w 1214165"/>
              <a:gd name="connsiteY28" fmla="*/ 159682 h 1214165"/>
              <a:gd name="connsiteX29" fmla="*/ 1054534 w 1214165"/>
              <a:gd name="connsiteY29" fmla="*/ 30507 h 1214165"/>
              <a:gd name="connsiteX30" fmla="*/ 607133 w 1214165"/>
              <a:gd name="connsiteY30" fmla="*/ 413547 h 1214165"/>
              <a:gd name="connsiteX31" fmla="*/ 413396 w 1214165"/>
              <a:gd name="connsiteY31" fmla="*/ 607285 h 1214165"/>
              <a:gd name="connsiteX32" fmla="*/ 607133 w 1214165"/>
              <a:gd name="connsiteY32" fmla="*/ 801022 h 1214165"/>
              <a:gd name="connsiteX33" fmla="*/ 800871 w 1214165"/>
              <a:gd name="connsiteY33" fmla="*/ 607285 h 1214165"/>
              <a:gd name="connsiteX34" fmla="*/ 800871 w 1214165"/>
              <a:gd name="connsiteY34" fmla="*/ 607083 h 1214165"/>
              <a:gd name="connsiteX35" fmla="*/ 607133 w 1214165"/>
              <a:gd name="connsiteY35" fmla="*/ 413345 h 1214165"/>
              <a:gd name="connsiteX36" fmla="*/ 607133 w 1214165"/>
              <a:gd name="connsiteY36" fmla="*/ 770782 h 1214165"/>
              <a:gd name="connsiteX37" fmla="*/ 443636 w 1214165"/>
              <a:gd name="connsiteY37" fmla="*/ 607285 h 1214165"/>
              <a:gd name="connsiteX38" fmla="*/ 607133 w 1214165"/>
              <a:gd name="connsiteY38" fmla="*/ 443787 h 1214165"/>
              <a:gd name="connsiteX39" fmla="*/ 770631 w 1214165"/>
              <a:gd name="connsiteY39" fmla="*/ 607083 h 1214165"/>
              <a:gd name="connsiteX40" fmla="*/ 607133 w 1214165"/>
              <a:gd name="connsiteY40" fmla="*/ 770581 h 1214165"/>
              <a:gd name="connsiteX41" fmla="*/ 159733 w 1214165"/>
              <a:gd name="connsiteY41" fmla="*/ 319349 h 1214165"/>
              <a:gd name="connsiteX42" fmla="*/ 247025 w 1214165"/>
              <a:gd name="connsiteY42" fmla="*/ 293293 h 1214165"/>
              <a:gd name="connsiteX43" fmla="*/ 247025 w 1214165"/>
              <a:gd name="connsiteY43" fmla="*/ 369598 h 1214165"/>
              <a:gd name="connsiteX44" fmla="*/ 277265 w 1214165"/>
              <a:gd name="connsiteY44" fmla="*/ 369598 h 1214165"/>
              <a:gd name="connsiteX45" fmla="*/ 277265 w 1214165"/>
              <a:gd name="connsiteY45" fmla="*/ 298585 h 1214165"/>
              <a:gd name="connsiteX46" fmla="*/ 400493 w 1214165"/>
              <a:gd name="connsiteY46" fmla="*/ 421863 h 1214165"/>
              <a:gd name="connsiteX47" fmla="*/ 421863 w 1214165"/>
              <a:gd name="connsiteY47" fmla="*/ 400493 h 1214165"/>
              <a:gd name="connsiteX48" fmla="*/ 298585 w 1214165"/>
              <a:gd name="connsiteY48" fmla="*/ 277215 h 1214165"/>
              <a:gd name="connsiteX49" fmla="*/ 369397 w 1214165"/>
              <a:gd name="connsiteY49" fmla="*/ 277215 h 1214165"/>
              <a:gd name="connsiteX50" fmla="*/ 369397 w 1214165"/>
              <a:gd name="connsiteY50" fmla="*/ 246975 h 1214165"/>
              <a:gd name="connsiteX51" fmla="*/ 293141 w 1214165"/>
              <a:gd name="connsiteY51" fmla="*/ 246975 h 1214165"/>
              <a:gd name="connsiteX52" fmla="*/ 246960 w 1214165"/>
              <a:gd name="connsiteY52" fmla="*/ 26309 h 1214165"/>
              <a:gd name="connsiteX53" fmla="*/ 26293 w 1214165"/>
              <a:gd name="connsiteY53" fmla="*/ 72490 h 1214165"/>
              <a:gd name="connsiteX54" fmla="*/ 72475 w 1214165"/>
              <a:gd name="connsiteY54" fmla="*/ 293156 h 1214165"/>
              <a:gd name="connsiteX55" fmla="*/ 159733 w 1214165"/>
              <a:gd name="connsiteY55" fmla="*/ 319148 h 1214165"/>
              <a:gd name="connsiteX56" fmla="*/ 196928 w 1214165"/>
              <a:gd name="connsiteY56" fmla="*/ 36152 h 1214165"/>
              <a:gd name="connsiteX57" fmla="*/ 239768 w 1214165"/>
              <a:gd name="connsiteY57" fmla="*/ 58529 h 1214165"/>
              <a:gd name="connsiteX58" fmla="*/ 58328 w 1214165"/>
              <a:gd name="connsiteY58" fmla="*/ 239969 h 1214165"/>
              <a:gd name="connsiteX59" fmla="*/ 35950 w 1214165"/>
              <a:gd name="connsiteY59" fmla="*/ 197129 h 1214165"/>
              <a:gd name="connsiteX60" fmla="*/ 159833 w 1214165"/>
              <a:gd name="connsiteY60" fmla="*/ 289109 h 1214165"/>
              <a:gd name="connsiteX61" fmla="*/ 288958 w 1214165"/>
              <a:gd name="connsiteY61" fmla="*/ 159985 h 1214165"/>
              <a:gd name="connsiteX62" fmla="*/ 159833 w 1214165"/>
              <a:gd name="connsiteY62" fmla="*/ 288908 h 1214165"/>
              <a:gd name="connsiteX63" fmla="*/ 122537 w 1214165"/>
              <a:gd name="connsiteY63" fmla="*/ 283666 h 1214165"/>
              <a:gd name="connsiteX64" fmla="*/ 79748 w 1214165"/>
              <a:gd name="connsiteY64" fmla="*/ 261289 h 1214165"/>
              <a:gd name="connsiteX65" fmla="*/ 261188 w 1214165"/>
              <a:gd name="connsiteY65" fmla="*/ 79849 h 1214165"/>
              <a:gd name="connsiteX66" fmla="*/ 283565 w 1214165"/>
              <a:gd name="connsiteY66" fmla="*/ 122638 h 1214165"/>
              <a:gd name="connsiteX67" fmla="*/ 159682 w 1214165"/>
              <a:gd name="connsiteY67" fmla="*/ 30709 h 1214165"/>
              <a:gd name="connsiteX68" fmla="*/ 30557 w 1214165"/>
              <a:gd name="connsiteY68" fmla="*/ 159632 h 1214165"/>
              <a:gd name="connsiteX69" fmla="*/ 159682 w 1214165"/>
              <a:gd name="connsiteY69" fmla="*/ 30507 h 1214165"/>
              <a:gd name="connsiteX70" fmla="*/ 1054534 w 1214165"/>
              <a:gd name="connsiteY70" fmla="*/ 268949 h 1214165"/>
              <a:gd name="connsiteX71" fmla="*/ 1163600 w 1214165"/>
              <a:gd name="connsiteY71" fmla="*/ 159884 h 1214165"/>
              <a:gd name="connsiteX72" fmla="*/ 1054534 w 1214165"/>
              <a:gd name="connsiteY72" fmla="*/ 50818 h 1214165"/>
              <a:gd name="connsiteX73" fmla="*/ 945469 w 1214165"/>
              <a:gd name="connsiteY73" fmla="*/ 159884 h 1214165"/>
              <a:gd name="connsiteX74" fmla="*/ 1054534 w 1214165"/>
              <a:gd name="connsiteY74" fmla="*/ 268748 h 1214165"/>
              <a:gd name="connsiteX75" fmla="*/ 1054534 w 1214165"/>
              <a:gd name="connsiteY75" fmla="*/ 81109 h 1214165"/>
              <a:gd name="connsiteX76" fmla="*/ 1133360 w 1214165"/>
              <a:gd name="connsiteY76" fmla="*/ 159934 h 1214165"/>
              <a:gd name="connsiteX77" fmla="*/ 1054534 w 1214165"/>
              <a:gd name="connsiteY77" fmla="*/ 238760 h 1214165"/>
              <a:gd name="connsiteX78" fmla="*/ 975709 w 1214165"/>
              <a:gd name="connsiteY78" fmla="*/ 159934 h 1214165"/>
              <a:gd name="connsiteX79" fmla="*/ 975709 w 1214165"/>
              <a:gd name="connsiteY79" fmla="*/ 159884 h 1214165"/>
              <a:gd name="connsiteX80" fmla="*/ 1054484 w 1214165"/>
              <a:gd name="connsiteY80" fmla="*/ 80907 h 1214165"/>
              <a:gd name="connsiteX81" fmla="*/ 1054534 w 1214165"/>
              <a:gd name="connsiteY81" fmla="*/ 80907 h 1214165"/>
              <a:gd name="connsiteX82" fmla="*/ 159733 w 1214165"/>
              <a:gd name="connsiteY82" fmla="*/ 945418 h 1214165"/>
              <a:gd name="connsiteX83" fmla="*/ 50667 w 1214165"/>
              <a:gd name="connsiteY83" fmla="*/ 1054484 h 1214165"/>
              <a:gd name="connsiteX84" fmla="*/ 159733 w 1214165"/>
              <a:gd name="connsiteY84" fmla="*/ 1163549 h 1214165"/>
              <a:gd name="connsiteX85" fmla="*/ 268798 w 1214165"/>
              <a:gd name="connsiteY85" fmla="*/ 1054484 h 1214165"/>
              <a:gd name="connsiteX86" fmla="*/ 159733 w 1214165"/>
              <a:gd name="connsiteY86" fmla="*/ 945418 h 1214165"/>
              <a:gd name="connsiteX87" fmla="*/ 135541 w 1214165"/>
              <a:gd name="connsiteY87" fmla="*/ 1129378 h 1214165"/>
              <a:gd name="connsiteX88" fmla="*/ 115784 w 1214165"/>
              <a:gd name="connsiteY88" fmla="*/ 1119802 h 1214165"/>
              <a:gd name="connsiteX89" fmla="*/ 225101 w 1214165"/>
              <a:gd name="connsiteY89" fmla="*/ 1010283 h 1214165"/>
              <a:gd name="connsiteX90" fmla="*/ 234677 w 1214165"/>
              <a:gd name="connsiteY90" fmla="*/ 1030040 h 1214165"/>
              <a:gd name="connsiteX91" fmla="*/ 183773 w 1214165"/>
              <a:gd name="connsiteY91" fmla="*/ 979539 h 1214165"/>
              <a:gd name="connsiteX92" fmla="*/ 203530 w 1214165"/>
              <a:gd name="connsiteY92" fmla="*/ 989115 h 1214165"/>
              <a:gd name="connsiteX93" fmla="*/ 94213 w 1214165"/>
              <a:gd name="connsiteY93" fmla="*/ 1098433 h 1214165"/>
              <a:gd name="connsiteX94" fmla="*/ 84586 w 1214165"/>
              <a:gd name="connsiteY94" fmla="*/ 1078676 h 1214165"/>
              <a:gd name="connsiteX95" fmla="*/ 143101 w 1214165"/>
              <a:gd name="connsiteY95" fmla="*/ 977422 h 1214165"/>
              <a:gd name="connsiteX96" fmla="*/ 82621 w 1214165"/>
              <a:gd name="connsiteY96" fmla="*/ 1037902 h 1214165"/>
              <a:gd name="connsiteX97" fmla="*/ 143453 w 1214165"/>
              <a:gd name="connsiteY97" fmla="*/ 977422 h 1214165"/>
              <a:gd name="connsiteX98" fmla="*/ 176012 w 1214165"/>
              <a:gd name="connsiteY98" fmla="*/ 1131495 h 1214165"/>
              <a:gd name="connsiteX99" fmla="*/ 236492 w 1214165"/>
              <a:gd name="connsiteY99" fmla="*/ 1071015 h 1214165"/>
              <a:gd name="connsiteX100" fmla="*/ 176213 w 1214165"/>
              <a:gd name="connsiteY100" fmla="*/ 1131495 h 1214165"/>
              <a:gd name="connsiteX101" fmla="*/ 400493 w 1214165"/>
              <a:gd name="connsiteY101" fmla="*/ 792303 h 1214165"/>
              <a:gd name="connsiteX102" fmla="*/ 277215 w 1214165"/>
              <a:gd name="connsiteY102" fmla="*/ 915581 h 1214165"/>
              <a:gd name="connsiteX103" fmla="*/ 277215 w 1214165"/>
              <a:gd name="connsiteY103" fmla="*/ 845021 h 1214165"/>
              <a:gd name="connsiteX104" fmla="*/ 246975 w 1214165"/>
              <a:gd name="connsiteY104" fmla="*/ 845021 h 1214165"/>
              <a:gd name="connsiteX105" fmla="*/ 246975 w 1214165"/>
              <a:gd name="connsiteY105" fmla="*/ 921075 h 1214165"/>
              <a:gd name="connsiteX106" fmla="*/ 26077 w 1214165"/>
              <a:gd name="connsiteY106" fmla="*/ 967191 h 1214165"/>
              <a:gd name="connsiteX107" fmla="*/ 72193 w 1214165"/>
              <a:gd name="connsiteY107" fmla="*/ 1188089 h 1214165"/>
              <a:gd name="connsiteX108" fmla="*/ 293091 w 1214165"/>
              <a:gd name="connsiteY108" fmla="*/ 1141973 h 1214165"/>
              <a:gd name="connsiteX109" fmla="*/ 293091 w 1214165"/>
              <a:gd name="connsiteY109" fmla="*/ 967191 h 1214165"/>
              <a:gd name="connsiteX110" fmla="*/ 369397 w 1214165"/>
              <a:gd name="connsiteY110" fmla="*/ 967191 h 1214165"/>
              <a:gd name="connsiteX111" fmla="*/ 369397 w 1214165"/>
              <a:gd name="connsiteY111" fmla="*/ 936951 h 1214165"/>
              <a:gd name="connsiteX112" fmla="*/ 298635 w 1214165"/>
              <a:gd name="connsiteY112" fmla="*/ 936951 h 1214165"/>
              <a:gd name="connsiteX113" fmla="*/ 421913 w 1214165"/>
              <a:gd name="connsiteY113" fmla="*/ 813723 h 1214165"/>
              <a:gd name="connsiteX114" fmla="*/ 159733 w 1214165"/>
              <a:gd name="connsiteY114" fmla="*/ 1183659 h 1214165"/>
              <a:gd name="connsiteX115" fmla="*/ 30507 w 1214165"/>
              <a:gd name="connsiteY115" fmla="*/ 1054433 h 1214165"/>
              <a:gd name="connsiteX116" fmla="*/ 159733 w 1214165"/>
              <a:gd name="connsiteY116" fmla="*/ 925208 h 1214165"/>
              <a:gd name="connsiteX117" fmla="*/ 288958 w 1214165"/>
              <a:gd name="connsiteY117" fmla="*/ 1054433 h 1214165"/>
              <a:gd name="connsiteX118" fmla="*/ 288958 w 1214165"/>
              <a:gd name="connsiteY118" fmla="*/ 1054484 h 1214165"/>
              <a:gd name="connsiteX119" fmla="*/ 159733 w 1214165"/>
              <a:gd name="connsiteY119" fmla="*/ 1183659 h 1214165"/>
              <a:gd name="connsiteX120" fmla="*/ 1054534 w 1214165"/>
              <a:gd name="connsiteY120" fmla="*/ 895018 h 1214165"/>
              <a:gd name="connsiteX121" fmla="*/ 967241 w 1214165"/>
              <a:gd name="connsiteY121" fmla="*/ 921075 h 1214165"/>
              <a:gd name="connsiteX122" fmla="*/ 967241 w 1214165"/>
              <a:gd name="connsiteY122" fmla="*/ 844769 h 1214165"/>
              <a:gd name="connsiteX123" fmla="*/ 937001 w 1214165"/>
              <a:gd name="connsiteY123" fmla="*/ 844769 h 1214165"/>
              <a:gd name="connsiteX124" fmla="*/ 937001 w 1214165"/>
              <a:gd name="connsiteY124" fmla="*/ 915329 h 1214165"/>
              <a:gd name="connsiteX125" fmla="*/ 813773 w 1214165"/>
              <a:gd name="connsiteY125" fmla="*/ 792303 h 1214165"/>
              <a:gd name="connsiteX126" fmla="*/ 792353 w 1214165"/>
              <a:gd name="connsiteY126" fmla="*/ 813723 h 1214165"/>
              <a:gd name="connsiteX127" fmla="*/ 915632 w 1214165"/>
              <a:gd name="connsiteY127" fmla="*/ 937001 h 1214165"/>
              <a:gd name="connsiteX128" fmla="*/ 845072 w 1214165"/>
              <a:gd name="connsiteY128" fmla="*/ 937001 h 1214165"/>
              <a:gd name="connsiteX129" fmla="*/ 845072 w 1214165"/>
              <a:gd name="connsiteY129" fmla="*/ 967241 h 1214165"/>
              <a:gd name="connsiteX130" fmla="*/ 921125 w 1214165"/>
              <a:gd name="connsiteY130" fmla="*/ 967241 h 1214165"/>
              <a:gd name="connsiteX131" fmla="*/ 967307 w 1214165"/>
              <a:gd name="connsiteY131" fmla="*/ 1187908 h 1214165"/>
              <a:gd name="connsiteX132" fmla="*/ 1187973 w 1214165"/>
              <a:gd name="connsiteY132" fmla="*/ 1141726 h 1214165"/>
              <a:gd name="connsiteX133" fmla="*/ 1141792 w 1214165"/>
              <a:gd name="connsiteY133" fmla="*/ 921060 h 1214165"/>
              <a:gd name="connsiteX134" fmla="*/ 1054534 w 1214165"/>
              <a:gd name="connsiteY134" fmla="*/ 895069 h 1214165"/>
              <a:gd name="connsiteX135" fmla="*/ 1054534 w 1214165"/>
              <a:gd name="connsiteY135" fmla="*/ 1183659 h 1214165"/>
              <a:gd name="connsiteX136" fmla="*/ 925258 w 1214165"/>
              <a:gd name="connsiteY136" fmla="*/ 1054484 h 1214165"/>
              <a:gd name="connsiteX137" fmla="*/ 1054433 w 1214165"/>
              <a:gd name="connsiteY137" fmla="*/ 925208 h 1214165"/>
              <a:gd name="connsiteX138" fmla="*/ 1183709 w 1214165"/>
              <a:gd name="connsiteY138" fmla="*/ 1054383 h 1214165"/>
              <a:gd name="connsiteX139" fmla="*/ 1183709 w 1214165"/>
              <a:gd name="connsiteY139" fmla="*/ 1054484 h 1214165"/>
              <a:gd name="connsiteX140" fmla="*/ 1054534 w 1214165"/>
              <a:gd name="connsiteY140" fmla="*/ 1183659 h 1214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1214165" h="1214165">
                <a:moveTo>
                  <a:pt x="878689" y="662926"/>
                </a:moveTo>
                <a:lnTo>
                  <a:pt x="849053" y="656878"/>
                </a:lnTo>
                <a:cubicBezTo>
                  <a:pt x="821575" y="790473"/>
                  <a:pt x="690994" y="876496"/>
                  <a:pt x="557399" y="849018"/>
                </a:cubicBezTo>
                <a:cubicBezTo>
                  <a:pt x="423803" y="821535"/>
                  <a:pt x="337781" y="690959"/>
                  <a:pt x="365264" y="557363"/>
                </a:cubicBezTo>
                <a:cubicBezTo>
                  <a:pt x="392742" y="423768"/>
                  <a:pt x="523318" y="337745"/>
                  <a:pt x="656914" y="365223"/>
                </a:cubicBezTo>
                <a:cubicBezTo>
                  <a:pt x="751746" y="384733"/>
                  <a:pt x="826434" y="457854"/>
                  <a:pt x="847945" y="552248"/>
                </a:cubicBezTo>
                <a:lnTo>
                  <a:pt x="877479" y="545545"/>
                </a:lnTo>
                <a:cubicBezTo>
                  <a:pt x="867117" y="499534"/>
                  <a:pt x="845193" y="456931"/>
                  <a:pt x="813773" y="421762"/>
                </a:cubicBezTo>
                <a:lnTo>
                  <a:pt x="936951" y="298585"/>
                </a:lnTo>
                <a:lnTo>
                  <a:pt x="936951" y="369397"/>
                </a:lnTo>
                <a:lnTo>
                  <a:pt x="967191" y="369397"/>
                </a:lnTo>
                <a:lnTo>
                  <a:pt x="967191" y="293091"/>
                </a:lnTo>
                <a:cubicBezTo>
                  <a:pt x="1040926" y="341354"/>
                  <a:pt x="1139826" y="320710"/>
                  <a:pt x="1188089" y="246975"/>
                </a:cubicBezTo>
                <a:cubicBezTo>
                  <a:pt x="1236352" y="173240"/>
                  <a:pt x="1215708" y="74340"/>
                  <a:pt x="1141973" y="26077"/>
                </a:cubicBezTo>
                <a:cubicBezTo>
                  <a:pt x="1068238" y="-22186"/>
                  <a:pt x="969338" y="-1542"/>
                  <a:pt x="921075" y="72193"/>
                </a:cubicBezTo>
                <a:cubicBezTo>
                  <a:pt x="886329" y="125274"/>
                  <a:pt x="886329" y="193894"/>
                  <a:pt x="921075" y="246975"/>
                </a:cubicBezTo>
                <a:lnTo>
                  <a:pt x="844820" y="246975"/>
                </a:lnTo>
                <a:lnTo>
                  <a:pt x="844820" y="277215"/>
                </a:lnTo>
                <a:lnTo>
                  <a:pt x="915380" y="277215"/>
                </a:lnTo>
                <a:lnTo>
                  <a:pt x="792454" y="400443"/>
                </a:lnTo>
                <a:cubicBezTo>
                  <a:pt x="678480" y="297980"/>
                  <a:pt x="503022" y="307314"/>
                  <a:pt x="400559" y="421288"/>
                </a:cubicBezTo>
                <a:cubicBezTo>
                  <a:pt x="298096" y="535263"/>
                  <a:pt x="307430" y="710720"/>
                  <a:pt x="421404" y="813179"/>
                </a:cubicBezTo>
                <a:cubicBezTo>
                  <a:pt x="535379" y="915642"/>
                  <a:pt x="710836" y="906313"/>
                  <a:pt x="813300" y="792338"/>
                </a:cubicBezTo>
                <a:cubicBezTo>
                  <a:pt x="846171" y="755773"/>
                  <a:pt x="868735" y="711129"/>
                  <a:pt x="878689" y="662977"/>
                </a:cubicBezTo>
                <a:close/>
                <a:moveTo>
                  <a:pt x="1054534" y="30507"/>
                </a:moveTo>
                <a:cubicBezTo>
                  <a:pt x="1125906" y="30507"/>
                  <a:pt x="1183760" y="88361"/>
                  <a:pt x="1183760" y="159733"/>
                </a:cubicBezTo>
                <a:cubicBezTo>
                  <a:pt x="1183760" y="231104"/>
                  <a:pt x="1125906" y="288958"/>
                  <a:pt x="1054534" y="288958"/>
                </a:cubicBezTo>
                <a:cubicBezTo>
                  <a:pt x="983163" y="288958"/>
                  <a:pt x="925309" y="231104"/>
                  <a:pt x="925309" y="159733"/>
                </a:cubicBezTo>
                <a:cubicBezTo>
                  <a:pt x="925309" y="159717"/>
                  <a:pt x="925309" y="159697"/>
                  <a:pt x="925309" y="159682"/>
                </a:cubicBezTo>
                <a:cubicBezTo>
                  <a:pt x="925394" y="88356"/>
                  <a:pt x="983208" y="30562"/>
                  <a:pt x="1054534" y="30507"/>
                </a:cubicBezTo>
                <a:close/>
                <a:moveTo>
                  <a:pt x="607133" y="413547"/>
                </a:moveTo>
                <a:cubicBezTo>
                  <a:pt x="500134" y="413547"/>
                  <a:pt x="413396" y="500285"/>
                  <a:pt x="413396" y="607285"/>
                </a:cubicBezTo>
                <a:cubicBezTo>
                  <a:pt x="413396" y="714284"/>
                  <a:pt x="500134" y="801022"/>
                  <a:pt x="607133" y="801022"/>
                </a:cubicBezTo>
                <a:cubicBezTo>
                  <a:pt x="714133" y="801022"/>
                  <a:pt x="800871" y="714284"/>
                  <a:pt x="800871" y="607285"/>
                </a:cubicBezTo>
                <a:cubicBezTo>
                  <a:pt x="800871" y="607219"/>
                  <a:pt x="800871" y="607149"/>
                  <a:pt x="800871" y="607083"/>
                </a:cubicBezTo>
                <a:cubicBezTo>
                  <a:pt x="800730" y="500144"/>
                  <a:pt x="714072" y="413486"/>
                  <a:pt x="607133" y="413345"/>
                </a:cubicBezTo>
                <a:close/>
                <a:moveTo>
                  <a:pt x="607133" y="770782"/>
                </a:moveTo>
                <a:cubicBezTo>
                  <a:pt x="516837" y="770782"/>
                  <a:pt x="443636" y="697581"/>
                  <a:pt x="443636" y="607285"/>
                </a:cubicBezTo>
                <a:cubicBezTo>
                  <a:pt x="443636" y="516988"/>
                  <a:pt x="516837" y="443787"/>
                  <a:pt x="607133" y="443787"/>
                </a:cubicBezTo>
                <a:cubicBezTo>
                  <a:pt x="697354" y="443787"/>
                  <a:pt x="770520" y="516867"/>
                  <a:pt x="770631" y="607083"/>
                </a:cubicBezTo>
                <a:cubicBezTo>
                  <a:pt x="770545" y="697344"/>
                  <a:pt x="697395" y="770495"/>
                  <a:pt x="607133" y="770581"/>
                </a:cubicBezTo>
                <a:close/>
                <a:moveTo>
                  <a:pt x="159733" y="319349"/>
                </a:moveTo>
                <a:cubicBezTo>
                  <a:pt x="190749" y="319370"/>
                  <a:pt x="221095" y="310313"/>
                  <a:pt x="247025" y="293293"/>
                </a:cubicBezTo>
                <a:lnTo>
                  <a:pt x="247025" y="369598"/>
                </a:lnTo>
                <a:lnTo>
                  <a:pt x="277265" y="369598"/>
                </a:lnTo>
                <a:lnTo>
                  <a:pt x="277265" y="298585"/>
                </a:lnTo>
                <a:lnTo>
                  <a:pt x="400493" y="421863"/>
                </a:lnTo>
                <a:lnTo>
                  <a:pt x="421863" y="400493"/>
                </a:lnTo>
                <a:lnTo>
                  <a:pt x="298585" y="277215"/>
                </a:lnTo>
                <a:lnTo>
                  <a:pt x="369397" y="277215"/>
                </a:lnTo>
                <a:lnTo>
                  <a:pt x="369397" y="246975"/>
                </a:lnTo>
                <a:lnTo>
                  <a:pt x="293141" y="246975"/>
                </a:lnTo>
                <a:cubicBezTo>
                  <a:pt x="341324" y="173285"/>
                  <a:pt x="320650" y="74491"/>
                  <a:pt x="246960" y="26309"/>
                </a:cubicBezTo>
                <a:cubicBezTo>
                  <a:pt x="173270" y="-21874"/>
                  <a:pt x="74476" y="-1200"/>
                  <a:pt x="26293" y="72490"/>
                </a:cubicBezTo>
                <a:cubicBezTo>
                  <a:pt x="-21889" y="146180"/>
                  <a:pt x="-1215" y="244974"/>
                  <a:pt x="72475" y="293156"/>
                </a:cubicBezTo>
                <a:cubicBezTo>
                  <a:pt x="98416" y="310121"/>
                  <a:pt x="128737" y="319153"/>
                  <a:pt x="159733" y="319148"/>
                </a:cubicBezTo>
                <a:close/>
                <a:moveTo>
                  <a:pt x="196928" y="36152"/>
                </a:moveTo>
                <a:cubicBezTo>
                  <a:pt x="212486" y="40854"/>
                  <a:pt x="227022" y="48444"/>
                  <a:pt x="239768" y="58529"/>
                </a:cubicBezTo>
                <a:lnTo>
                  <a:pt x="58328" y="239969"/>
                </a:lnTo>
                <a:cubicBezTo>
                  <a:pt x="48228" y="227233"/>
                  <a:pt x="40632" y="212698"/>
                  <a:pt x="35950" y="197129"/>
                </a:cubicBezTo>
                <a:close/>
                <a:moveTo>
                  <a:pt x="159833" y="289109"/>
                </a:moveTo>
                <a:lnTo>
                  <a:pt x="288958" y="159985"/>
                </a:lnTo>
                <a:cubicBezTo>
                  <a:pt x="288736" y="231175"/>
                  <a:pt x="231023" y="288797"/>
                  <a:pt x="159833" y="288908"/>
                </a:cubicBezTo>
                <a:close/>
                <a:moveTo>
                  <a:pt x="122537" y="283666"/>
                </a:moveTo>
                <a:cubicBezTo>
                  <a:pt x="106999" y="278954"/>
                  <a:pt x="92484" y="271364"/>
                  <a:pt x="79748" y="261289"/>
                </a:cubicBezTo>
                <a:lnTo>
                  <a:pt x="261188" y="79849"/>
                </a:lnTo>
                <a:cubicBezTo>
                  <a:pt x="271263" y="92585"/>
                  <a:pt x="278853" y="107100"/>
                  <a:pt x="283565" y="122638"/>
                </a:cubicBezTo>
                <a:close/>
                <a:moveTo>
                  <a:pt x="159682" y="30709"/>
                </a:moveTo>
                <a:lnTo>
                  <a:pt x="30557" y="159632"/>
                </a:lnTo>
                <a:cubicBezTo>
                  <a:pt x="30668" y="88366"/>
                  <a:pt x="88417" y="30618"/>
                  <a:pt x="159682" y="30507"/>
                </a:cubicBezTo>
                <a:close/>
                <a:moveTo>
                  <a:pt x="1054534" y="268949"/>
                </a:moveTo>
                <a:cubicBezTo>
                  <a:pt x="1114767" y="268949"/>
                  <a:pt x="1163600" y="220117"/>
                  <a:pt x="1163600" y="159884"/>
                </a:cubicBezTo>
                <a:cubicBezTo>
                  <a:pt x="1163600" y="99651"/>
                  <a:pt x="1114767" y="50818"/>
                  <a:pt x="1054534" y="50818"/>
                </a:cubicBezTo>
                <a:cubicBezTo>
                  <a:pt x="994301" y="50818"/>
                  <a:pt x="945469" y="99651"/>
                  <a:pt x="945469" y="159884"/>
                </a:cubicBezTo>
                <a:cubicBezTo>
                  <a:pt x="945660" y="220006"/>
                  <a:pt x="994412" y="268667"/>
                  <a:pt x="1054534" y="268748"/>
                </a:cubicBezTo>
                <a:close/>
                <a:moveTo>
                  <a:pt x="1054534" y="81109"/>
                </a:moveTo>
                <a:cubicBezTo>
                  <a:pt x="1098070" y="81109"/>
                  <a:pt x="1133360" y="116399"/>
                  <a:pt x="1133360" y="159934"/>
                </a:cubicBezTo>
                <a:cubicBezTo>
                  <a:pt x="1133360" y="203470"/>
                  <a:pt x="1098070" y="238760"/>
                  <a:pt x="1054534" y="238760"/>
                </a:cubicBezTo>
                <a:cubicBezTo>
                  <a:pt x="1010999" y="238760"/>
                  <a:pt x="975709" y="203470"/>
                  <a:pt x="975709" y="159934"/>
                </a:cubicBezTo>
                <a:cubicBezTo>
                  <a:pt x="975709" y="159919"/>
                  <a:pt x="975709" y="159899"/>
                  <a:pt x="975709" y="159884"/>
                </a:cubicBezTo>
                <a:cubicBezTo>
                  <a:pt x="975653" y="116323"/>
                  <a:pt x="1010923" y="80962"/>
                  <a:pt x="1054484" y="80907"/>
                </a:cubicBezTo>
                <a:cubicBezTo>
                  <a:pt x="1054499" y="80907"/>
                  <a:pt x="1054519" y="80907"/>
                  <a:pt x="1054534" y="80907"/>
                </a:cubicBezTo>
                <a:close/>
                <a:moveTo>
                  <a:pt x="159733" y="945418"/>
                </a:moveTo>
                <a:cubicBezTo>
                  <a:pt x="99500" y="945418"/>
                  <a:pt x="50667" y="994251"/>
                  <a:pt x="50667" y="1054484"/>
                </a:cubicBezTo>
                <a:cubicBezTo>
                  <a:pt x="50667" y="1114717"/>
                  <a:pt x="99500" y="1163549"/>
                  <a:pt x="159733" y="1163549"/>
                </a:cubicBezTo>
                <a:cubicBezTo>
                  <a:pt x="219966" y="1163549"/>
                  <a:pt x="268798" y="1114717"/>
                  <a:pt x="268798" y="1054484"/>
                </a:cubicBezTo>
                <a:cubicBezTo>
                  <a:pt x="268712" y="994281"/>
                  <a:pt x="219935" y="945504"/>
                  <a:pt x="159733" y="945418"/>
                </a:cubicBezTo>
                <a:close/>
                <a:moveTo>
                  <a:pt x="135541" y="1129378"/>
                </a:moveTo>
                <a:cubicBezTo>
                  <a:pt x="128535" y="1127135"/>
                  <a:pt x="121882" y="1123910"/>
                  <a:pt x="115784" y="1119802"/>
                </a:cubicBezTo>
                <a:lnTo>
                  <a:pt x="225101" y="1010283"/>
                </a:lnTo>
                <a:cubicBezTo>
                  <a:pt x="229209" y="1016381"/>
                  <a:pt x="232435" y="1023034"/>
                  <a:pt x="234677" y="1030040"/>
                </a:cubicBezTo>
                <a:close/>
                <a:moveTo>
                  <a:pt x="183773" y="979539"/>
                </a:moveTo>
                <a:cubicBezTo>
                  <a:pt x="190779" y="981782"/>
                  <a:pt x="197432" y="985007"/>
                  <a:pt x="203530" y="989115"/>
                </a:cubicBezTo>
                <a:lnTo>
                  <a:pt x="94213" y="1098433"/>
                </a:lnTo>
                <a:cubicBezTo>
                  <a:pt x="90110" y="1092324"/>
                  <a:pt x="86869" y="1085671"/>
                  <a:pt x="84586" y="1078676"/>
                </a:cubicBezTo>
                <a:close/>
                <a:moveTo>
                  <a:pt x="143101" y="977422"/>
                </a:moveTo>
                <a:lnTo>
                  <a:pt x="82621" y="1037902"/>
                </a:lnTo>
                <a:cubicBezTo>
                  <a:pt x="89238" y="1007531"/>
                  <a:pt x="113047" y="983863"/>
                  <a:pt x="143453" y="977422"/>
                </a:cubicBezTo>
                <a:close/>
                <a:moveTo>
                  <a:pt x="176012" y="1131495"/>
                </a:moveTo>
                <a:lnTo>
                  <a:pt x="236492" y="1071015"/>
                </a:lnTo>
                <a:cubicBezTo>
                  <a:pt x="229955" y="1101230"/>
                  <a:pt x="206408" y="1124857"/>
                  <a:pt x="176213" y="1131495"/>
                </a:cubicBezTo>
                <a:close/>
                <a:moveTo>
                  <a:pt x="400493" y="792303"/>
                </a:moveTo>
                <a:lnTo>
                  <a:pt x="277215" y="915581"/>
                </a:lnTo>
                <a:lnTo>
                  <a:pt x="277215" y="845021"/>
                </a:lnTo>
                <a:lnTo>
                  <a:pt x="246975" y="845021"/>
                </a:lnTo>
                <a:lnTo>
                  <a:pt x="246975" y="921075"/>
                </a:lnTo>
                <a:cubicBezTo>
                  <a:pt x="173240" y="872812"/>
                  <a:pt x="74340" y="893456"/>
                  <a:pt x="26077" y="967191"/>
                </a:cubicBezTo>
                <a:cubicBezTo>
                  <a:pt x="-22186" y="1040926"/>
                  <a:pt x="-1542" y="1139826"/>
                  <a:pt x="72193" y="1188089"/>
                </a:cubicBezTo>
                <a:cubicBezTo>
                  <a:pt x="145928" y="1236352"/>
                  <a:pt x="244828" y="1215708"/>
                  <a:pt x="293091" y="1141973"/>
                </a:cubicBezTo>
                <a:cubicBezTo>
                  <a:pt x="327837" y="1088892"/>
                  <a:pt x="327837" y="1020272"/>
                  <a:pt x="293091" y="967191"/>
                </a:cubicBezTo>
                <a:lnTo>
                  <a:pt x="369397" y="967191"/>
                </a:lnTo>
                <a:lnTo>
                  <a:pt x="369397" y="936951"/>
                </a:lnTo>
                <a:lnTo>
                  <a:pt x="298635" y="936951"/>
                </a:lnTo>
                <a:lnTo>
                  <a:pt x="421913" y="813723"/>
                </a:lnTo>
                <a:close/>
                <a:moveTo>
                  <a:pt x="159733" y="1183659"/>
                </a:moveTo>
                <a:cubicBezTo>
                  <a:pt x="88361" y="1183659"/>
                  <a:pt x="30507" y="1125805"/>
                  <a:pt x="30507" y="1054433"/>
                </a:cubicBezTo>
                <a:cubicBezTo>
                  <a:pt x="30507" y="983062"/>
                  <a:pt x="88361" y="925208"/>
                  <a:pt x="159733" y="925208"/>
                </a:cubicBezTo>
                <a:cubicBezTo>
                  <a:pt x="231104" y="925208"/>
                  <a:pt x="288958" y="983062"/>
                  <a:pt x="288958" y="1054433"/>
                </a:cubicBezTo>
                <a:cubicBezTo>
                  <a:pt x="288958" y="1054449"/>
                  <a:pt x="288958" y="1054469"/>
                  <a:pt x="288958" y="1054484"/>
                </a:cubicBezTo>
                <a:cubicBezTo>
                  <a:pt x="288872" y="1125810"/>
                  <a:pt x="231059" y="1183604"/>
                  <a:pt x="159733" y="1183659"/>
                </a:cubicBezTo>
                <a:close/>
                <a:moveTo>
                  <a:pt x="1054534" y="895018"/>
                </a:moveTo>
                <a:cubicBezTo>
                  <a:pt x="1023518" y="894998"/>
                  <a:pt x="993172" y="904055"/>
                  <a:pt x="967241" y="921075"/>
                </a:cubicBezTo>
                <a:lnTo>
                  <a:pt x="967241" y="844769"/>
                </a:lnTo>
                <a:lnTo>
                  <a:pt x="937001" y="844769"/>
                </a:lnTo>
                <a:lnTo>
                  <a:pt x="937001" y="915329"/>
                </a:lnTo>
                <a:lnTo>
                  <a:pt x="813773" y="792303"/>
                </a:lnTo>
                <a:lnTo>
                  <a:pt x="792353" y="813723"/>
                </a:lnTo>
                <a:lnTo>
                  <a:pt x="915632" y="937001"/>
                </a:lnTo>
                <a:lnTo>
                  <a:pt x="845072" y="937001"/>
                </a:lnTo>
                <a:lnTo>
                  <a:pt x="845072" y="967241"/>
                </a:lnTo>
                <a:lnTo>
                  <a:pt x="921125" y="967241"/>
                </a:lnTo>
                <a:cubicBezTo>
                  <a:pt x="872943" y="1040931"/>
                  <a:pt x="893617" y="1139725"/>
                  <a:pt x="967307" y="1187908"/>
                </a:cubicBezTo>
                <a:cubicBezTo>
                  <a:pt x="1040997" y="1236090"/>
                  <a:pt x="1139791" y="1215416"/>
                  <a:pt x="1187973" y="1141726"/>
                </a:cubicBezTo>
                <a:cubicBezTo>
                  <a:pt x="1236156" y="1068036"/>
                  <a:pt x="1215482" y="969242"/>
                  <a:pt x="1141792" y="921060"/>
                </a:cubicBezTo>
                <a:cubicBezTo>
                  <a:pt x="1115851" y="904095"/>
                  <a:pt x="1085530" y="895064"/>
                  <a:pt x="1054534" y="895069"/>
                </a:cubicBezTo>
                <a:close/>
                <a:moveTo>
                  <a:pt x="1054534" y="1183659"/>
                </a:moveTo>
                <a:cubicBezTo>
                  <a:pt x="983163" y="1183689"/>
                  <a:pt x="925288" y="1125855"/>
                  <a:pt x="925258" y="1054484"/>
                </a:cubicBezTo>
                <a:cubicBezTo>
                  <a:pt x="925228" y="983112"/>
                  <a:pt x="983062" y="925238"/>
                  <a:pt x="1054433" y="925208"/>
                </a:cubicBezTo>
                <a:cubicBezTo>
                  <a:pt x="1125805" y="925178"/>
                  <a:pt x="1183679" y="983012"/>
                  <a:pt x="1183709" y="1054383"/>
                </a:cubicBezTo>
                <a:cubicBezTo>
                  <a:pt x="1183709" y="1054418"/>
                  <a:pt x="1183709" y="1054449"/>
                  <a:pt x="1183709" y="1054484"/>
                </a:cubicBezTo>
                <a:cubicBezTo>
                  <a:pt x="1183624" y="1125790"/>
                  <a:pt x="1125840" y="1183573"/>
                  <a:pt x="1054534" y="1183659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8522" tIns="29261" rIns="58522" bIns="29261" rtlCol="0" anchor="ctr"/>
          <a:lstStyle/>
          <a:p>
            <a:endParaRPr lang="de-DE" dirty="0"/>
          </a:p>
        </p:txBody>
      </p:sp>
      <p:sp>
        <p:nvSpPr>
          <p:cNvPr id="46" name="Graphic 1">
            <a:extLst>
              <a:ext uri="{FF2B5EF4-FFF2-40B4-BE49-F238E27FC236}">
                <a16:creationId xmlns:a16="http://schemas.microsoft.com/office/drawing/2014/main" id="{D015285C-42EC-487F-95C9-1B9CD0070FEF}"/>
              </a:ext>
            </a:extLst>
          </p:cNvPr>
          <p:cNvSpPr>
            <a:spLocks noChangeAspect="1"/>
          </p:cNvSpPr>
          <p:nvPr/>
        </p:nvSpPr>
        <p:spPr>
          <a:xfrm>
            <a:off x="4387576" y="2412583"/>
            <a:ext cx="1029887" cy="916315"/>
          </a:xfrm>
          <a:custGeom>
            <a:avLst/>
            <a:gdLst>
              <a:gd name="connsiteX0" fmla="*/ 206539 w 1458413"/>
              <a:gd name="connsiteY0" fmla="*/ 684621 h 1297585"/>
              <a:gd name="connsiteX1" fmla="*/ 219542 w 1458413"/>
              <a:gd name="connsiteY1" fmla="*/ 726453 h 1297585"/>
              <a:gd name="connsiteX2" fmla="*/ 221760 w 1458413"/>
              <a:gd name="connsiteY2" fmla="*/ 755685 h 1297585"/>
              <a:gd name="connsiteX3" fmla="*/ 197518 w 1458413"/>
              <a:gd name="connsiteY3" fmla="*/ 771107 h 1297585"/>
              <a:gd name="connsiteX4" fmla="*/ 196610 w 1458413"/>
              <a:gd name="connsiteY4" fmla="*/ 771107 h 1297585"/>
              <a:gd name="connsiteX5" fmla="*/ 57305 w 1458413"/>
              <a:gd name="connsiteY5" fmla="*/ 771107 h 1297585"/>
              <a:gd name="connsiteX6" fmla="*/ 31097 w 1458413"/>
              <a:gd name="connsiteY6" fmla="*/ 771107 h 1297585"/>
              <a:gd name="connsiteX7" fmla="*/ 30240 w 1458413"/>
              <a:gd name="connsiteY7" fmla="*/ 1265834 h 1297585"/>
              <a:gd name="connsiteX8" fmla="*/ 99540 w 1458413"/>
              <a:gd name="connsiteY8" fmla="*/ 1265834 h 1297585"/>
              <a:gd name="connsiteX9" fmla="*/ 99540 w 1458413"/>
              <a:gd name="connsiteY9" fmla="*/ 1296074 h 1297585"/>
              <a:gd name="connsiteX10" fmla="*/ 15120 w 1458413"/>
              <a:gd name="connsiteY10" fmla="*/ 1296074 h 1297585"/>
              <a:gd name="connsiteX11" fmla="*/ 0 w 1458413"/>
              <a:gd name="connsiteY11" fmla="*/ 1280954 h 1297585"/>
              <a:gd name="connsiteX12" fmla="*/ 907 w 1458413"/>
              <a:gd name="connsiteY12" fmla="*/ 755987 h 1297585"/>
              <a:gd name="connsiteX13" fmla="*/ 1814 w 1458413"/>
              <a:gd name="connsiteY13" fmla="*/ 230467 h 1297585"/>
              <a:gd name="connsiteX14" fmla="*/ 16934 w 1458413"/>
              <a:gd name="connsiteY14" fmla="*/ 215347 h 1297585"/>
              <a:gd name="connsiteX15" fmla="*/ 16934 w 1458413"/>
              <a:gd name="connsiteY15" fmla="*/ 215347 h 1297585"/>
              <a:gd name="connsiteX16" fmla="*/ 424267 w 1458413"/>
              <a:gd name="connsiteY16" fmla="*/ 216052 h 1297585"/>
              <a:gd name="connsiteX17" fmla="*/ 424267 w 1458413"/>
              <a:gd name="connsiteY17" fmla="*/ 246292 h 1297585"/>
              <a:gd name="connsiteX18" fmla="*/ 32054 w 1458413"/>
              <a:gd name="connsiteY18" fmla="*/ 245587 h 1297585"/>
              <a:gd name="connsiteX19" fmla="*/ 31198 w 1458413"/>
              <a:gd name="connsiteY19" fmla="*/ 740313 h 1297585"/>
              <a:gd name="connsiteX20" fmla="*/ 192830 w 1458413"/>
              <a:gd name="connsiteY20" fmla="*/ 740615 h 1297585"/>
              <a:gd name="connsiteX21" fmla="*/ 176350 w 1458413"/>
              <a:gd name="connsiteY21" fmla="*/ 684067 h 1297585"/>
              <a:gd name="connsiteX22" fmla="*/ 273168 w 1458413"/>
              <a:gd name="connsiteY22" fmla="*/ 583267 h 1297585"/>
              <a:gd name="connsiteX23" fmla="*/ 380832 w 1458413"/>
              <a:gd name="connsiteY23" fmla="*/ 679823 h 1297585"/>
              <a:gd name="connsiteX24" fmla="*/ 364291 w 1458413"/>
              <a:gd name="connsiteY24" fmla="*/ 741371 h 1297585"/>
              <a:gd name="connsiteX25" fmla="*/ 525874 w 1458413"/>
              <a:gd name="connsiteY25" fmla="*/ 741674 h 1297585"/>
              <a:gd name="connsiteX26" fmla="*/ 526176 w 1458413"/>
              <a:gd name="connsiteY26" fmla="*/ 576261 h 1297585"/>
              <a:gd name="connsiteX27" fmla="*/ 541296 w 1458413"/>
              <a:gd name="connsiteY27" fmla="*/ 551313 h 1297585"/>
              <a:gd name="connsiteX28" fmla="*/ 570881 w 1458413"/>
              <a:gd name="connsiteY28" fmla="*/ 553379 h 1297585"/>
              <a:gd name="connsiteX29" fmla="*/ 612158 w 1458413"/>
              <a:gd name="connsiteY29" fmla="*/ 566534 h 1297585"/>
              <a:gd name="connsiteX30" fmla="*/ 612158 w 1458413"/>
              <a:gd name="connsiteY30" fmla="*/ 566534 h 1297585"/>
              <a:gd name="connsiteX31" fmla="*/ 684281 w 1458413"/>
              <a:gd name="connsiteY31" fmla="*/ 494411 h 1297585"/>
              <a:gd name="connsiteX32" fmla="*/ 684180 w 1458413"/>
              <a:gd name="connsiteY32" fmla="*/ 490581 h 1297585"/>
              <a:gd name="connsiteX33" fmla="*/ 613015 w 1458413"/>
              <a:gd name="connsiteY33" fmla="*/ 421987 h 1297585"/>
              <a:gd name="connsiteX34" fmla="*/ 612360 w 1458413"/>
              <a:gd name="connsiteY34" fmla="*/ 421987 h 1297585"/>
              <a:gd name="connsiteX35" fmla="*/ 571133 w 1458413"/>
              <a:gd name="connsiteY35" fmla="*/ 434990 h 1297585"/>
              <a:gd name="connsiteX36" fmla="*/ 541498 w 1458413"/>
              <a:gd name="connsiteY36" fmla="*/ 437006 h 1297585"/>
              <a:gd name="connsiteX37" fmla="*/ 526378 w 1458413"/>
              <a:gd name="connsiteY37" fmla="*/ 412058 h 1297585"/>
              <a:gd name="connsiteX38" fmla="*/ 526680 w 1458413"/>
              <a:gd name="connsiteY38" fmla="*/ 231475 h 1297585"/>
              <a:gd name="connsiteX39" fmla="*/ 556920 w 1458413"/>
              <a:gd name="connsiteY39" fmla="*/ 231475 h 1297585"/>
              <a:gd name="connsiteX40" fmla="*/ 556618 w 1458413"/>
              <a:gd name="connsiteY40" fmla="*/ 408227 h 1297585"/>
              <a:gd name="connsiteX41" fmla="*/ 612058 w 1458413"/>
              <a:gd name="connsiteY41" fmla="*/ 391696 h 1297585"/>
              <a:gd name="connsiteX42" fmla="*/ 613318 w 1458413"/>
              <a:gd name="connsiteY42" fmla="*/ 391696 h 1297585"/>
              <a:gd name="connsiteX43" fmla="*/ 712963 w 1458413"/>
              <a:gd name="connsiteY43" fmla="*/ 496705 h 1297585"/>
              <a:gd name="connsiteX44" fmla="*/ 612410 w 1458413"/>
              <a:gd name="connsiteY44" fmla="*/ 596371 h 1297585"/>
              <a:gd name="connsiteX45" fmla="*/ 612410 w 1458413"/>
              <a:gd name="connsiteY45" fmla="*/ 596371 h 1297585"/>
              <a:gd name="connsiteX46" fmla="*/ 556618 w 1458413"/>
              <a:gd name="connsiteY46" fmla="*/ 579688 h 1297585"/>
              <a:gd name="connsiteX47" fmla="*/ 556315 w 1458413"/>
              <a:gd name="connsiteY47" fmla="*/ 756441 h 1297585"/>
              <a:gd name="connsiteX48" fmla="*/ 556013 w 1458413"/>
              <a:gd name="connsiteY48" fmla="*/ 937327 h 1297585"/>
              <a:gd name="connsiteX49" fmla="*/ 527250 w 1458413"/>
              <a:gd name="connsiteY49" fmla="*/ 965102 h 1297585"/>
              <a:gd name="connsiteX50" fmla="*/ 511258 w 1458413"/>
              <a:gd name="connsiteY50" fmla="*/ 959805 h 1297585"/>
              <a:gd name="connsiteX51" fmla="*/ 469930 w 1458413"/>
              <a:gd name="connsiteY51" fmla="*/ 946651 h 1297585"/>
              <a:gd name="connsiteX52" fmla="*/ 469930 w 1458413"/>
              <a:gd name="connsiteY52" fmla="*/ 946651 h 1297585"/>
              <a:gd name="connsiteX53" fmla="*/ 397807 w 1458413"/>
              <a:gd name="connsiteY53" fmla="*/ 1018773 h 1297585"/>
              <a:gd name="connsiteX54" fmla="*/ 397908 w 1458413"/>
              <a:gd name="connsiteY54" fmla="*/ 1022603 h 1297585"/>
              <a:gd name="connsiteX55" fmla="*/ 473533 w 1458413"/>
              <a:gd name="connsiteY55" fmla="*/ 1090936 h 1297585"/>
              <a:gd name="connsiteX56" fmla="*/ 511157 w 1458413"/>
              <a:gd name="connsiteY56" fmla="*/ 1078044 h 1297585"/>
              <a:gd name="connsiteX57" fmla="*/ 540389 w 1458413"/>
              <a:gd name="connsiteY57" fmla="*/ 1075826 h 1297585"/>
              <a:gd name="connsiteX58" fmla="*/ 555811 w 1458413"/>
              <a:gd name="connsiteY58" fmla="*/ 1100068 h 1297585"/>
              <a:gd name="connsiteX59" fmla="*/ 555811 w 1458413"/>
              <a:gd name="connsiteY59" fmla="*/ 1196735 h 1297585"/>
              <a:gd name="connsiteX60" fmla="*/ 525571 w 1458413"/>
              <a:gd name="connsiteY60" fmla="*/ 1196735 h 1297585"/>
              <a:gd name="connsiteX61" fmla="*/ 525571 w 1458413"/>
              <a:gd name="connsiteY61" fmla="*/ 1104856 h 1297585"/>
              <a:gd name="connsiteX62" fmla="*/ 384189 w 1458413"/>
              <a:gd name="connsiteY62" fmla="*/ 1073765 h 1297585"/>
              <a:gd name="connsiteX63" fmla="*/ 395741 w 1458413"/>
              <a:gd name="connsiteY63" fmla="*/ 948616 h 1297585"/>
              <a:gd name="connsiteX64" fmla="*/ 469930 w 1458413"/>
              <a:gd name="connsiteY64" fmla="*/ 916814 h 1297585"/>
              <a:gd name="connsiteX65" fmla="*/ 469930 w 1458413"/>
              <a:gd name="connsiteY65" fmla="*/ 916814 h 1297585"/>
              <a:gd name="connsiteX66" fmla="*/ 525722 w 1458413"/>
              <a:gd name="connsiteY66" fmla="*/ 933496 h 1297585"/>
              <a:gd name="connsiteX67" fmla="*/ 525722 w 1458413"/>
              <a:gd name="connsiteY67" fmla="*/ 771914 h 1297585"/>
              <a:gd name="connsiteX68" fmla="*/ 410357 w 1458413"/>
              <a:gd name="connsiteY68" fmla="*/ 771914 h 1297585"/>
              <a:gd name="connsiteX69" fmla="*/ 359957 w 1458413"/>
              <a:gd name="connsiteY69" fmla="*/ 771914 h 1297585"/>
              <a:gd name="connsiteX70" fmla="*/ 332181 w 1458413"/>
              <a:gd name="connsiteY70" fmla="*/ 743150 h 1297585"/>
              <a:gd name="connsiteX71" fmla="*/ 337478 w 1458413"/>
              <a:gd name="connsiteY71" fmla="*/ 727159 h 1297585"/>
              <a:gd name="connsiteX72" fmla="*/ 320529 w 1458413"/>
              <a:gd name="connsiteY72" fmla="*/ 626727 h 1297585"/>
              <a:gd name="connsiteX73" fmla="*/ 274781 w 1458413"/>
              <a:gd name="connsiteY73" fmla="*/ 613507 h 1297585"/>
              <a:gd name="connsiteX74" fmla="*/ 206539 w 1458413"/>
              <a:gd name="connsiteY74" fmla="*/ 684621 h 1297585"/>
              <a:gd name="connsiteX75" fmla="*/ 1454091 w 1458413"/>
              <a:gd name="connsiteY75" fmla="*/ 376274 h 1297585"/>
              <a:gd name="connsiteX76" fmla="*/ 1083499 w 1458413"/>
              <a:gd name="connsiteY76" fmla="*/ 4423 h 1297585"/>
              <a:gd name="connsiteX77" fmla="*/ 1062130 w 1458413"/>
              <a:gd name="connsiteY77" fmla="*/ 4423 h 1297585"/>
              <a:gd name="connsiteX78" fmla="*/ 934164 w 1458413"/>
              <a:gd name="connsiteY78" fmla="*/ 131935 h 1297585"/>
              <a:gd name="connsiteX79" fmla="*/ 934164 w 1458413"/>
              <a:gd name="connsiteY79" fmla="*/ 131935 h 1297585"/>
              <a:gd name="connsiteX80" fmla="*/ 933862 w 1458413"/>
              <a:gd name="connsiteY80" fmla="*/ 132237 h 1297585"/>
              <a:gd name="connsiteX81" fmla="*/ 933862 w 1458413"/>
              <a:gd name="connsiteY81" fmla="*/ 132237 h 1297585"/>
              <a:gd name="connsiteX82" fmla="*/ 927158 w 1458413"/>
              <a:gd name="connsiteY82" fmla="*/ 160159 h 1297585"/>
              <a:gd name="connsiteX83" fmla="*/ 949536 w 1458413"/>
              <a:gd name="connsiteY83" fmla="*/ 179714 h 1297585"/>
              <a:gd name="connsiteX84" fmla="*/ 988344 w 1458413"/>
              <a:gd name="connsiteY84" fmla="*/ 199874 h 1297585"/>
              <a:gd name="connsiteX85" fmla="*/ 990562 w 1458413"/>
              <a:gd name="connsiteY85" fmla="*/ 298607 h 1297585"/>
              <a:gd name="connsiteX86" fmla="*/ 888784 w 1458413"/>
              <a:gd name="connsiteY86" fmla="*/ 304101 h 1297585"/>
              <a:gd name="connsiteX87" fmla="*/ 865922 w 1458413"/>
              <a:gd name="connsiteY87" fmla="*/ 262823 h 1297585"/>
              <a:gd name="connsiteX88" fmla="*/ 846518 w 1458413"/>
              <a:gd name="connsiteY88" fmla="*/ 240446 h 1297585"/>
              <a:gd name="connsiteX89" fmla="*/ 818093 w 1458413"/>
              <a:gd name="connsiteY89" fmla="*/ 247351 h 1297585"/>
              <a:gd name="connsiteX90" fmla="*/ 754841 w 1458413"/>
              <a:gd name="connsiteY90" fmla="*/ 310351 h 1297585"/>
              <a:gd name="connsiteX91" fmla="*/ 776210 w 1458413"/>
              <a:gd name="connsiteY91" fmla="*/ 331771 h 1297585"/>
              <a:gd name="connsiteX92" fmla="*/ 836690 w 1458413"/>
              <a:gd name="connsiteY92" fmla="*/ 271291 h 1297585"/>
              <a:gd name="connsiteX93" fmla="*/ 936886 w 1458413"/>
              <a:gd name="connsiteY93" fmla="*/ 352939 h 1297585"/>
              <a:gd name="connsiteX94" fmla="*/ 939506 w 1458413"/>
              <a:gd name="connsiteY94" fmla="*/ 352939 h 1297585"/>
              <a:gd name="connsiteX95" fmla="*/ 1039258 w 1458413"/>
              <a:gd name="connsiteY95" fmla="*/ 248132 h 1297585"/>
              <a:gd name="connsiteX96" fmla="*/ 958255 w 1458413"/>
              <a:gd name="connsiteY96" fmla="*/ 150583 h 1297585"/>
              <a:gd name="connsiteX97" fmla="*/ 990965 w 1458413"/>
              <a:gd name="connsiteY97" fmla="*/ 118024 h 1297585"/>
              <a:gd name="connsiteX98" fmla="*/ 1072764 w 1458413"/>
              <a:gd name="connsiteY98" fmla="*/ 36477 h 1297585"/>
              <a:gd name="connsiteX99" fmla="*/ 1421986 w 1458413"/>
              <a:gd name="connsiteY99" fmla="*/ 386707 h 1297585"/>
              <a:gd name="connsiteX100" fmla="*/ 1071555 w 1458413"/>
              <a:gd name="connsiteY100" fmla="*/ 735928 h 1297585"/>
              <a:gd name="connsiteX101" fmla="*/ 954072 w 1458413"/>
              <a:gd name="connsiteY101" fmla="*/ 618043 h 1297585"/>
              <a:gd name="connsiteX102" fmla="*/ 926050 w 1458413"/>
              <a:gd name="connsiteY102" fmla="*/ 611843 h 1297585"/>
              <a:gd name="connsiteX103" fmla="*/ 906948 w 1458413"/>
              <a:gd name="connsiteY103" fmla="*/ 634070 h 1297585"/>
              <a:gd name="connsiteX104" fmla="*/ 886536 w 1458413"/>
              <a:gd name="connsiteY104" fmla="*/ 672878 h 1297585"/>
              <a:gd name="connsiteX105" fmla="*/ 787853 w 1458413"/>
              <a:gd name="connsiteY105" fmla="*/ 675095 h 1297585"/>
              <a:gd name="connsiteX106" fmla="*/ 782344 w 1458413"/>
              <a:gd name="connsiteY106" fmla="*/ 573318 h 1297585"/>
              <a:gd name="connsiteX107" fmla="*/ 823586 w 1458413"/>
              <a:gd name="connsiteY107" fmla="*/ 550456 h 1297585"/>
              <a:gd name="connsiteX108" fmla="*/ 846912 w 1458413"/>
              <a:gd name="connsiteY108" fmla="*/ 517978 h 1297585"/>
              <a:gd name="connsiteX109" fmla="*/ 839362 w 1458413"/>
              <a:gd name="connsiteY109" fmla="*/ 502929 h 1297585"/>
              <a:gd name="connsiteX110" fmla="*/ 767491 w 1458413"/>
              <a:gd name="connsiteY110" fmla="*/ 430807 h 1297585"/>
              <a:gd name="connsiteX111" fmla="*/ 746071 w 1458413"/>
              <a:gd name="connsiteY111" fmla="*/ 452227 h 1297585"/>
              <a:gd name="connsiteX112" fmla="*/ 814918 w 1458413"/>
              <a:gd name="connsiteY112" fmla="*/ 521527 h 1297585"/>
              <a:gd name="connsiteX113" fmla="*/ 735522 w 1458413"/>
              <a:gd name="connsiteY113" fmla="*/ 642572 h 1297585"/>
              <a:gd name="connsiteX114" fmla="*/ 856568 w 1458413"/>
              <a:gd name="connsiteY114" fmla="*/ 721967 h 1297585"/>
              <a:gd name="connsiteX115" fmla="*/ 935878 w 1458413"/>
              <a:gd name="connsiteY115" fmla="*/ 642991 h 1297585"/>
              <a:gd name="connsiteX116" fmla="*/ 1034914 w 1458413"/>
              <a:gd name="connsiteY116" fmla="*/ 742329 h 1297585"/>
              <a:gd name="connsiteX117" fmla="*/ 884268 w 1458413"/>
              <a:gd name="connsiteY117" fmla="*/ 742077 h 1297585"/>
              <a:gd name="connsiteX118" fmla="*/ 860026 w 1458413"/>
              <a:gd name="connsiteY118" fmla="*/ 757499 h 1297585"/>
              <a:gd name="connsiteX119" fmla="*/ 862294 w 1458413"/>
              <a:gd name="connsiteY119" fmla="*/ 786731 h 1297585"/>
              <a:gd name="connsiteX120" fmla="*/ 875297 w 1458413"/>
              <a:gd name="connsiteY120" fmla="*/ 828614 h 1297585"/>
              <a:gd name="connsiteX121" fmla="*/ 807055 w 1458413"/>
              <a:gd name="connsiteY121" fmla="*/ 899930 h 1297585"/>
              <a:gd name="connsiteX122" fmla="*/ 731314 w 1458413"/>
              <a:gd name="connsiteY122" fmla="*/ 831829 h 1297585"/>
              <a:gd name="connsiteX123" fmla="*/ 744358 w 1458413"/>
              <a:gd name="connsiteY123" fmla="*/ 786530 h 1297585"/>
              <a:gd name="connsiteX124" fmla="*/ 737725 w 1458413"/>
              <a:gd name="connsiteY124" fmla="*/ 747026 h 1297585"/>
              <a:gd name="connsiteX125" fmla="*/ 721879 w 1458413"/>
              <a:gd name="connsiteY125" fmla="*/ 741775 h 1297585"/>
              <a:gd name="connsiteX126" fmla="*/ 623196 w 1458413"/>
              <a:gd name="connsiteY126" fmla="*/ 741775 h 1297585"/>
              <a:gd name="connsiteX127" fmla="*/ 623196 w 1458413"/>
              <a:gd name="connsiteY127" fmla="*/ 772015 h 1297585"/>
              <a:gd name="connsiteX128" fmla="*/ 717696 w 1458413"/>
              <a:gd name="connsiteY128" fmla="*/ 772015 h 1297585"/>
              <a:gd name="connsiteX129" fmla="*/ 747120 w 1458413"/>
              <a:gd name="connsiteY129" fmla="*/ 913755 h 1297585"/>
              <a:gd name="connsiteX130" fmla="*/ 888859 w 1458413"/>
              <a:gd name="connsiteY130" fmla="*/ 884336 h 1297585"/>
              <a:gd name="connsiteX131" fmla="*/ 889056 w 1458413"/>
              <a:gd name="connsiteY131" fmla="*/ 772317 h 1297585"/>
              <a:gd name="connsiteX132" fmla="*/ 1050689 w 1458413"/>
              <a:gd name="connsiteY132" fmla="*/ 772619 h 1297585"/>
              <a:gd name="connsiteX133" fmla="*/ 1049832 w 1458413"/>
              <a:gd name="connsiteY133" fmla="*/ 1267346 h 1297585"/>
              <a:gd name="connsiteX134" fmla="*/ 539986 w 1458413"/>
              <a:gd name="connsiteY134" fmla="*/ 1266439 h 1297585"/>
              <a:gd name="connsiteX135" fmla="*/ 235620 w 1458413"/>
              <a:gd name="connsiteY135" fmla="*/ 1265935 h 1297585"/>
              <a:gd name="connsiteX136" fmla="*/ 235620 w 1458413"/>
              <a:gd name="connsiteY136" fmla="*/ 1296175 h 1297585"/>
              <a:gd name="connsiteX137" fmla="*/ 539986 w 1458413"/>
              <a:gd name="connsiteY137" fmla="*/ 1296679 h 1297585"/>
              <a:gd name="connsiteX138" fmla="*/ 1064952 w 1458413"/>
              <a:gd name="connsiteY138" fmla="*/ 1297586 h 1297585"/>
              <a:gd name="connsiteX139" fmla="*/ 1064952 w 1458413"/>
              <a:gd name="connsiteY139" fmla="*/ 1297586 h 1297585"/>
              <a:gd name="connsiteX140" fmla="*/ 1080072 w 1458413"/>
              <a:gd name="connsiteY140" fmla="*/ 1282466 h 1297585"/>
              <a:gd name="connsiteX141" fmla="*/ 1080929 w 1458413"/>
              <a:gd name="connsiteY141" fmla="*/ 769091 h 1297585"/>
              <a:gd name="connsiteX142" fmla="*/ 1082088 w 1458413"/>
              <a:gd name="connsiteY142" fmla="*/ 768184 h 1297585"/>
              <a:gd name="connsiteX143" fmla="*/ 1453939 w 1458413"/>
              <a:gd name="connsiteY143" fmla="*/ 397593 h 1297585"/>
              <a:gd name="connsiteX144" fmla="*/ 1454091 w 1458413"/>
              <a:gd name="connsiteY144" fmla="*/ 376274 h 1297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1458413" h="1297585">
                <a:moveTo>
                  <a:pt x="206539" y="684621"/>
                </a:moveTo>
                <a:cubicBezTo>
                  <a:pt x="206373" y="699585"/>
                  <a:pt x="210924" y="714221"/>
                  <a:pt x="219542" y="726453"/>
                </a:cubicBezTo>
                <a:cubicBezTo>
                  <a:pt x="225595" y="735051"/>
                  <a:pt x="226442" y="746275"/>
                  <a:pt x="221760" y="755685"/>
                </a:cubicBezTo>
                <a:cubicBezTo>
                  <a:pt x="217138" y="764898"/>
                  <a:pt x="207824" y="770825"/>
                  <a:pt x="197518" y="771107"/>
                </a:cubicBezTo>
                <a:lnTo>
                  <a:pt x="196610" y="771107"/>
                </a:lnTo>
                <a:lnTo>
                  <a:pt x="57305" y="771107"/>
                </a:lnTo>
                <a:lnTo>
                  <a:pt x="31097" y="771107"/>
                </a:lnTo>
                <a:lnTo>
                  <a:pt x="30240" y="1265834"/>
                </a:lnTo>
                <a:lnTo>
                  <a:pt x="99540" y="1265834"/>
                </a:lnTo>
                <a:lnTo>
                  <a:pt x="99540" y="1296074"/>
                </a:lnTo>
                <a:lnTo>
                  <a:pt x="15120" y="1296074"/>
                </a:lnTo>
                <a:cubicBezTo>
                  <a:pt x="6769" y="1296074"/>
                  <a:pt x="0" y="1289305"/>
                  <a:pt x="0" y="1280954"/>
                </a:cubicBezTo>
                <a:lnTo>
                  <a:pt x="907" y="755987"/>
                </a:lnTo>
                <a:lnTo>
                  <a:pt x="1814" y="230467"/>
                </a:lnTo>
                <a:cubicBezTo>
                  <a:pt x="1814" y="222115"/>
                  <a:pt x="8583" y="215347"/>
                  <a:pt x="16934" y="215347"/>
                </a:cubicBezTo>
                <a:lnTo>
                  <a:pt x="16934" y="215347"/>
                </a:lnTo>
                <a:lnTo>
                  <a:pt x="424267" y="216052"/>
                </a:lnTo>
                <a:lnTo>
                  <a:pt x="424267" y="246292"/>
                </a:lnTo>
                <a:lnTo>
                  <a:pt x="32054" y="245587"/>
                </a:lnTo>
                <a:lnTo>
                  <a:pt x="31198" y="740313"/>
                </a:lnTo>
                <a:lnTo>
                  <a:pt x="192830" y="740615"/>
                </a:lnTo>
                <a:cubicBezTo>
                  <a:pt x="181828" y="723827"/>
                  <a:pt x="176093" y="704136"/>
                  <a:pt x="176350" y="684067"/>
                </a:cubicBezTo>
                <a:cubicBezTo>
                  <a:pt x="177091" y="630234"/>
                  <a:pt x="219411" y="586180"/>
                  <a:pt x="273168" y="583267"/>
                </a:cubicBezTo>
                <a:cubicBezTo>
                  <a:pt x="329561" y="580197"/>
                  <a:pt x="377763" y="623430"/>
                  <a:pt x="380832" y="679823"/>
                </a:cubicBezTo>
                <a:cubicBezTo>
                  <a:pt x="382017" y="701576"/>
                  <a:pt x="376221" y="723142"/>
                  <a:pt x="364291" y="741371"/>
                </a:cubicBezTo>
                <a:lnTo>
                  <a:pt x="525874" y="741674"/>
                </a:lnTo>
                <a:lnTo>
                  <a:pt x="526176" y="576261"/>
                </a:lnTo>
                <a:cubicBezTo>
                  <a:pt x="526126" y="565763"/>
                  <a:pt x="531967" y="556126"/>
                  <a:pt x="541296" y="551313"/>
                </a:cubicBezTo>
                <a:cubicBezTo>
                  <a:pt x="550761" y="546384"/>
                  <a:pt x="562192" y="547180"/>
                  <a:pt x="570881" y="553379"/>
                </a:cubicBezTo>
                <a:cubicBezTo>
                  <a:pt x="582947" y="561932"/>
                  <a:pt x="597371" y="566529"/>
                  <a:pt x="612158" y="566534"/>
                </a:cubicBezTo>
                <a:lnTo>
                  <a:pt x="612158" y="566534"/>
                </a:lnTo>
                <a:cubicBezTo>
                  <a:pt x="651990" y="566534"/>
                  <a:pt x="684281" y="534243"/>
                  <a:pt x="684281" y="494411"/>
                </a:cubicBezTo>
                <a:cubicBezTo>
                  <a:pt x="684281" y="493136"/>
                  <a:pt x="684246" y="491856"/>
                  <a:pt x="684180" y="490581"/>
                </a:cubicBezTo>
                <a:cubicBezTo>
                  <a:pt x="681862" y="452710"/>
                  <a:pt x="650946" y="422909"/>
                  <a:pt x="613015" y="421987"/>
                </a:cubicBezTo>
                <a:lnTo>
                  <a:pt x="612360" y="421987"/>
                </a:lnTo>
                <a:cubicBezTo>
                  <a:pt x="597603" y="421961"/>
                  <a:pt x="583204" y="426502"/>
                  <a:pt x="571133" y="434990"/>
                </a:cubicBezTo>
                <a:cubicBezTo>
                  <a:pt x="562419" y="441179"/>
                  <a:pt x="550968" y="441960"/>
                  <a:pt x="541498" y="437006"/>
                </a:cubicBezTo>
                <a:cubicBezTo>
                  <a:pt x="532159" y="432203"/>
                  <a:pt x="526317" y="422556"/>
                  <a:pt x="526378" y="412058"/>
                </a:cubicBezTo>
                <a:lnTo>
                  <a:pt x="526680" y="231475"/>
                </a:lnTo>
                <a:lnTo>
                  <a:pt x="556920" y="231475"/>
                </a:lnTo>
                <a:lnTo>
                  <a:pt x="556618" y="408227"/>
                </a:lnTo>
                <a:cubicBezTo>
                  <a:pt x="573093" y="397442"/>
                  <a:pt x="592361" y="391696"/>
                  <a:pt x="612058" y="391696"/>
                </a:cubicBezTo>
                <a:lnTo>
                  <a:pt x="613318" y="391696"/>
                </a:lnTo>
                <a:cubicBezTo>
                  <a:pt x="669831" y="393178"/>
                  <a:pt x="714445" y="440191"/>
                  <a:pt x="712963" y="496705"/>
                </a:cubicBezTo>
                <a:cubicBezTo>
                  <a:pt x="711532" y="551484"/>
                  <a:pt x="667205" y="595423"/>
                  <a:pt x="612410" y="596371"/>
                </a:cubicBezTo>
                <a:lnTo>
                  <a:pt x="612410" y="596371"/>
                </a:lnTo>
                <a:cubicBezTo>
                  <a:pt x="592583" y="596371"/>
                  <a:pt x="573189" y="590575"/>
                  <a:pt x="556618" y="579688"/>
                </a:cubicBezTo>
                <a:lnTo>
                  <a:pt x="556315" y="756441"/>
                </a:lnTo>
                <a:lnTo>
                  <a:pt x="556013" y="937327"/>
                </a:lnTo>
                <a:cubicBezTo>
                  <a:pt x="555741" y="952940"/>
                  <a:pt x="542863" y="965374"/>
                  <a:pt x="527250" y="965102"/>
                </a:cubicBezTo>
                <a:cubicBezTo>
                  <a:pt x="521504" y="965001"/>
                  <a:pt x="515925" y="963157"/>
                  <a:pt x="511258" y="959805"/>
                </a:cubicBezTo>
                <a:cubicBezTo>
                  <a:pt x="499172" y="951257"/>
                  <a:pt x="484732" y="946661"/>
                  <a:pt x="469930" y="946651"/>
                </a:cubicBezTo>
                <a:lnTo>
                  <a:pt x="469930" y="946651"/>
                </a:lnTo>
                <a:cubicBezTo>
                  <a:pt x="430099" y="946651"/>
                  <a:pt x="397807" y="978942"/>
                  <a:pt x="397807" y="1018773"/>
                </a:cubicBezTo>
                <a:cubicBezTo>
                  <a:pt x="397807" y="1020048"/>
                  <a:pt x="397842" y="1021328"/>
                  <a:pt x="397908" y="1022603"/>
                </a:cubicBezTo>
                <a:cubicBezTo>
                  <a:pt x="399924" y="1062359"/>
                  <a:pt x="433783" y="1092952"/>
                  <a:pt x="473533" y="1090936"/>
                </a:cubicBezTo>
                <a:cubicBezTo>
                  <a:pt x="487035" y="1090250"/>
                  <a:pt x="500074" y="1085785"/>
                  <a:pt x="511157" y="1078044"/>
                </a:cubicBezTo>
                <a:cubicBezTo>
                  <a:pt x="519755" y="1071990"/>
                  <a:pt x="530979" y="1071144"/>
                  <a:pt x="540389" y="1075826"/>
                </a:cubicBezTo>
                <a:cubicBezTo>
                  <a:pt x="549597" y="1080458"/>
                  <a:pt x="555519" y="1089766"/>
                  <a:pt x="555811" y="1100068"/>
                </a:cubicBezTo>
                <a:lnTo>
                  <a:pt x="555811" y="1196735"/>
                </a:lnTo>
                <a:lnTo>
                  <a:pt x="525571" y="1196735"/>
                </a:lnTo>
                <a:lnTo>
                  <a:pt x="525571" y="1104856"/>
                </a:lnTo>
                <a:cubicBezTo>
                  <a:pt x="477943" y="1135313"/>
                  <a:pt x="414646" y="1121392"/>
                  <a:pt x="384189" y="1073765"/>
                </a:cubicBezTo>
                <a:cubicBezTo>
                  <a:pt x="358964" y="1034316"/>
                  <a:pt x="363722" y="982777"/>
                  <a:pt x="395741" y="948616"/>
                </a:cubicBezTo>
                <a:cubicBezTo>
                  <a:pt x="415014" y="928219"/>
                  <a:pt x="441867" y="916708"/>
                  <a:pt x="469930" y="916814"/>
                </a:cubicBezTo>
                <a:lnTo>
                  <a:pt x="469930" y="916814"/>
                </a:lnTo>
                <a:cubicBezTo>
                  <a:pt x="489757" y="916814"/>
                  <a:pt x="509151" y="922610"/>
                  <a:pt x="525722" y="933496"/>
                </a:cubicBezTo>
                <a:lnTo>
                  <a:pt x="525722" y="771914"/>
                </a:lnTo>
                <a:lnTo>
                  <a:pt x="410357" y="771914"/>
                </a:lnTo>
                <a:lnTo>
                  <a:pt x="359957" y="771914"/>
                </a:lnTo>
                <a:cubicBezTo>
                  <a:pt x="344343" y="771642"/>
                  <a:pt x="331909" y="758765"/>
                  <a:pt x="332181" y="743150"/>
                </a:cubicBezTo>
                <a:cubicBezTo>
                  <a:pt x="332282" y="737405"/>
                  <a:pt x="334127" y="731826"/>
                  <a:pt x="337478" y="727159"/>
                </a:cubicBezTo>
                <a:cubicBezTo>
                  <a:pt x="360531" y="694746"/>
                  <a:pt x="352941" y="649780"/>
                  <a:pt x="320529" y="626727"/>
                </a:cubicBezTo>
                <a:cubicBezTo>
                  <a:pt x="307218" y="617261"/>
                  <a:pt x="291090" y="612599"/>
                  <a:pt x="274781" y="613507"/>
                </a:cubicBezTo>
                <a:cubicBezTo>
                  <a:pt x="237046" y="615951"/>
                  <a:pt x="207426" y="646816"/>
                  <a:pt x="206539" y="684621"/>
                </a:cubicBezTo>
                <a:close/>
                <a:moveTo>
                  <a:pt x="1454091" y="376274"/>
                </a:moveTo>
                <a:lnTo>
                  <a:pt x="1083499" y="4423"/>
                </a:lnTo>
                <a:cubicBezTo>
                  <a:pt x="1077597" y="-1474"/>
                  <a:pt x="1068032" y="-1474"/>
                  <a:pt x="1062130" y="4423"/>
                </a:cubicBezTo>
                <a:lnTo>
                  <a:pt x="934164" y="131935"/>
                </a:lnTo>
                <a:lnTo>
                  <a:pt x="934164" y="131935"/>
                </a:lnTo>
                <a:lnTo>
                  <a:pt x="933862" y="132237"/>
                </a:lnTo>
                <a:lnTo>
                  <a:pt x="933862" y="132237"/>
                </a:lnTo>
                <a:cubicBezTo>
                  <a:pt x="926614" y="139575"/>
                  <a:pt x="924034" y="150331"/>
                  <a:pt x="927158" y="160159"/>
                </a:cubicBezTo>
                <a:cubicBezTo>
                  <a:pt x="930364" y="170355"/>
                  <a:pt x="939002" y="177904"/>
                  <a:pt x="949536" y="179714"/>
                </a:cubicBezTo>
                <a:cubicBezTo>
                  <a:pt x="964263" y="182204"/>
                  <a:pt x="977841" y="189255"/>
                  <a:pt x="988344" y="199874"/>
                </a:cubicBezTo>
                <a:cubicBezTo>
                  <a:pt x="1014572" y="227231"/>
                  <a:pt x="1015535" y="270101"/>
                  <a:pt x="990562" y="298607"/>
                </a:cubicBezTo>
                <a:cubicBezTo>
                  <a:pt x="963976" y="328227"/>
                  <a:pt x="918404" y="330687"/>
                  <a:pt x="888784" y="304101"/>
                </a:cubicBezTo>
                <a:cubicBezTo>
                  <a:pt x="876748" y="293295"/>
                  <a:pt x="868695" y="278760"/>
                  <a:pt x="865922" y="262823"/>
                </a:cubicBezTo>
                <a:cubicBezTo>
                  <a:pt x="864158" y="252315"/>
                  <a:pt x="856669" y="243681"/>
                  <a:pt x="846518" y="240446"/>
                </a:cubicBezTo>
                <a:cubicBezTo>
                  <a:pt x="836499" y="237225"/>
                  <a:pt x="825522" y="239891"/>
                  <a:pt x="818093" y="247351"/>
                </a:cubicBezTo>
                <a:lnTo>
                  <a:pt x="754841" y="310351"/>
                </a:lnTo>
                <a:lnTo>
                  <a:pt x="776210" y="331771"/>
                </a:lnTo>
                <a:lnTo>
                  <a:pt x="836690" y="271291"/>
                </a:lnTo>
                <a:cubicBezTo>
                  <a:pt x="846443" y="318858"/>
                  <a:pt x="888325" y="352994"/>
                  <a:pt x="936886" y="352939"/>
                </a:cubicBezTo>
                <a:lnTo>
                  <a:pt x="939506" y="352939"/>
                </a:lnTo>
                <a:cubicBezTo>
                  <a:pt x="995995" y="351542"/>
                  <a:pt x="1040654" y="304620"/>
                  <a:pt x="1039258" y="248132"/>
                </a:cubicBezTo>
                <a:cubicBezTo>
                  <a:pt x="1038089" y="200786"/>
                  <a:pt x="1004578" y="160431"/>
                  <a:pt x="958255" y="150583"/>
                </a:cubicBezTo>
                <a:lnTo>
                  <a:pt x="990965" y="118024"/>
                </a:lnTo>
                <a:lnTo>
                  <a:pt x="1072764" y="36477"/>
                </a:lnTo>
                <a:lnTo>
                  <a:pt x="1421986" y="386707"/>
                </a:lnTo>
                <a:lnTo>
                  <a:pt x="1071555" y="735928"/>
                </a:lnTo>
                <a:lnTo>
                  <a:pt x="954072" y="618043"/>
                </a:lnTo>
                <a:cubicBezTo>
                  <a:pt x="946588" y="610966"/>
                  <a:pt x="935817" y="608583"/>
                  <a:pt x="926050" y="611843"/>
                </a:cubicBezTo>
                <a:cubicBezTo>
                  <a:pt x="916060" y="615145"/>
                  <a:pt x="908712" y="623698"/>
                  <a:pt x="906948" y="634070"/>
                </a:cubicBezTo>
                <a:cubicBezTo>
                  <a:pt x="904363" y="648822"/>
                  <a:pt x="897226" y="662390"/>
                  <a:pt x="886536" y="672878"/>
                </a:cubicBezTo>
                <a:cubicBezTo>
                  <a:pt x="859194" y="699101"/>
                  <a:pt x="816344" y="700064"/>
                  <a:pt x="787853" y="675095"/>
                </a:cubicBezTo>
                <a:cubicBezTo>
                  <a:pt x="758228" y="648509"/>
                  <a:pt x="755763" y="602943"/>
                  <a:pt x="782344" y="573318"/>
                </a:cubicBezTo>
                <a:cubicBezTo>
                  <a:pt x="793140" y="561287"/>
                  <a:pt x="807665" y="553238"/>
                  <a:pt x="823586" y="550456"/>
                </a:cubicBezTo>
                <a:cubicBezTo>
                  <a:pt x="838994" y="547926"/>
                  <a:pt x="849437" y="533386"/>
                  <a:pt x="846912" y="517978"/>
                </a:cubicBezTo>
                <a:cubicBezTo>
                  <a:pt x="845979" y="512308"/>
                  <a:pt x="843348" y="507062"/>
                  <a:pt x="839362" y="502929"/>
                </a:cubicBezTo>
                <a:lnTo>
                  <a:pt x="767491" y="430807"/>
                </a:lnTo>
                <a:lnTo>
                  <a:pt x="746071" y="452227"/>
                </a:lnTo>
                <a:lnTo>
                  <a:pt x="814918" y="521527"/>
                </a:lnTo>
                <a:cubicBezTo>
                  <a:pt x="759568" y="533028"/>
                  <a:pt x="724021" y="587223"/>
                  <a:pt x="735522" y="642572"/>
                </a:cubicBezTo>
                <a:cubicBezTo>
                  <a:pt x="747024" y="697927"/>
                  <a:pt x="801219" y="733474"/>
                  <a:pt x="856568" y="721967"/>
                </a:cubicBezTo>
                <a:cubicBezTo>
                  <a:pt x="896334" y="713707"/>
                  <a:pt x="927451" y="682721"/>
                  <a:pt x="935878" y="642991"/>
                </a:cubicBezTo>
                <a:lnTo>
                  <a:pt x="1034914" y="742329"/>
                </a:lnTo>
                <a:lnTo>
                  <a:pt x="884268" y="742077"/>
                </a:lnTo>
                <a:cubicBezTo>
                  <a:pt x="873971" y="742379"/>
                  <a:pt x="864662" y="748301"/>
                  <a:pt x="860026" y="757499"/>
                </a:cubicBezTo>
                <a:cubicBezTo>
                  <a:pt x="855333" y="766914"/>
                  <a:pt x="856205" y="778153"/>
                  <a:pt x="862294" y="786731"/>
                </a:cubicBezTo>
                <a:cubicBezTo>
                  <a:pt x="870897" y="798989"/>
                  <a:pt x="875443" y="813635"/>
                  <a:pt x="875297" y="828614"/>
                </a:cubicBezTo>
                <a:cubicBezTo>
                  <a:pt x="874490" y="866489"/>
                  <a:pt x="844855" y="897455"/>
                  <a:pt x="807055" y="899930"/>
                </a:cubicBezTo>
                <a:cubicBezTo>
                  <a:pt x="767335" y="902042"/>
                  <a:pt x="733426" y="871550"/>
                  <a:pt x="731314" y="831829"/>
                </a:cubicBezTo>
                <a:cubicBezTo>
                  <a:pt x="730457" y="815696"/>
                  <a:pt x="735054" y="799740"/>
                  <a:pt x="744358" y="786530"/>
                </a:cubicBezTo>
                <a:cubicBezTo>
                  <a:pt x="753435" y="773789"/>
                  <a:pt x="750466" y="756103"/>
                  <a:pt x="737725" y="747026"/>
                </a:cubicBezTo>
                <a:cubicBezTo>
                  <a:pt x="733093" y="743725"/>
                  <a:pt x="727569" y="741896"/>
                  <a:pt x="721879" y="741775"/>
                </a:cubicBezTo>
                <a:lnTo>
                  <a:pt x="623196" y="741775"/>
                </a:lnTo>
                <a:lnTo>
                  <a:pt x="623196" y="772015"/>
                </a:lnTo>
                <a:lnTo>
                  <a:pt x="717696" y="772015"/>
                </a:lnTo>
                <a:cubicBezTo>
                  <a:pt x="686680" y="819280"/>
                  <a:pt x="699854" y="882738"/>
                  <a:pt x="747120" y="913755"/>
                </a:cubicBezTo>
                <a:cubicBezTo>
                  <a:pt x="794385" y="944771"/>
                  <a:pt x="857843" y="931601"/>
                  <a:pt x="888859" y="884336"/>
                </a:cubicBezTo>
                <a:cubicBezTo>
                  <a:pt x="911162" y="850346"/>
                  <a:pt x="911237" y="806382"/>
                  <a:pt x="889056" y="772317"/>
                </a:cubicBezTo>
                <a:lnTo>
                  <a:pt x="1050689" y="772619"/>
                </a:lnTo>
                <a:lnTo>
                  <a:pt x="1049832" y="1267346"/>
                </a:lnTo>
                <a:lnTo>
                  <a:pt x="539986" y="1266439"/>
                </a:lnTo>
                <a:lnTo>
                  <a:pt x="235620" y="1265935"/>
                </a:lnTo>
                <a:lnTo>
                  <a:pt x="235620" y="1296175"/>
                </a:lnTo>
                <a:lnTo>
                  <a:pt x="539986" y="1296679"/>
                </a:lnTo>
                <a:lnTo>
                  <a:pt x="1064952" y="1297586"/>
                </a:lnTo>
                <a:lnTo>
                  <a:pt x="1064952" y="1297586"/>
                </a:lnTo>
                <a:cubicBezTo>
                  <a:pt x="1073303" y="1297586"/>
                  <a:pt x="1080072" y="1290817"/>
                  <a:pt x="1080072" y="1282466"/>
                </a:cubicBezTo>
                <a:lnTo>
                  <a:pt x="1080929" y="769091"/>
                </a:lnTo>
                <a:cubicBezTo>
                  <a:pt x="1081337" y="768819"/>
                  <a:pt x="1081725" y="768517"/>
                  <a:pt x="1082088" y="768184"/>
                </a:cubicBezTo>
                <a:lnTo>
                  <a:pt x="1453939" y="397593"/>
                </a:lnTo>
                <a:cubicBezTo>
                  <a:pt x="1459846" y="391737"/>
                  <a:pt x="1459912" y="382211"/>
                  <a:pt x="1454091" y="376274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8522" tIns="29261" rIns="58522" bIns="29261" rtlCol="0" anchor="ctr"/>
          <a:lstStyle/>
          <a:p>
            <a:endParaRPr lang="de-DE" dirty="0"/>
          </a:p>
        </p:txBody>
      </p:sp>
      <p:sp>
        <p:nvSpPr>
          <p:cNvPr id="47" name="Graphic 1">
            <a:extLst>
              <a:ext uri="{FF2B5EF4-FFF2-40B4-BE49-F238E27FC236}">
                <a16:creationId xmlns:a16="http://schemas.microsoft.com/office/drawing/2014/main" id="{3A67241D-7E26-4EE9-854E-1E08223469BC}"/>
              </a:ext>
            </a:extLst>
          </p:cNvPr>
          <p:cNvSpPr>
            <a:spLocks noChangeAspect="1"/>
          </p:cNvSpPr>
          <p:nvPr/>
        </p:nvSpPr>
        <p:spPr>
          <a:xfrm>
            <a:off x="5761436" y="2413444"/>
            <a:ext cx="845499" cy="914936"/>
          </a:xfrm>
          <a:custGeom>
            <a:avLst/>
            <a:gdLst>
              <a:gd name="connsiteX0" fmla="*/ 1197304 w 1197303"/>
              <a:gd name="connsiteY0" fmla="*/ 413330 h 1295633"/>
              <a:gd name="connsiteX1" fmla="*/ 799144 w 1197303"/>
              <a:gd name="connsiteY1" fmla="*/ 826610 h 1295633"/>
              <a:gd name="connsiteX2" fmla="*/ 799144 w 1197303"/>
              <a:gd name="connsiteY2" fmla="*/ 960322 h 1295633"/>
              <a:gd name="connsiteX3" fmla="*/ 786342 w 1197303"/>
              <a:gd name="connsiteY3" fmla="*/ 975442 h 1295633"/>
              <a:gd name="connsiteX4" fmla="*/ 723493 w 1197303"/>
              <a:gd name="connsiteY4" fmla="*/ 985522 h 1295633"/>
              <a:gd name="connsiteX5" fmla="*/ 690884 w 1197303"/>
              <a:gd name="connsiteY5" fmla="*/ 1064599 h 1295633"/>
              <a:gd name="connsiteX6" fmla="*/ 727727 w 1197303"/>
              <a:gd name="connsiteY6" fmla="*/ 1115251 h 1295633"/>
              <a:gd name="connsiteX7" fmla="*/ 730600 w 1197303"/>
              <a:gd name="connsiteY7" fmla="*/ 1125331 h 1295633"/>
              <a:gd name="connsiteX8" fmla="*/ 726164 w 1197303"/>
              <a:gd name="connsiteY8" fmla="*/ 1136974 h 1295633"/>
              <a:gd name="connsiteX9" fmla="*/ 637964 w 1197303"/>
              <a:gd name="connsiteY9" fmla="*/ 1224720 h 1295633"/>
              <a:gd name="connsiteX10" fmla="*/ 618359 w 1197303"/>
              <a:gd name="connsiteY10" fmla="*/ 1226232 h 1295633"/>
              <a:gd name="connsiteX11" fmla="*/ 566900 w 1197303"/>
              <a:gd name="connsiteY11" fmla="*/ 1188785 h 1295633"/>
              <a:gd name="connsiteX12" fmla="*/ 486260 w 1197303"/>
              <a:gd name="connsiteY12" fmla="*/ 1222099 h 1295633"/>
              <a:gd name="connsiteX13" fmla="*/ 476785 w 1197303"/>
              <a:gd name="connsiteY13" fmla="*/ 1282882 h 1295633"/>
              <a:gd name="connsiteX14" fmla="*/ 461665 w 1197303"/>
              <a:gd name="connsiteY14" fmla="*/ 1295633 h 1295633"/>
              <a:gd name="connsiteX15" fmla="*/ 337177 w 1197303"/>
              <a:gd name="connsiteY15" fmla="*/ 1295633 h 1295633"/>
              <a:gd name="connsiteX16" fmla="*/ 322057 w 1197303"/>
              <a:gd name="connsiteY16" fmla="*/ 1282882 h 1295633"/>
              <a:gd name="connsiteX17" fmla="*/ 312431 w 1197303"/>
              <a:gd name="connsiteY17" fmla="*/ 1221999 h 1295633"/>
              <a:gd name="connsiteX18" fmla="*/ 231791 w 1197303"/>
              <a:gd name="connsiteY18" fmla="*/ 1188684 h 1295633"/>
              <a:gd name="connsiteX19" fmla="*/ 180332 w 1197303"/>
              <a:gd name="connsiteY19" fmla="*/ 1226131 h 1295633"/>
              <a:gd name="connsiteX20" fmla="*/ 160727 w 1197303"/>
              <a:gd name="connsiteY20" fmla="*/ 1224619 h 1295633"/>
              <a:gd name="connsiteX21" fmla="*/ 72980 w 1197303"/>
              <a:gd name="connsiteY21" fmla="*/ 1136722 h 1295633"/>
              <a:gd name="connsiteX22" fmla="*/ 68545 w 1197303"/>
              <a:gd name="connsiteY22" fmla="*/ 1125079 h 1295633"/>
              <a:gd name="connsiteX23" fmla="*/ 71418 w 1197303"/>
              <a:gd name="connsiteY23" fmla="*/ 1114999 h 1295633"/>
              <a:gd name="connsiteX24" fmla="*/ 108260 w 1197303"/>
              <a:gd name="connsiteY24" fmla="*/ 1064347 h 1295633"/>
              <a:gd name="connsiteX25" fmla="*/ 75651 w 1197303"/>
              <a:gd name="connsiteY25" fmla="*/ 985522 h 1295633"/>
              <a:gd name="connsiteX26" fmla="*/ 12803 w 1197303"/>
              <a:gd name="connsiteY26" fmla="*/ 975442 h 1295633"/>
              <a:gd name="connsiteX27" fmla="*/ 1 w 1197303"/>
              <a:gd name="connsiteY27" fmla="*/ 960322 h 1295633"/>
              <a:gd name="connsiteX28" fmla="*/ 1 w 1197303"/>
              <a:gd name="connsiteY28" fmla="*/ 833919 h 1295633"/>
              <a:gd name="connsiteX29" fmla="*/ 12803 w 1197303"/>
              <a:gd name="connsiteY29" fmla="*/ 818799 h 1295633"/>
              <a:gd name="connsiteX30" fmla="*/ 75651 w 1197303"/>
              <a:gd name="connsiteY30" fmla="*/ 808719 h 1295633"/>
              <a:gd name="connsiteX31" fmla="*/ 108260 w 1197303"/>
              <a:gd name="connsiteY31" fmla="*/ 729641 h 1295633"/>
              <a:gd name="connsiteX32" fmla="*/ 71418 w 1197303"/>
              <a:gd name="connsiteY32" fmla="*/ 678989 h 1295633"/>
              <a:gd name="connsiteX33" fmla="*/ 72980 w 1197303"/>
              <a:gd name="connsiteY33" fmla="*/ 657518 h 1295633"/>
              <a:gd name="connsiteX34" fmla="*/ 161079 w 1197303"/>
              <a:gd name="connsiteY34" fmla="*/ 569369 h 1295633"/>
              <a:gd name="connsiteX35" fmla="*/ 180685 w 1197303"/>
              <a:gd name="connsiteY35" fmla="*/ 567857 h 1295633"/>
              <a:gd name="connsiteX36" fmla="*/ 232144 w 1197303"/>
              <a:gd name="connsiteY36" fmla="*/ 605254 h 1295633"/>
              <a:gd name="connsiteX37" fmla="*/ 312784 w 1197303"/>
              <a:gd name="connsiteY37" fmla="*/ 571990 h 1295633"/>
              <a:gd name="connsiteX38" fmla="*/ 322410 w 1197303"/>
              <a:gd name="connsiteY38" fmla="*/ 511106 h 1295633"/>
              <a:gd name="connsiteX39" fmla="*/ 337530 w 1197303"/>
              <a:gd name="connsiteY39" fmla="*/ 498355 h 1295633"/>
              <a:gd name="connsiteX40" fmla="*/ 462219 w 1197303"/>
              <a:gd name="connsiteY40" fmla="*/ 498355 h 1295633"/>
              <a:gd name="connsiteX41" fmla="*/ 477339 w 1197303"/>
              <a:gd name="connsiteY41" fmla="*/ 511106 h 1295633"/>
              <a:gd name="connsiteX42" fmla="*/ 486412 w 1197303"/>
              <a:gd name="connsiteY42" fmla="*/ 572242 h 1295633"/>
              <a:gd name="connsiteX43" fmla="*/ 567052 w 1197303"/>
              <a:gd name="connsiteY43" fmla="*/ 605506 h 1295633"/>
              <a:gd name="connsiteX44" fmla="*/ 618510 w 1197303"/>
              <a:gd name="connsiteY44" fmla="*/ 568109 h 1295633"/>
              <a:gd name="connsiteX45" fmla="*/ 638115 w 1197303"/>
              <a:gd name="connsiteY45" fmla="*/ 569621 h 1295633"/>
              <a:gd name="connsiteX46" fmla="*/ 726064 w 1197303"/>
              <a:gd name="connsiteY46" fmla="*/ 657922 h 1295633"/>
              <a:gd name="connsiteX47" fmla="*/ 727626 w 1197303"/>
              <a:gd name="connsiteY47" fmla="*/ 679392 h 1295633"/>
              <a:gd name="connsiteX48" fmla="*/ 690784 w 1197303"/>
              <a:gd name="connsiteY48" fmla="*/ 730044 h 1295633"/>
              <a:gd name="connsiteX49" fmla="*/ 726064 w 1197303"/>
              <a:gd name="connsiteY49" fmla="*/ 819050 h 1295633"/>
              <a:gd name="connsiteX50" fmla="*/ 696630 w 1197303"/>
              <a:gd name="connsiteY50" fmla="*/ 826006 h 1295633"/>
              <a:gd name="connsiteX51" fmla="*/ 660040 w 1197303"/>
              <a:gd name="connsiteY51" fmla="*/ 737100 h 1295633"/>
              <a:gd name="connsiteX52" fmla="*/ 660695 w 1197303"/>
              <a:gd name="connsiteY52" fmla="*/ 720317 h 1295633"/>
              <a:gd name="connsiteX53" fmla="*/ 696580 w 1197303"/>
              <a:gd name="connsiteY53" fmla="*/ 670975 h 1295633"/>
              <a:gd name="connsiteX54" fmla="*/ 626020 w 1197303"/>
              <a:gd name="connsiteY54" fmla="*/ 600415 h 1295633"/>
              <a:gd name="connsiteX55" fmla="*/ 576880 w 1197303"/>
              <a:gd name="connsiteY55" fmla="*/ 636149 h 1295633"/>
              <a:gd name="connsiteX56" fmla="*/ 560046 w 1197303"/>
              <a:gd name="connsiteY56" fmla="*/ 636804 h 1295633"/>
              <a:gd name="connsiteX57" fmla="*/ 470536 w 1197303"/>
              <a:gd name="connsiteY57" fmla="*/ 599659 h 1295633"/>
              <a:gd name="connsiteX58" fmla="*/ 458389 w 1197303"/>
              <a:gd name="connsiteY58" fmla="*/ 587210 h 1295633"/>
              <a:gd name="connsiteX59" fmla="*/ 449216 w 1197303"/>
              <a:gd name="connsiteY59" fmla="*/ 529150 h 1295633"/>
              <a:gd name="connsiteX60" fmla="*/ 350432 w 1197303"/>
              <a:gd name="connsiteY60" fmla="*/ 529150 h 1295633"/>
              <a:gd name="connsiteX61" fmla="*/ 341259 w 1197303"/>
              <a:gd name="connsiteY61" fmla="*/ 587210 h 1295633"/>
              <a:gd name="connsiteX62" fmla="*/ 328357 w 1197303"/>
              <a:gd name="connsiteY62" fmla="*/ 599810 h 1295633"/>
              <a:gd name="connsiteX63" fmla="*/ 239603 w 1197303"/>
              <a:gd name="connsiteY63" fmla="*/ 636804 h 1295633"/>
              <a:gd name="connsiteX64" fmla="*/ 222769 w 1197303"/>
              <a:gd name="connsiteY64" fmla="*/ 636149 h 1295633"/>
              <a:gd name="connsiteX65" fmla="*/ 173629 w 1197303"/>
              <a:gd name="connsiteY65" fmla="*/ 600415 h 1295633"/>
              <a:gd name="connsiteX66" fmla="*/ 103069 w 1197303"/>
              <a:gd name="connsiteY66" fmla="*/ 670975 h 1295633"/>
              <a:gd name="connsiteX67" fmla="*/ 138954 w 1197303"/>
              <a:gd name="connsiteY67" fmla="*/ 720317 h 1295633"/>
              <a:gd name="connsiteX68" fmla="*/ 139609 w 1197303"/>
              <a:gd name="connsiteY68" fmla="*/ 737100 h 1295633"/>
              <a:gd name="connsiteX69" fmla="*/ 103019 w 1197303"/>
              <a:gd name="connsiteY69" fmla="*/ 826006 h 1295633"/>
              <a:gd name="connsiteX70" fmla="*/ 90671 w 1197303"/>
              <a:gd name="connsiteY70" fmla="*/ 837446 h 1295633"/>
              <a:gd name="connsiteX71" fmla="*/ 30644 w 1197303"/>
              <a:gd name="connsiteY71" fmla="*/ 846922 h 1295633"/>
              <a:gd name="connsiteX72" fmla="*/ 30644 w 1197303"/>
              <a:gd name="connsiteY72" fmla="*/ 947722 h 1295633"/>
              <a:gd name="connsiteX73" fmla="*/ 90671 w 1197303"/>
              <a:gd name="connsiteY73" fmla="*/ 957197 h 1295633"/>
              <a:gd name="connsiteX74" fmla="*/ 103019 w 1197303"/>
              <a:gd name="connsiteY74" fmla="*/ 968638 h 1295633"/>
              <a:gd name="connsiteX75" fmla="*/ 139609 w 1197303"/>
              <a:gd name="connsiteY75" fmla="*/ 1057493 h 1295633"/>
              <a:gd name="connsiteX76" fmla="*/ 138954 w 1197303"/>
              <a:gd name="connsiteY76" fmla="*/ 1074326 h 1295633"/>
              <a:gd name="connsiteX77" fmla="*/ 103069 w 1197303"/>
              <a:gd name="connsiteY77" fmla="*/ 1123668 h 1295633"/>
              <a:gd name="connsiteX78" fmla="*/ 173629 w 1197303"/>
              <a:gd name="connsiteY78" fmla="*/ 1194228 h 1295633"/>
              <a:gd name="connsiteX79" fmla="*/ 222769 w 1197303"/>
              <a:gd name="connsiteY79" fmla="*/ 1158545 h 1295633"/>
              <a:gd name="connsiteX80" fmla="*/ 239603 w 1197303"/>
              <a:gd name="connsiteY80" fmla="*/ 1157890 h 1295633"/>
              <a:gd name="connsiteX81" fmla="*/ 329113 w 1197303"/>
              <a:gd name="connsiteY81" fmla="*/ 1195035 h 1295633"/>
              <a:gd name="connsiteX82" fmla="*/ 341259 w 1197303"/>
              <a:gd name="connsiteY82" fmla="*/ 1207483 h 1295633"/>
              <a:gd name="connsiteX83" fmla="*/ 350432 w 1197303"/>
              <a:gd name="connsiteY83" fmla="*/ 1265544 h 1295633"/>
              <a:gd name="connsiteX84" fmla="*/ 449216 w 1197303"/>
              <a:gd name="connsiteY84" fmla="*/ 1265544 h 1295633"/>
              <a:gd name="connsiteX85" fmla="*/ 458087 w 1197303"/>
              <a:gd name="connsiteY85" fmla="*/ 1207282 h 1295633"/>
              <a:gd name="connsiteX86" fmla="*/ 470989 w 1197303"/>
              <a:gd name="connsiteY86" fmla="*/ 1194631 h 1295633"/>
              <a:gd name="connsiteX87" fmla="*/ 559744 w 1197303"/>
              <a:gd name="connsiteY87" fmla="*/ 1157688 h 1295633"/>
              <a:gd name="connsiteX88" fmla="*/ 576577 w 1197303"/>
              <a:gd name="connsiteY88" fmla="*/ 1158343 h 1295633"/>
              <a:gd name="connsiteX89" fmla="*/ 625717 w 1197303"/>
              <a:gd name="connsiteY89" fmla="*/ 1194026 h 1295633"/>
              <a:gd name="connsiteX90" fmla="*/ 696277 w 1197303"/>
              <a:gd name="connsiteY90" fmla="*/ 1123466 h 1295633"/>
              <a:gd name="connsiteX91" fmla="*/ 660392 w 1197303"/>
              <a:gd name="connsiteY91" fmla="*/ 1074125 h 1295633"/>
              <a:gd name="connsiteX92" fmla="*/ 659737 w 1197303"/>
              <a:gd name="connsiteY92" fmla="*/ 1057291 h 1295633"/>
              <a:gd name="connsiteX93" fmla="*/ 696328 w 1197303"/>
              <a:gd name="connsiteY93" fmla="*/ 968436 h 1295633"/>
              <a:gd name="connsiteX94" fmla="*/ 708675 w 1197303"/>
              <a:gd name="connsiteY94" fmla="*/ 956995 h 1295633"/>
              <a:gd name="connsiteX95" fmla="*/ 768702 w 1197303"/>
              <a:gd name="connsiteY95" fmla="*/ 947520 h 1295633"/>
              <a:gd name="connsiteX96" fmla="*/ 768702 w 1197303"/>
              <a:gd name="connsiteY96" fmla="*/ 811440 h 1295633"/>
              <a:gd name="connsiteX97" fmla="*/ 783822 w 1197303"/>
              <a:gd name="connsiteY97" fmla="*/ 796320 h 1295633"/>
              <a:gd name="connsiteX98" fmla="*/ 1166862 w 1197303"/>
              <a:gd name="connsiteY98" fmla="*/ 413280 h 1295633"/>
              <a:gd name="connsiteX99" fmla="*/ 783822 w 1197303"/>
              <a:gd name="connsiteY99" fmla="*/ 30240 h 1295633"/>
              <a:gd name="connsiteX100" fmla="*/ 400782 w 1197303"/>
              <a:gd name="connsiteY100" fmla="*/ 413280 h 1295633"/>
              <a:gd name="connsiteX101" fmla="*/ 370542 w 1197303"/>
              <a:gd name="connsiteY101" fmla="*/ 413280 h 1295633"/>
              <a:gd name="connsiteX102" fmla="*/ 783822 w 1197303"/>
              <a:gd name="connsiteY102" fmla="*/ 0 h 1295633"/>
              <a:gd name="connsiteX103" fmla="*/ 1197102 w 1197303"/>
              <a:gd name="connsiteY103" fmla="*/ 413280 h 1295633"/>
              <a:gd name="connsiteX104" fmla="*/ 399522 w 1197303"/>
              <a:gd name="connsiteY104" fmla="*/ 745164 h 1295633"/>
              <a:gd name="connsiteX105" fmla="*/ 551579 w 1197303"/>
              <a:gd name="connsiteY105" fmla="*/ 897221 h 1295633"/>
              <a:gd name="connsiteX106" fmla="*/ 399522 w 1197303"/>
              <a:gd name="connsiteY106" fmla="*/ 1049278 h 1295633"/>
              <a:gd name="connsiteX107" fmla="*/ 247465 w 1197303"/>
              <a:gd name="connsiteY107" fmla="*/ 897221 h 1295633"/>
              <a:gd name="connsiteX108" fmla="*/ 247465 w 1197303"/>
              <a:gd name="connsiteY108" fmla="*/ 897170 h 1295633"/>
              <a:gd name="connsiteX109" fmla="*/ 399522 w 1197303"/>
              <a:gd name="connsiteY109" fmla="*/ 745164 h 1295633"/>
              <a:gd name="connsiteX110" fmla="*/ 399522 w 1197303"/>
              <a:gd name="connsiteY110" fmla="*/ 775404 h 1295633"/>
              <a:gd name="connsiteX111" fmla="*/ 277705 w 1197303"/>
              <a:gd name="connsiteY111" fmla="*/ 897221 h 1295633"/>
              <a:gd name="connsiteX112" fmla="*/ 399522 w 1197303"/>
              <a:gd name="connsiteY112" fmla="*/ 1019038 h 1295633"/>
              <a:gd name="connsiteX113" fmla="*/ 521339 w 1197303"/>
              <a:gd name="connsiteY113" fmla="*/ 897221 h 1295633"/>
              <a:gd name="connsiteX114" fmla="*/ 521339 w 1197303"/>
              <a:gd name="connsiteY114" fmla="*/ 897170 h 1295633"/>
              <a:gd name="connsiteX115" fmla="*/ 399522 w 1197303"/>
              <a:gd name="connsiteY115" fmla="*/ 775404 h 1295633"/>
              <a:gd name="connsiteX116" fmla="*/ 768803 w 1197303"/>
              <a:gd name="connsiteY116" fmla="*/ 143438 h 1295633"/>
              <a:gd name="connsiteX117" fmla="*/ 768803 w 1197303"/>
              <a:gd name="connsiteY117" fmla="*/ 413330 h 1295633"/>
              <a:gd name="connsiteX118" fmla="*/ 772835 w 1197303"/>
              <a:gd name="connsiteY118" fmla="*/ 423410 h 1295633"/>
              <a:gd name="connsiteX119" fmla="*/ 944195 w 1197303"/>
              <a:gd name="connsiteY119" fmla="*/ 607824 h 1295633"/>
              <a:gd name="connsiteX120" fmla="*/ 966371 w 1197303"/>
              <a:gd name="connsiteY120" fmla="*/ 587261 h 1295633"/>
              <a:gd name="connsiteX121" fmla="*/ 799244 w 1197303"/>
              <a:gd name="connsiteY121" fmla="*/ 407182 h 1295633"/>
              <a:gd name="connsiteX122" fmla="*/ 799244 w 1197303"/>
              <a:gd name="connsiteY122" fmla="*/ 143438 h 1295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197303" h="1295633">
                <a:moveTo>
                  <a:pt x="1197304" y="413330"/>
                </a:moveTo>
                <a:cubicBezTo>
                  <a:pt x="1197167" y="635685"/>
                  <a:pt x="1021342" y="818189"/>
                  <a:pt x="799144" y="826610"/>
                </a:cubicBezTo>
                <a:lnTo>
                  <a:pt x="799144" y="960322"/>
                </a:lnTo>
                <a:cubicBezTo>
                  <a:pt x="799234" y="967846"/>
                  <a:pt x="793776" y="974287"/>
                  <a:pt x="786342" y="975442"/>
                </a:cubicBezTo>
                <a:lnTo>
                  <a:pt x="723493" y="985522"/>
                </a:lnTo>
                <a:cubicBezTo>
                  <a:pt x="716059" y="1013171"/>
                  <a:pt x="705102" y="1039747"/>
                  <a:pt x="690884" y="1064599"/>
                </a:cubicBezTo>
                <a:lnTo>
                  <a:pt x="727727" y="1115251"/>
                </a:lnTo>
                <a:cubicBezTo>
                  <a:pt x="729834" y="1118175"/>
                  <a:pt x="730847" y="1121738"/>
                  <a:pt x="730600" y="1125331"/>
                </a:cubicBezTo>
                <a:cubicBezTo>
                  <a:pt x="730862" y="1129671"/>
                  <a:pt x="729249" y="1133909"/>
                  <a:pt x="726164" y="1136974"/>
                </a:cubicBezTo>
                <a:lnTo>
                  <a:pt x="637964" y="1224720"/>
                </a:lnTo>
                <a:cubicBezTo>
                  <a:pt x="632692" y="1229987"/>
                  <a:pt x="624377" y="1230627"/>
                  <a:pt x="618359" y="1226232"/>
                </a:cubicBezTo>
                <a:lnTo>
                  <a:pt x="566900" y="1188785"/>
                </a:lnTo>
                <a:cubicBezTo>
                  <a:pt x="541595" y="1203371"/>
                  <a:pt x="514484" y="1214570"/>
                  <a:pt x="486260" y="1222099"/>
                </a:cubicBezTo>
                <a:lnTo>
                  <a:pt x="476785" y="1282882"/>
                </a:lnTo>
                <a:cubicBezTo>
                  <a:pt x="475611" y="1290296"/>
                  <a:pt x="469170" y="1295724"/>
                  <a:pt x="461665" y="1295633"/>
                </a:cubicBezTo>
                <a:lnTo>
                  <a:pt x="337177" y="1295633"/>
                </a:lnTo>
                <a:cubicBezTo>
                  <a:pt x="329673" y="1295724"/>
                  <a:pt x="323231" y="1290296"/>
                  <a:pt x="322057" y="1282882"/>
                </a:cubicBezTo>
                <a:lnTo>
                  <a:pt x="312431" y="1221999"/>
                </a:lnTo>
                <a:cubicBezTo>
                  <a:pt x="284207" y="1214469"/>
                  <a:pt x="257097" y="1203270"/>
                  <a:pt x="231791" y="1188684"/>
                </a:cubicBezTo>
                <a:lnTo>
                  <a:pt x="180332" y="1226131"/>
                </a:lnTo>
                <a:cubicBezTo>
                  <a:pt x="174315" y="1230526"/>
                  <a:pt x="165999" y="1229886"/>
                  <a:pt x="160727" y="1224619"/>
                </a:cubicBezTo>
                <a:lnTo>
                  <a:pt x="72980" y="1136722"/>
                </a:lnTo>
                <a:cubicBezTo>
                  <a:pt x="69896" y="1133657"/>
                  <a:pt x="68283" y="1129419"/>
                  <a:pt x="68545" y="1125079"/>
                </a:cubicBezTo>
                <a:cubicBezTo>
                  <a:pt x="68298" y="1121486"/>
                  <a:pt x="69311" y="1117922"/>
                  <a:pt x="71418" y="1114999"/>
                </a:cubicBezTo>
                <a:lnTo>
                  <a:pt x="108260" y="1064347"/>
                </a:lnTo>
                <a:cubicBezTo>
                  <a:pt x="94063" y="1039576"/>
                  <a:pt x="83106" y="1013085"/>
                  <a:pt x="75651" y="985522"/>
                </a:cubicBezTo>
                <a:lnTo>
                  <a:pt x="12803" y="975442"/>
                </a:lnTo>
                <a:cubicBezTo>
                  <a:pt x="5369" y="974287"/>
                  <a:pt x="-90" y="967846"/>
                  <a:pt x="1" y="960322"/>
                </a:cubicBezTo>
                <a:lnTo>
                  <a:pt x="1" y="833919"/>
                </a:lnTo>
                <a:cubicBezTo>
                  <a:pt x="-90" y="826394"/>
                  <a:pt x="5369" y="819953"/>
                  <a:pt x="12803" y="818799"/>
                </a:cubicBezTo>
                <a:lnTo>
                  <a:pt x="75651" y="808719"/>
                </a:lnTo>
                <a:cubicBezTo>
                  <a:pt x="83101" y="781074"/>
                  <a:pt x="94063" y="754503"/>
                  <a:pt x="108260" y="729641"/>
                </a:cubicBezTo>
                <a:lnTo>
                  <a:pt x="71418" y="678989"/>
                </a:lnTo>
                <a:cubicBezTo>
                  <a:pt x="67079" y="672291"/>
                  <a:pt x="67714" y="663521"/>
                  <a:pt x="72980" y="657518"/>
                </a:cubicBezTo>
                <a:lnTo>
                  <a:pt x="161079" y="569369"/>
                </a:lnTo>
                <a:cubicBezTo>
                  <a:pt x="166351" y="564102"/>
                  <a:pt x="174667" y="563462"/>
                  <a:pt x="180685" y="567857"/>
                </a:cubicBezTo>
                <a:lnTo>
                  <a:pt x="232144" y="605254"/>
                </a:lnTo>
                <a:cubicBezTo>
                  <a:pt x="257454" y="590683"/>
                  <a:pt x="284565" y="579499"/>
                  <a:pt x="312784" y="571990"/>
                </a:cubicBezTo>
                <a:lnTo>
                  <a:pt x="322410" y="511106"/>
                </a:lnTo>
                <a:cubicBezTo>
                  <a:pt x="323584" y="503693"/>
                  <a:pt x="330025" y="498265"/>
                  <a:pt x="337530" y="498355"/>
                </a:cubicBezTo>
                <a:lnTo>
                  <a:pt x="462219" y="498355"/>
                </a:lnTo>
                <a:cubicBezTo>
                  <a:pt x="469724" y="498265"/>
                  <a:pt x="476165" y="503693"/>
                  <a:pt x="477339" y="511106"/>
                </a:cubicBezTo>
                <a:lnTo>
                  <a:pt x="486412" y="572242"/>
                </a:lnTo>
                <a:cubicBezTo>
                  <a:pt x="514630" y="579751"/>
                  <a:pt x="541741" y="590935"/>
                  <a:pt x="567052" y="605506"/>
                </a:cubicBezTo>
                <a:lnTo>
                  <a:pt x="618510" y="568109"/>
                </a:lnTo>
                <a:cubicBezTo>
                  <a:pt x="624528" y="563714"/>
                  <a:pt x="632844" y="564354"/>
                  <a:pt x="638115" y="569621"/>
                </a:cubicBezTo>
                <a:lnTo>
                  <a:pt x="726064" y="657922"/>
                </a:lnTo>
                <a:cubicBezTo>
                  <a:pt x="731330" y="663924"/>
                  <a:pt x="731965" y="672694"/>
                  <a:pt x="727626" y="679392"/>
                </a:cubicBezTo>
                <a:lnTo>
                  <a:pt x="690784" y="730044"/>
                </a:lnTo>
                <a:cubicBezTo>
                  <a:pt x="706785" y="757850"/>
                  <a:pt x="718670" y="787833"/>
                  <a:pt x="726064" y="819050"/>
                </a:cubicBezTo>
                <a:lnTo>
                  <a:pt x="696630" y="826006"/>
                </a:lnTo>
                <a:cubicBezTo>
                  <a:pt x="689221" y="794617"/>
                  <a:pt x="676873" y="764608"/>
                  <a:pt x="660040" y="737100"/>
                </a:cubicBezTo>
                <a:cubicBezTo>
                  <a:pt x="656844" y="731889"/>
                  <a:pt x="657101" y="725266"/>
                  <a:pt x="660695" y="720317"/>
                </a:cubicBezTo>
                <a:lnTo>
                  <a:pt x="696580" y="670975"/>
                </a:lnTo>
                <a:lnTo>
                  <a:pt x="626020" y="600415"/>
                </a:lnTo>
                <a:lnTo>
                  <a:pt x="576880" y="636149"/>
                </a:lnTo>
                <a:cubicBezTo>
                  <a:pt x="571920" y="639763"/>
                  <a:pt x="565272" y="640020"/>
                  <a:pt x="560046" y="636804"/>
                </a:cubicBezTo>
                <a:cubicBezTo>
                  <a:pt x="532397" y="619693"/>
                  <a:pt x="502172" y="607154"/>
                  <a:pt x="470536" y="599659"/>
                </a:cubicBezTo>
                <a:cubicBezTo>
                  <a:pt x="464311" y="598404"/>
                  <a:pt x="459488" y="593465"/>
                  <a:pt x="458389" y="587210"/>
                </a:cubicBezTo>
                <a:lnTo>
                  <a:pt x="449216" y="529150"/>
                </a:lnTo>
                <a:lnTo>
                  <a:pt x="350432" y="529150"/>
                </a:lnTo>
                <a:lnTo>
                  <a:pt x="341259" y="587210"/>
                </a:lnTo>
                <a:cubicBezTo>
                  <a:pt x="340206" y="593798"/>
                  <a:pt x="334965" y="598913"/>
                  <a:pt x="328357" y="599810"/>
                </a:cubicBezTo>
                <a:cubicBezTo>
                  <a:pt x="296988" y="607330"/>
                  <a:pt x="267025" y="619819"/>
                  <a:pt x="239603" y="636804"/>
                </a:cubicBezTo>
                <a:cubicBezTo>
                  <a:pt x="234376" y="640020"/>
                  <a:pt x="227729" y="639763"/>
                  <a:pt x="222769" y="636149"/>
                </a:cubicBezTo>
                <a:lnTo>
                  <a:pt x="173629" y="600415"/>
                </a:lnTo>
                <a:lnTo>
                  <a:pt x="103069" y="670975"/>
                </a:lnTo>
                <a:lnTo>
                  <a:pt x="138954" y="720317"/>
                </a:lnTo>
                <a:cubicBezTo>
                  <a:pt x="142547" y="725266"/>
                  <a:pt x="142804" y="731889"/>
                  <a:pt x="139609" y="737100"/>
                </a:cubicBezTo>
                <a:cubicBezTo>
                  <a:pt x="122776" y="764608"/>
                  <a:pt x="110428" y="794617"/>
                  <a:pt x="103019" y="826006"/>
                </a:cubicBezTo>
                <a:cubicBezTo>
                  <a:pt x="101602" y="831968"/>
                  <a:pt x="96724" y="836489"/>
                  <a:pt x="90671" y="837446"/>
                </a:cubicBezTo>
                <a:lnTo>
                  <a:pt x="30644" y="846922"/>
                </a:lnTo>
                <a:lnTo>
                  <a:pt x="30644" y="947722"/>
                </a:lnTo>
                <a:lnTo>
                  <a:pt x="90671" y="957197"/>
                </a:lnTo>
                <a:cubicBezTo>
                  <a:pt x="96724" y="958154"/>
                  <a:pt x="101602" y="962675"/>
                  <a:pt x="103019" y="968638"/>
                </a:cubicBezTo>
                <a:cubicBezTo>
                  <a:pt x="110417" y="1000012"/>
                  <a:pt x="122770" y="1030005"/>
                  <a:pt x="139609" y="1057493"/>
                </a:cubicBezTo>
                <a:cubicBezTo>
                  <a:pt x="142825" y="1062719"/>
                  <a:pt x="142568" y="1069367"/>
                  <a:pt x="138954" y="1074326"/>
                </a:cubicBezTo>
                <a:lnTo>
                  <a:pt x="103069" y="1123668"/>
                </a:lnTo>
                <a:lnTo>
                  <a:pt x="173629" y="1194228"/>
                </a:lnTo>
                <a:lnTo>
                  <a:pt x="222769" y="1158545"/>
                </a:lnTo>
                <a:cubicBezTo>
                  <a:pt x="227729" y="1154931"/>
                  <a:pt x="234376" y="1154674"/>
                  <a:pt x="239603" y="1157890"/>
                </a:cubicBezTo>
                <a:cubicBezTo>
                  <a:pt x="267262" y="1174975"/>
                  <a:pt x="297482" y="1187520"/>
                  <a:pt x="329113" y="1195035"/>
                </a:cubicBezTo>
                <a:cubicBezTo>
                  <a:pt x="335338" y="1196289"/>
                  <a:pt x="340161" y="1201229"/>
                  <a:pt x="341259" y="1207483"/>
                </a:cubicBezTo>
                <a:lnTo>
                  <a:pt x="350432" y="1265544"/>
                </a:lnTo>
                <a:lnTo>
                  <a:pt x="449216" y="1265544"/>
                </a:lnTo>
                <a:lnTo>
                  <a:pt x="458087" y="1207282"/>
                </a:lnTo>
                <a:cubicBezTo>
                  <a:pt x="459120" y="1200674"/>
                  <a:pt x="464367" y="1195533"/>
                  <a:pt x="470989" y="1194631"/>
                </a:cubicBezTo>
                <a:cubicBezTo>
                  <a:pt x="502353" y="1187127"/>
                  <a:pt x="532316" y="1174658"/>
                  <a:pt x="559744" y="1157688"/>
                </a:cubicBezTo>
                <a:cubicBezTo>
                  <a:pt x="564970" y="1154473"/>
                  <a:pt x="571618" y="1154730"/>
                  <a:pt x="576577" y="1158343"/>
                </a:cubicBezTo>
                <a:lnTo>
                  <a:pt x="625717" y="1194026"/>
                </a:lnTo>
                <a:lnTo>
                  <a:pt x="696277" y="1123466"/>
                </a:lnTo>
                <a:lnTo>
                  <a:pt x="660392" y="1074125"/>
                </a:lnTo>
                <a:cubicBezTo>
                  <a:pt x="656779" y="1069166"/>
                  <a:pt x="656522" y="1062518"/>
                  <a:pt x="659737" y="1057291"/>
                </a:cubicBezTo>
                <a:cubicBezTo>
                  <a:pt x="676596" y="1029813"/>
                  <a:pt x="688949" y="999815"/>
                  <a:pt x="696328" y="968436"/>
                </a:cubicBezTo>
                <a:cubicBezTo>
                  <a:pt x="697744" y="962474"/>
                  <a:pt x="702622" y="957953"/>
                  <a:pt x="708675" y="956995"/>
                </a:cubicBezTo>
                <a:lnTo>
                  <a:pt x="768702" y="947520"/>
                </a:lnTo>
                <a:lnTo>
                  <a:pt x="768702" y="811440"/>
                </a:lnTo>
                <a:cubicBezTo>
                  <a:pt x="768702" y="803089"/>
                  <a:pt x="775471" y="796320"/>
                  <a:pt x="783822" y="796320"/>
                </a:cubicBezTo>
                <a:cubicBezTo>
                  <a:pt x="995371" y="796320"/>
                  <a:pt x="1166862" y="624829"/>
                  <a:pt x="1166862" y="413280"/>
                </a:cubicBezTo>
                <a:cubicBezTo>
                  <a:pt x="1166862" y="201731"/>
                  <a:pt x="995371" y="30240"/>
                  <a:pt x="783822" y="30240"/>
                </a:cubicBezTo>
                <a:cubicBezTo>
                  <a:pt x="572273" y="30240"/>
                  <a:pt x="400782" y="201731"/>
                  <a:pt x="400782" y="413280"/>
                </a:cubicBezTo>
                <a:lnTo>
                  <a:pt x="370542" y="413280"/>
                </a:lnTo>
                <a:cubicBezTo>
                  <a:pt x="370542" y="185034"/>
                  <a:pt x="555575" y="0"/>
                  <a:pt x="783822" y="0"/>
                </a:cubicBezTo>
                <a:cubicBezTo>
                  <a:pt x="1012068" y="0"/>
                  <a:pt x="1197102" y="185034"/>
                  <a:pt x="1197102" y="413280"/>
                </a:cubicBezTo>
                <a:close/>
                <a:moveTo>
                  <a:pt x="399522" y="745164"/>
                </a:moveTo>
                <a:cubicBezTo>
                  <a:pt x="483498" y="745164"/>
                  <a:pt x="551579" y="813244"/>
                  <a:pt x="551579" y="897221"/>
                </a:cubicBezTo>
                <a:cubicBezTo>
                  <a:pt x="551579" y="981197"/>
                  <a:pt x="483498" y="1049278"/>
                  <a:pt x="399522" y="1049278"/>
                </a:cubicBezTo>
                <a:cubicBezTo>
                  <a:pt x="315545" y="1049278"/>
                  <a:pt x="247465" y="981197"/>
                  <a:pt x="247465" y="897221"/>
                </a:cubicBezTo>
                <a:cubicBezTo>
                  <a:pt x="247465" y="897206"/>
                  <a:pt x="247465" y="897186"/>
                  <a:pt x="247465" y="897170"/>
                </a:cubicBezTo>
                <a:cubicBezTo>
                  <a:pt x="247576" y="813244"/>
                  <a:pt x="315596" y="745250"/>
                  <a:pt x="399522" y="745164"/>
                </a:cubicBezTo>
                <a:close/>
                <a:moveTo>
                  <a:pt x="399522" y="775404"/>
                </a:moveTo>
                <a:cubicBezTo>
                  <a:pt x="332243" y="775404"/>
                  <a:pt x="277705" y="829942"/>
                  <a:pt x="277705" y="897221"/>
                </a:cubicBezTo>
                <a:cubicBezTo>
                  <a:pt x="277705" y="964500"/>
                  <a:pt x="332243" y="1019038"/>
                  <a:pt x="399522" y="1019038"/>
                </a:cubicBezTo>
                <a:cubicBezTo>
                  <a:pt x="466801" y="1019038"/>
                  <a:pt x="521339" y="964500"/>
                  <a:pt x="521339" y="897221"/>
                </a:cubicBezTo>
                <a:cubicBezTo>
                  <a:pt x="521339" y="897206"/>
                  <a:pt x="521339" y="897186"/>
                  <a:pt x="521339" y="897170"/>
                </a:cubicBezTo>
                <a:cubicBezTo>
                  <a:pt x="521253" y="829937"/>
                  <a:pt x="466756" y="775460"/>
                  <a:pt x="399522" y="775404"/>
                </a:cubicBezTo>
                <a:close/>
                <a:moveTo>
                  <a:pt x="768803" y="143438"/>
                </a:moveTo>
                <a:lnTo>
                  <a:pt x="768803" y="413330"/>
                </a:lnTo>
                <a:cubicBezTo>
                  <a:pt x="768853" y="417075"/>
                  <a:pt x="770290" y="420664"/>
                  <a:pt x="772835" y="423410"/>
                </a:cubicBezTo>
                <a:lnTo>
                  <a:pt x="944195" y="607824"/>
                </a:lnTo>
                <a:lnTo>
                  <a:pt x="966371" y="587261"/>
                </a:lnTo>
                <a:lnTo>
                  <a:pt x="799244" y="407182"/>
                </a:lnTo>
                <a:lnTo>
                  <a:pt x="799244" y="143438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8522" tIns="29261" rIns="58522" bIns="29261" rtlCol="0" anchor="ctr"/>
          <a:lstStyle/>
          <a:p>
            <a:endParaRPr lang="de-DE" dirty="0"/>
          </a:p>
        </p:txBody>
      </p:sp>
      <p:sp>
        <p:nvSpPr>
          <p:cNvPr id="48" name="Graphic 1">
            <a:extLst>
              <a:ext uri="{FF2B5EF4-FFF2-40B4-BE49-F238E27FC236}">
                <a16:creationId xmlns:a16="http://schemas.microsoft.com/office/drawing/2014/main" id="{DF509A7C-9A42-41FD-9BC8-29CAE232DA15}"/>
              </a:ext>
            </a:extLst>
          </p:cNvPr>
          <p:cNvSpPr>
            <a:spLocks noChangeAspect="1"/>
          </p:cNvSpPr>
          <p:nvPr/>
        </p:nvSpPr>
        <p:spPr>
          <a:xfrm>
            <a:off x="4495923" y="3586776"/>
            <a:ext cx="856531" cy="856531"/>
          </a:xfrm>
          <a:custGeom>
            <a:avLst/>
            <a:gdLst>
              <a:gd name="connsiteX0" fmla="*/ 1212926 w 1212926"/>
              <a:gd name="connsiteY0" fmla="*/ 15120 h 1212926"/>
              <a:gd name="connsiteX1" fmla="*/ 1212926 w 1212926"/>
              <a:gd name="connsiteY1" fmla="*/ 1197806 h 1212926"/>
              <a:gd name="connsiteX2" fmla="*/ 1197806 w 1212926"/>
              <a:gd name="connsiteY2" fmla="*/ 1212926 h 1212926"/>
              <a:gd name="connsiteX3" fmla="*/ 263743 w 1212926"/>
              <a:gd name="connsiteY3" fmla="*/ 1212926 h 1212926"/>
              <a:gd name="connsiteX4" fmla="*/ 263743 w 1212926"/>
              <a:gd name="connsiteY4" fmla="*/ 1182686 h 1212926"/>
              <a:gd name="connsiteX5" fmla="*/ 1182686 w 1212926"/>
              <a:gd name="connsiteY5" fmla="*/ 1182686 h 1212926"/>
              <a:gd name="connsiteX6" fmla="*/ 1182686 w 1212926"/>
              <a:gd name="connsiteY6" fmla="*/ 621583 h 1212926"/>
              <a:gd name="connsiteX7" fmla="*/ 994997 w 1212926"/>
              <a:gd name="connsiteY7" fmla="*/ 621583 h 1212926"/>
              <a:gd name="connsiteX8" fmla="*/ 1015459 w 1212926"/>
              <a:gd name="connsiteY8" fmla="*/ 687103 h 1212926"/>
              <a:gd name="connsiteX9" fmla="*/ 901696 w 1212926"/>
              <a:gd name="connsiteY9" fmla="*/ 799934 h 1212926"/>
              <a:gd name="connsiteX10" fmla="*/ 823939 w 1212926"/>
              <a:gd name="connsiteY10" fmla="*/ 768600 h 1212926"/>
              <a:gd name="connsiteX11" fmla="*/ 808819 w 1212926"/>
              <a:gd name="connsiteY11" fmla="*/ 621583 h 1212926"/>
              <a:gd name="connsiteX12" fmla="*/ 699098 w 1212926"/>
              <a:gd name="connsiteY12" fmla="*/ 621583 h 1212926"/>
              <a:gd name="connsiteX13" fmla="*/ 699098 w 1212926"/>
              <a:gd name="connsiteY13" fmla="*/ 591343 h 1212926"/>
              <a:gd name="connsiteX14" fmla="*/ 810230 w 1212926"/>
              <a:gd name="connsiteY14" fmla="*/ 591343 h 1212926"/>
              <a:gd name="connsiteX15" fmla="*/ 839634 w 1212926"/>
              <a:gd name="connsiteY15" fmla="*/ 621805 h 1212926"/>
              <a:gd name="connsiteX16" fmla="*/ 834070 w 1212926"/>
              <a:gd name="connsiteY16" fmla="*/ 638669 h 1212926"/>
              <a:gd name="connsiteX17" fmla="*/ 854356 w 1212926"/>
              <a:gd name="connsiteY17" fmla="*/ 754367 h 1212926"/>
              <a:gd name="connsiteX18" fmla="*/ 906696 w 1212926"/>
              <a:gd name="connsiteY18" fmla="*/ 769306 h 1212926"/>
              <a:gd name="connsiteX19" fmla="*/ 985219 w 1212926"/>
              <a:gd name="connsiteY19" fmla="*/ 687103 h 1212926"/>
              <a:gd name="connsiteX20" fmla="*/ 970099 w 1212926"/>
              <a:gd name="connsiteY20" fmla="*/ 638870 h 1212926"/>
              <a:gd name="connsiteX21" fmla="*/ 967680 w 1212926"/>
              <a:gd name="connsiteY21" fmla="*/ 607925 h 1212926"/>
              <a:gd name="connsiteX22" fmla="*/ 993334 w 1212926"/>
              <a:gd name="connsiteY22" fmla="*/ 591545 h 1212926"/>
              <a:gd name="connsiteX23" fmla="*/ 1182636 w 1212926"/>
              <a:gd name="connsiteY23" fmla="*/ 591545 h 1212926"/>
              <a:gd name="connsiteX24" fmla="*/ 1182636 w 1212926"/>
              <a:gd name="connsiteY24" fmla="*/ 30240 h 1212926"/>
              <a:gd name="connsiteX25" fmla="*/ 621583 w 1212926"/>
              <a:gd name="connsiteY25" fmla="*/ 30240 h 1212926"/>
              <a:gd name="connsiteX26" fmla="*/ 621583 w 1212926"/>
              <a:gd name="connsiteY26" fmla="*/ 217930 h 1212926"/>
              <a:gd name="connsiteX27" fmla="*/ 687103 w 1212926"/>
              <a:gd name="connsiteY27" fmla="*/ 197467 h 1212926"/>
              <a:gd name="connsiteX28" fmla="*/ 799818 w 1212926"/>
              <a:gd name="connsiteY28" fmla="*/ 311447 h 1212926"/>
              <a:gd name="connsiteX29" fmla="*/ 685838 w 1212926"/>
              <a:gd name="connsiteY29" fmla="*/ 424161 h 1212926"/>
              <a:gd name="connsiteX30" fmla="*/ 621583 w 1212926"/>
              <a:gd name="connsiteY30" fmla="*/ 403754 h 1212926"/>
              <a:gd name="connsiteX31" fmla="*/ 621583 w 1212926"/>
              <a:gd name="connsiteY31" fmla="*/ 810230 h 1212926"/>
              <a:gd name="connsiteX32" fmla="*/ 605102 w 1212926"/>
              <a:gd name="connsiteY32" fmla="*/ 836438 h 1212926"/>
              <a:gd name="connsiteX33" fmla="*/ 574207 w 1212926"/>
              <a:gd name="connsiteY33" fmla="*/ 834070 h 1212926"/>
              <a:gd name="connsiteX34" fmla="*/ 458524 w 1212926"/>
              <a:gd name="connsiteY34" fmla="*/ 854441 h 1212926"/>
              <a:gd name="connsiteX35" fmla="*/ 443621 w 1212926"/>
              <a:gd name="connsiteY35" fmla="*/ 906696 h 1212926"/>
              <a:gd name="connsiteX36" fmla="*/ 525823 w 1212926"/>
              <a:gd name="connsiteY36" fmla="*/ 985219 h 1212926"/>
              <a:gd name="connsiteX37" fmla="*/ 526378 w 1212926"/>
              <a:gd name="connsiteY37" fmla="*/ 985219 h 1212926"/>
              <a:gd name="connsiteX38" fmla="*/ 574056 w 1212926"/>
              <a:gd name="connsiteY38" fmla="*/ 970099 h 1212926"/>
              <a:gd name="connsiteX39" fmla="*/ 605002 w 1212926"/>
              <a:gd name="connsiteY39" fmla="*/ 967680 h 1212926"/>
              <a:gd name="connsiteX40" fmla="*/ 621382 w 1212926"/>
              <a:gd name="connsiteY40" fmla="*/ 993334 h 1212926"/>
              <a:gd name="connsiteX41" fmla="*/ 621382 w 1212926"/>
              <a:gd name="connsiteY41" fmla="*/ 1102147 h 1212926"/>
              <a:gd name="connsiteX42" fmla="*/ 591142 w 1212926"/>
              <a:gd name="connsiteY42" fmla="*/ 1102147 h 1212926"/>
              <a:gd name="connsiteX43" fmla="*/ 591142 w 1212926"/>
              <a:gd name="connsiteY43" fmla="*/ 994997 h 1212926"/>
              <a:gd name="connsiteX44" fmla="*/ 526378 w 1212926"/>
              <a:gd name="connsiteY44" fmla="*/ 1015459 h 1212926"/>
              <a:gd name="connsiteX45" fmla="*/ 525823 w 1212926"/>
              <a:gd name="connsiteY45" fmla="*/ 1015459 h 1212926"/>
              <a:gd name="connsiteX46" fmla="*/ 413043 w 1212926"/>
              <a:gd name="connsiteY46" fmla="*/ 901646 h 1212926"/>
              <a:gd name="connsiteX47" fmla="*/ 444377 w 1212926"/>
              <a:gd name="connsiteY47" fmla="*/ 823939 h 1212926"/>
              <a:gd name="connsiteX48" fmla="*/ 591394 w 1212926"/>
              <a:gd name="connsiteY48" fmla="*/ 808819 h 1212926"/>
              <a:gd name="connsiteX49" fmla="*/ 591394 w 1212926"/>
              <a:gd name="connsiteY49" fmla="*/ 621583 h 1212926"/>
              <a:gd name="connsiteX50" fmla="*/ 402696 w 1212926"/>
              <a:gd name="connsiteY50" fmla="*/ 621583 h 1212926"/>
              <a:gd name="connsiteX51" fmla="*/ 373293 w 1212926"/>
              <a:gd name="connsiteY51" fmla="*/ 591121 h 1212926"/>
              <a:gd name="connsiteX52" fmla="*/ 378857 w 1212926"/>
              <a:gd name="connsiteY52" fmla="*/ 574258 h 1212926"/>
              <a:gd name="connsiteX53" fmla="*/ 358571 w 1212926"/>
              <a:gd name="connsiteY53" fmla="*/ 458559 h 1212926"/>
              <a:gd name="connsiteX54" fmla="*/ 306230 w 1212926"/>
              <a:gd name="connsiteY54" fmla="*/ 443621 h 1212926"/>
              <a:gd name="connsiteX55" fmla="*/ 227707 w 1212926"/>
              <a:gd name="connsiteY55" fmla="*/ 525823 h 1212926"/>
              <a:gd name="connsiteX56" fmla="*/ 242827 w 1212926"/>
              <a:gd name="connsiteY56" fmla="*/ 574056 h 1212926"/>
              <a:gd name="connsiteX57" fmla="*/ 245246 w 1212926"/>
              <a:gd name="connsiteY57" fmla="*/ 605002 h 1212926"/>
              <a:gd name="connsiteX58" fmla="*/ 219593 w 1212926"/>
              <a:gd name="connsiteY58" fmla="*/ 621382 h 1212926"/>
              <a:gd name="connsiteX59" fmla="*/ 30240 w 1212926"/>
              <a:gd name="connsiteY59" fmla="*/ 621382 h 1212926"/>
              <a:gd name="connsiteX60" fmla="*/ 30240 w 1212926"/>
              <a:gd name="connsiteY60" fmla="*/ 1182686 h 1212926"/>
              <a:gd name="connsiteX61" fmla="*/ 110225 w 1212926"/>
              <a:gd name="connsiteY61" fmla="*/ 1182686 h 1212926"/>
              <a:gd name="connsiteX62" fmla="*/ 110225 w 1212926"/>
              <a:gd name="connsiteY62" fmla="*/ 1212926 h 1212926"/>
              <a:gd name="connsiteX63" fmla="*/ 15120 w 1212926"/>
              <a:gd name="connsiteY63" fmla="*/ 1212926 h 1212926"/>
              <a:gd name="connsiteX64" fmla="*/ 0 w 1212926"/>
              <a:gd name="connsiteY64" fmla="*/ 1197806 h 1212926"/>
              <a:gd name="connsiteX65" fmla="*/ 0 w 1212926"/>
              <a:gd name="connsiteY65" fmla="*/ 15120 h 1212926"/>
              <a:gd name="connsiteX66" fmla="*/ 15120 w 1212926"/>
              <a:gd name="connsiteY66" fmla="*/ 0 h 1212926"/>
              <a:gd name="connsiteX67" fmla="*/ 473760 w 1212926"/>
              <a:gd name="connsiteY67" fmla="*/ 0 h 1212926"/>
              <a:gd name="connsiteX68" fmla="*/ 473760 w 1212926"/>
              <a:gd name="connsiteY68" fmla="*/ 30240 h 1212926"/>
              <a:gd name="connsiteX69" fmla="*/ 30240 w 1212926"/>
              <a:gd name="connsiteY69" fmla="*/ 30240 h 1212926"/>
              <a:gd name="connsiteX70" fmla="*/ 30240 w 1212926"/>
              <a:gd name="connsiteY70" fmla="*/ 591343 h 1212926"/>
              <a:gd name="connsiteX71" fmla="*/ 217930 w 1212926"/>
              <a:gd name="connsiteY71" fmla="*/ 591343 h 1212926"/>
              <a:gd name="connsiteX72" fmla="*/ 197467 w 1212926"/>
              <a:gd name="connsiteY72" fmla="*/ 525823 h 1212926"/>
              <a:gd name="connsiteX73" fmla="*/ 311230 w 1212926"/>
              <a:gd name="connsiteY73" fmla="*/ 412993 h 1212926"/>
              <a:gd name="connsiteX74" fmla="*/ 388987 w 1212926"/>
              <a:gd name="connsiteY74" fmla="*/ 444326 h 1212926"/>
              <a:gd name="connsiteX75" fmla="*/ 404107 w 1212926"/>
              <a:gd name="connsiteY75" fmla="*/ 591343 h 1212926"/>
              <a:gd name="connsiteX76" fmla="*/ 591343 w 1212926"/>
              <a:gd name="connsiteY76" fmla="*/ 591343 h 1212926"/>
              <a:gd name="connsiteX77" fmla="*/ 591343 w 1212926"/>
              <a:gd name="connsiteY77" fmla="*/ 403150 h 1212926"/>
              <a:gd name="connsiteX78" fmla="*/ 607421 w 1212926"/>
              <a:gd name="connsiteY78" fmla="*/ 376690 h 1212926"/>
              <a:gd name="connsiteX79" fmla="*/ 638719 w 1212926"/>
              <a:gd name="connsiteY79" fmla="*/ 378857 h 1212926"/>
              <a:gd name="connsiteX80" fmla="*/ 754417 w 1212926"/>
              <a:gd name="connsiteY80" fmla="*/ 358576 h 1212926"/>
              <a:gd name="connsiteX81" fmla="*/ 769356 w 1212926"/>
              <a:gd name="connsiteY81" fmla="*/ 306180 h 1212926"/>
              <a:gd name="connsiteX82" fmla="*/ 687103 w 1212926"/>
              <a:gd name="connsiteY82" fmla="*/ 227707 h 1212926"/>
              <a:gd name="connsiteX83" fmla="*/ 638870 w 1212926"/>
              <a:gd name="connsiteY83" fmla="*/ 242827 h 1212926"/>
              <a:gd name="connsiteX84" fmla="*/ 607471 w 1212926"/>
              <a:gd name="connsiteY84" fmla="*/ 245045 h 1212926"/>
              <a:gd name="connsiteX85" fmla="*/ 591545 w 1212926"/>
              <a:gd name="connsiteY85" fmla="*/ 219139 h 1212926"/>
              <a:gd name="connsiteX86" fmla="*/ 591545 w 1212926"/>
              <a:gd name="connsiteY86" fmla="*/ 219139 h 1212926"/>
              <a:gd name="connsiteX87" fmla="*/ 591545 w 1212926"/>
              <a:gd name="connsiteY87" fmla="*/ 15120 h 1212926"/>
              <a:gd name="connsiteX88" fmla="*/ 606665 w 1212926"/>
              <a:gd name="connsiteY88" fmla="*/ 0 h 1212926"/>
              <a:gd name="connsiteX89" fmla="*/ 1197806 w 1212926"/>
              <a:gd name="connsiteY89" fmla="*/ 0 h 1212926"/>
              <a:gd name="connsiteX90" fmla="*/ 1212926 w 1212926"/>
              <a:gd name="connsiteY90" fmla="*/ 15120 h 1212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212926" h="1212926">
                <a:moveTo>
                  <a:pt x="1212926" y="15120"/>
                </a:moveTo>
                <a:lnTo>
                  <a:pt x="1212926" y="1197806"/>
                </a:lnTo>
                <a:cubicBezTo>
                  <a:pt x="1212926" y="1206158"/>
                  <a:pt x="1206158" y="1212926"/>
                  <a:pt x="1197806" y="1212926"/>
                </a:cubicBezTo>
                <a:lnTo>
                  <a:pt x="263743" y="1212926"/>
                </a:lnTo>
                <a:lnTo>
                  <a:pt x="263743" y="1182686"/>
                </a:lnTo>
                <a:lnTo>
                  <a:pt x="1182686" y="1182686"/>
                </a:lnTo>
                <a:lnTo>
                  <a:pt x="1182686" y="621583"/>
                </a:lnTo>
                <a:lnTo>
                  <a:pt x="994997" y="621583"/>
                </a:lnTo>
                <a:cubicBezTo>
                  <a:pt x="1008524" y="640735"/>
                  <a:pt x="1015686" y="663657"/>
                  <a:pt x="1015459" y="687103"/>
                </a:cubicBezTo>
                <a:cubicBezTo>
                  <a:pt x="1015202" y="749675"/>
                  <a:pt x="964268" y="800191"/>
                  <a:pt x="901696" y="799934"/>
                </a:cubicBezTo>
                <a:cubicBezTo>
                  <a:pt x="872721" y="799813"/>
                  <a:pt x="844896" y="788604"/>
                  <a:pt x="823939" y="768600"/>
                </a:cubicBezTo>
                <a:cubicBezTo>
                  <a:pt x="783211" y="730089"/>
                  <a:pt x="776780" y="667578"/>
                  <a:pt x="808819" y="621583"/>
                </a:cubicBezTo>
                <a:lnTo>
                  <a:pt x="699098" y="621583"/>
                </a:lnTo>
                <a:lnTo>
                  <a:pt x="699098" y="591343"/>
                </a:lnTo>
                <a:lnTo>
                  <a:pt x="810230" y="591343"/>
                </a:lnTo>
                <a:cubicBezTo>
                  <a:pt x="826762" y="591636"/>
                  <a:pt x="839926" y="605274"/>
                  <a:pt x="839634" y="621805"/>
                </a:cubicBezTo>
                <a:cubicBezTo>
                  <a:pt x="839528" y="627858"/>
                  <a:pt x="837588" y="633740"/>
                  <a:pt x="834070" y="638669"/>
                </a:cubicBezTo>
                <a:cubicBezTo>
                  <a:pt x="807721" y="676222"/>
                  <a:pt x="816803" y="728018"/>
                  <a:pt x="854356" y="754367"/>
                </a:cubicBezTo>
                <a:cubicBezTo>
                  <a:pt x="869627" y="765087"/>
                  <a:pt x="888068" y="770349"/>
                  <a:pt x="906696" y="769306"/>
                </a:cubicBezTo>
                <a:cubicBezTo>
                  <a:pt x="950216" y="766392"/>
                  <a:pt x="984297" y="730709"/>
                  <a:pt x="985219" y="687103"/>
                </a:cubicBezTo>
                <a:cubicBezTo>
                  <a:pt x="985381" y="669836"/>
                  <a:pt x="980088" y="652957"/>
                  <a:pt x="970099" y="638870"/>
                </a:cubicBezTo>
                <a:cubicBezTo>
                  <a:pt x="963658" y="629788"/>
                  <a:pt x="962726" y="617899"/>
                  <a:pt x="967680" y="607925"/>
                </a:cubicBezTo>
                <a:cubicBezTo>
                  <a:pt x="972569" y="598162"/>
                  <a:pt x="982422" y="591872"/>
                  <a:pt x="993334" y="591545"/>
                </a:cubicBezTo>
                <a:lnTo>
                  <a:pt x="1182636" y="591545"/>
                </a:lnTo>
                <a:lnTo>
                  <a:pt x="1182636" y="30240"/>
                </a:lnTo>
                <a:lnTo>
                  <a:pt x="621583" y="30240"/>
                </a:lnTo>
                <a:lnTo>
                  <a:pt x="621583" y="217930"/>
                </a:lnTo>
                <a:cubicBezTo>
                  <a:pt x="640715" y="204367"/>
                  <a:pt x="663652" y="197205"/>
                  <a:pt x="687103" y="197467"/>
                </a:cubicBezTo>
                <a:cubicBezTo>
                  <a:pt x="749705" y="197815"/>
                  <a:pt x="800166" y="248845"/>
                  <a:pt x="799818" y="311447"/>
                </a:cubicBezTo>
                <a:cubicBezTo>
                  <a:pt x="799470" y="374049"/>
                  <a:pt x="748440" y="424514"/>
                  <a:pt x="685838" y="424161"/>
                </a:cubicBezTo>
                <a:cubicBezTo>
                  <a:pt x="662846" y="424035"/>
                  <a:pt x="640438" y="416919"/>
                  <a:pt x="621583" y="403754"/>
                </a:cubicBezTo>
                <a:lnTo>
                  <a:pt x="621583" y="810230"/>
                </a:lnTo>
                <a:cubicBezTo>
                  <a:pt x="621407" y="821354"/>
                  <a:pt x="615051" y="831459"/>
                  <a:pt x="605102" y="836438"/>
                </a:cubicBezTo>
                <a:cubicBezTo>
                  <a:pt x="595153" y="841388"/>
                  <a:pt x="583289" y="840475"/>
                  <a:pt x="574207" y="834070"/>
                </a:cubicBezTo>
                <a:cubicBezTo>
                  <a:pt x="536634" y="807751"/>
                  <a:pt x="484843" y="816873"/>
                  <a:pt x="458524" y="854441"/>
                </a:cubicBezTo>
                <a:cubicBezTo>
                  <a:pt x="447839" y="869697"/>
                  <a:pt x="442588" y="888098"/>
                  <a:pt x="443621" y="906696"/>
                </a:cubicBezTo>
                <a:cubicBezTo>
                  <a:pt x="446514" y="950227"/>
                  <a:pt x="482207" y="984322"/>
                  <a:pt x="525823" y="985219"/>
                </a:cubicBezTo>
                <a:lnTo>
                  <a:pt x="526378" y="985219"/>
                </a:lnTo>
                <a:cubicBezTo>
                  <a:pt x="543453" y="985250"/>
                  <a:pt x="560120" y="979968"/>
                  <a:pt x="574056" y="970099"/>
                </a:cubicBezTo>
                <a:cubicBezTo>
                  <a:pt x="583138" y="963658"/>
                  <a:pt x="595027" y="962726"/>
                  <a:pt x="605002" y="967680"/>
                </a:cubicBezTo>
                <a:cubicBezTo>
                  <a:pt x="614764" y="972569"/>
                  <a:pt x="621054" y="982422"/>
                  <a:pt x="621382" y="993334"/>
                </a:cubicBezTo>
                <a:lnTo>
                  <a:pt x="621382" y="1102147"/>
                </a:lnTo>
                <a:lnTo>
                  <a:pt x="591142" y="1102147"/>
                </a:lnTo>
                <a:lnTo>
                  <a:pt x="591142" y="994997"/>
                </a:lnTo>
                <a:cubicBezTo>
                  <a:pt x="572201" y="1008378"/>
                  <a:pt x="549567" y="1015530"/>
                  <a:pt x="526378" y="1015459"/>
                </a:cubicBezTo>
                <a:lnTo>
                  <a:pt x="525823" y="1015459"/>
                </a:lnTo>
                <a:cubicBezTo>
                  <a:pt x="463252" y="1015172"/>
                  <a:pt x="412756" y="964218"/>
                  <a:pt x="413043" y="901646"/>
                </a:cubicBezTo>
                <a:cubicBezTo>
                  <a:pt x="413174" y="872691"/>
                  <a:pt x="424388" y="844885"/>
                  <a:pt x="444377" y="823939"/>
                </a:cubicBezTo>
                <a:cubicBezTo>
                  <a:pt x="482887" y="783211"/>
                  <a:pt x="545399" y="776780"/>
                  <a:pt x="591394" y="808819"/>
                </a:cubicBezTo>
                <a:lnTo>
                  <a:pt x="591394" y="621583"/>
                </a:lnTo>
                <a:lnTo>
                  <a:pt x="402696" y="621583"/>
                </a:lnTo>
                <a:cubicBezTo>
                  <a:pt x="386165" y="621291"/>
                  <a:pt x="373000" y="607653"/>
                  <a:pt x="373293" y="591121"/>
                </a:cubicBezTo>
                <a:cubicBezTo>
                  <a:pt x="373399" y="585068"/>
                  <a:pt x="375339" y="579187"/>
                  <a:pt x="378857" y="574258"/>
                </a:cubicBezTo>
                <a:cubicBezTo>
                  <a:pt x="405206" y="536705"/>
                  <a:pt x="396124" y="484909"/>
                  <a:pt x="358571" y="458559"/>
                </a:cubicBezTo>
                <a:cubicBezTo>
                  <a:pt x="343300" y="447839"/>
                  <a:pt x="324858" y="442578"/>
                  <a:pt x="306230" y="443621"/>
                </a:cubicBezTo>
                <a:cubicBezTo>
                  <a:pt x="262710" y="446534"/>
                  <a:pt x="228630" y="482217"/>
                  <a:pt x="227707" y="525823"/>
                </a:cubicBezTo>
                <a:cubicBezTo>
                  <a:pt x="227546" y="543090"/>
                  <a:pt x="232838" y="559969"/>
                  <a:pt x="242827" y="574056"/>
                </a:cubicBezTo>
                <a:cubicBezTo>
                  <a:pt x="249268" y="583138"/>
                  <a:pt x="250201" y="595027"/>
                  <a:pt x="245246" y="605002"/>
                </a:cubicBezTo>
                <a:cubicBezTo>
                  <a:pt x="240358" y="614764"/>
                  <a:pt x="230504" y="621054"/>
                  <a:pt x="219593" y="621382"/>
                </a:cubicBezTo>
                <a:lnTo>
                  <a:pt x="30240" y="621382"/>
                </a:lnTo>
                <a:lnTo>
                  <a:pt x="30240" y="1182686"/>
                </a:lnTo>
                <a:lnTo>
                  <a:pt x="110225" y="1182686"/>
                </a:lnTo>
                <a:lnTo>
                  <a:pt x="110225" y="1212926"/>
                </a:lnTo>
                <a:lnTo>
                  <a:pt x="15120" y="1212926"/>
                </a:lnTo>
                <a:cubicBezTo>
                  <a:pt x="6769" y="1212926"/>
                  <a:pt x="0" y="1206158"/>
                  <a:pt x="0" y="1197806"/>
                </a:cubicBezTo>
                <a:lnTo>
                  <a:pt x="0" y="15120"/>
                </a:lnTo>
                <a:cubicBezTo>
                  <a:pt x="0" y="6769"/>
                  <a:pt x="6769" y="0"/>
                  <a:pt x="15120" y="0"/>
                </a:cubicBezTo>
                <a:lnTo>
                  <a:pt x="473760" y="0"/>
                </a:lnTo>
                <a:lnTo>
                  <a:pt x="473760" y="30240"/>
                </a:lnTo>
                <a:lnTo>
                  <a:pt x="30240" y="30240"/>
                </a:lnTo>
                <a:lnTo>
                  <a:pt x="30240" y="591343"/>
                </a:lnTo>
                <a:lnTo>
                  <a:pt x="217930" y="591343"/>
                </a:lnTo>
                <a:cubicBezTo>
                  <a:pt x="204402" y="572191"/>
                  <a:pt x="197240" y="549269"/>
                  <a:pt x="197467" y="525823"/>
                </a:cubicBezTo>
                <a:cubicBezTo>
                  <a:pt x="197724" y="463252"/>
                  <a:pt x="248659" y="412736"/>
                  <a:pt x="311230" y="412993"/>
                </a:cubicBezTo>
                <a:cubicBezTo>
                  <a:pt x="340205" y="413114"/>
                  <a:pt x="368031" y="424323"/>
                  <a:pt x="388987" y="444326"/>
                </a:cubicBezTo>
                <a:cubicBezTo>
                  <a:pt x="429715" y="482837"/>
                  <a:pt x="436147" y="545348"/>
                  <a:pt x="404107" y="591343"/>
                </a:cubicBezTo>
                <a:lnTo>
                  <a:pt x="591343" y="591343"/>
                </a:lnTo>
                <a:lnTo>
                  <a:pt x="591343" y="403150"/>
                </a:lnTo>
                <a:cubicBezTo>
                  <a:pt x="591313" y="392011"/>
                  <a:pt x="597522" y="381795"/>
                  <a:pt x="607421" y="376690"/>
                </a:cubicBezTo>
                <a:cubicBezTo>
                  <a:pt x="617440" y="371519"/>
                  <a:pt x="629506" y="372355"/>
                  <a:pt x="638719" y="378857"/>
                </a:cubicBezTo>
                <a:cubicBezTo>
                  <a:pt x="676267" y="405206"/>
                  <a:pt x="728068" y="396129"/>
                  <a:pt x="754417" y="358576"/>
                </a:cubicBezTo>
                <a:cubicBezTo>
                  <a:pt x="765148" y="343290"/>
                  <a:pt x="770409" y="324828"/>
                  <a:pt x="769356" y="306180"/>
                </a:cubicBezTo>
                <a:cubicBezTo>
                  <a:pt x="766413" y="262660"/>
                  <a:pt x="730714" y="228599"/>
                  <a:pt x="687103" y="227707"/>
                </a:cubicBezTo>
                <a:cubicBezTo>
                  <a:pt x="669846" y="227611"/>
                  <a:pt x="652987" y="232893"/>
                  <a:pt x="638870" y="242827"/>
                </a:cubicBezTo>
                <a:cubicBezTo>
                  <a:pt x="629642" y="249384"/>
                  <a:pt x="617526" y="250241"/>
                  <a:pt x="607471" y="245045"/>
                </a:cubicBezTo>
                <a:cubicBezTo>
                  <a:pt x="597774" y="240025"/>
                  <a:pt x="591646" y="230056"/>
                  <a:pt x="591545" y="219139"/>
                </a:cubicBezTo>
                <a:lnTo>
                  <a:pt x="591545" y="219139"/>
                </a:lnTo>
                <a:lnTo>
                  <a:pt x="591545" y="15120"/>
                </a:lnTo>
                <a:cubicBezTo>
                  <a:pt x="591545" y="6769"/>
                  <a:pt x="598314" y="0"/>
                  <a:pt x="606665" y="0"/>
                </a:cubicBezTo>
                <a:lnTo>
                  <a:pt x="1197806" y="0"/>
                </a:lnTo>
                <a:cubicBezTo>
                  <a:pt x="1206158" y="0"/>
                  <a:pt x="1212926" y="6769"/>
                  <a:pt x="1212926" y="15120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8522" tIns="29261" rIns="58522" bIns="29261" rtlCol="0" anchor="ctr"/>
          <a:lstStyle/>
          <a:p>
            <a:endParaRPr lang="de-DE" dirty="0"/>
          </a:p>
        </p:txBody>
      </p:sp>
      <p:sp>
        <p:nvSpPr>
          <p:cNvPr id="49" name="Graphic 1">
            <a:extLst>
              <a:ext uri="{FF2B5EF4-FFF2-40B4-BE49-F238E27FC236}">
                <a16:creationId xmlns:a16="http://schemas.microsoft.com/office/drawing/2014/main" id="{D9937AAD-594B-48AD-834F-0B6A7CBD5AD9}"/>
              </a:ext>
            </a:extLst>
          </p:cNvPr>
          <p:cNvSpPr>
            <a:spLocks noChangeAspect="1"/>
          </p:cNvSpPr>
          <p:nvPr/>
        </p:nvSpPr>
        <p:spPr>
          <a:xfrm>
            <a:off x="5703736" y="3731453"/>
            <a:ext cx="937822" cy="625048"/>
          </a:xfrm>
          <a:custGeom>
            <a:avLst/>
            <a:gdLst>
              <a:gd name="connsiteX0" fmla="*/ 1254204 w 1328040"/>
              <a:gd name="connsiteY0" fmla="*/ 0 h 885124"/>
              <a:gd name="connsiteX1" fmla="*/ 73836 w 1328040"/>
              <a:gd name="connsiteY1" fmla="*/ 0 h 885124"/>
              <a:gd name="connsiteX2" fmla="*/ 0 w 1328040"/>
              <a:gd name="connsiteY2" fmla="*/ 73786 h 885124"/>
              <a:gd name="connsiteX3" fmla="*/ 0 w 1328040"/>
              <a:gd name="connsiteY3" fmla="*/ 811339 h 885124"/>
              <a:gd name="connsiteX4" fmla="*/ 73836 w 1328040"/>
              <a:gd name="connsiteY4" fmla="*/ 885125 h 885124"/>
              <a:gd name="connsiteX5" fmla="*/ 1254204 w 1328040"/>
              <a:gd name="connsiteY5" fmla="*/ 885125 h 885124"/>
              <a:gd name="connsiteX6" fmla="*/ 1328040 w 1328040"/>
              <a:gd name="connsiteY6" fmla="*/ 811339 h 885124"/>
              <a:gd name="connsiteX7" fmla="*/ 1328040 w 1328040"/>
              <a:gd name="connsiteY7" fmla="*/ 73786 h 885124"/>
              <a:gd name="connsiteX8" fmla="*/ 1254204 w 1328040"/>
              <a:gd name="connsiteY8" fmla="*/ 0 h 885124"/>
              <a:gd name="connsiteX9" fmla="*/ 1297800 w 1328040"/>
              <a:gd name="connsiteY9" fmla="*/ 811440 h 885124"/>
              <a:gd name="connsiteX10" fmla="*/ 1254204 w 1328040"/>
              <a:gd name="connsiteY10" fmla="*/ 854986 h 885124"/>
              <a:gd name="connsiteX11" fmla="*/ 73836 w 1328040"/>
              <a:gd name="connsiteY11" fmla="*/ 854986 h 885124"/>
              <a:gd name="connsiteX12" fmla="*/ 30240 w 1328040"/>
              <a:gd name="connsiteY12" fmla="*/ 811440 h 885124"/>
              <a:gd name="connsiteX13" fmla="*/ 30240 w 1328040"/>
              <a:gd name="connsiteY13" fmla="*/ 73786 h 885124"/>
              <a:gd name="connsiteX14" fmla="*/ 73836 w 1328040"/>
              <a:gd name="connsiteY14" fmla="*/ 30240 h 885124"/>
              <a:gd name="connsiteX15" fmla="*/ 1254204 w 1328040"/>
              <a:gd name="connsiteY15" fmla="*/ 30240 h 885124"/>
              <a:gd name="connsiteX16" fmla="*/ 1297800 w 1328040"/>
              <a:gd name="connsiteY16" fmla="*/ 73786 h 885124"/>
              <a:gd name="connsiteX17" fmla="*/ 509443 w 1328040"/>
              <a:gd name="connsiteY17" fmla="*/ 416808 h 885124"/>
              <a:gd name="connsiteX18" fmla="*/ 460757 w 1328040"/>
              <a:gd name="connsiteY18" fmla="*/ 416808 h 885124"/>
              <a:gd name="connsiteX19" fmla="*/ 485982 w 1328040"/>
              <a:gd name="connsiteY19" fmla="*/ 215888 h 885124"/>
              <a:gd name="connsiteX20" fmla="*/ 285062 w 1328040"/>
              <a:gd name="connsiteY20" fmla="*/ 190663 h 885124"/>
              <a:gd name="connsiteX21" fmla="*/ 259837 w 1328040"/>
              <a:gd name="connsiteY21" fmla="*/ 391583 h 885124"/>
              <a:gd name="connsiteX22" fmla="*/ 285062 w 1328040"/>
              <a:gd name="connsiteY22" fmla="*/ 416808 h 885124"/>
              <a:gd name="connsiteX23" fmla="*/ 236376 w 1328040"/>
              <a:gd name="connsiteY23" fmla="*/ 416808 h 885124"/>
              <a:gd name="connsiteX24" fmla="*/ 133207 w 1328040"/>
              <a:gd name="connsiteY24" fmla="*/ 519926 h 885124"/>
              <a:gd name="connsiteX25" fmla="*/ 133207 w 1328040"/>
              <a:gd name="connsiteY25" fmla="*/ 709481 h 885124"/>
              <a:gd name="connsiteX26" fmla="*/ 148327 w 1328040"/>
              <a:gd name="connsiteY26" fmla="*/ 724601 h 885124"/>
              <a:gd name="connsiteX27" fmla="*/ 597492 w 1328040"/>
              <a:gd name="connsiteY27" fmla="*/ 724601 h 885124"/>
              <a:gd name="connsiteX28" fmla="*/ 612612 w 1328040"/>
              <a:gd name="connsiteY28" fmla="*/ 709481 h 885124"/>
              <a:gd name="connsiteX29" fmla="*/ 612612 w 1328040"/>
              <a:gd name="connsiteY29" fmla="*/ 519826 h 885124"/>
              <a:gd name="connsiteX30" fmla="*/ 509443 w 1328040"/>
              <a:gd name="connsiteY30" fmla="*/ 416707 h 885124"/>
              <a:gd name="connsiteX31" fmla="*/ 259963 w 1328040"/>
              <a:gd name="connsiteY31" fmla="*/ 303862 h 885124"/>
              <a:gd name="connsiteX32" fmla="*/ 372910 w 1328040"/>
              <a:gd name="connsiteY32" fmla="*/ 190915 h 885124"/>
              <a:gd name="connsiteX33" fmla="*/ 485856 w 1328040"/>
              <a:gd name="connsiteY33" fmla="*/ 303862 h 885124"/>
              <a:gd name="connsiteX34" fmla="*/ 372910 w 1328040"/>
              <a:gd name="connsiteY34" fmla="*/ 416808 h 885124"/>
              <a:gd name="connsiteX35" fmla="*/ 259963 w 1328040"/>
              <a:gd name="connsiteY35" fmla="*/ 303761 h 885124"/>
              <a:gd name="connsiteX36" fmla="*/ 466099 w 1328040"/>
              <a:gd name="connsiteY36" fmla="*/ 447048 h 885124"/>
              <a:gd name="connsiteX37" fmla="*/ 372910 w 1328040"/>
              <a:gd name="connsiteY37" fmla="*/ 670270 h 885124"/>
              <a:gd name="connsiteX38" fmla="*/ 279720 w 1328040"/>
              <a:gd name="connsiteY38" fmla="*/ 447048 h 885124"/>
              <a:gd name="connsiteX39" fmla="*/ 163699 w 1328040"/>
              <a:gd name="connsiteY39" fmla="*/ 519926 h 885124"/>
              <a:gd name="connsiteX40" fmla="*/ 236628 w 1328040"/>
              <a:gd name="connsiteY40" fmla="*/ 447048 h 885124"/>
              <a:gd name="connsiteX41" fmla="*/ 247212 w 1328040"/>
              <a:gd name="connsiteY41" fmla="*/ 447048 h 885124"/>
              <a:gd name="connsiteX42" fmla="*/ 350482 w 1328040"/>
              <a:gd name="connsiteY42" fmla="*/ 694361 h 885124"/>
              <a:gd name="connsiteX43" fmla="*/ 163447 w 1328040"/>
              <a:gd name="connsiteY43" fmla="*/ 694361 h 885124"/>
              <a:gd name="connsiteX44" fmla="*/ 582624 w 1328040"/>
              <a:gd name="connsiteY44" fmla="*/ 694361 h 885124"/>
              <a:gd name="connsiteX45" fmla="*/ 395590 w 1328040"/>
              <a:gd name="connsiteY45" fmla="*/ 694361 h 885124"/>
              <a:gd name="connsiteX46" fmla="*/ 498859 w 1328040"/>
              <a:gd name="connsiteY46" fmla="*/ 447048 h 885124"/>
              <a:gd name="connsiteX47" fmla="*/ 509443 w 1328040"/>
              <a:gd name="connsiteY47" fmla="*/ 447048 h 885124"/>
              <a:gd name="connsiteX48" fmla="*/ 582372 w 1328040"/>
              <a:gd name="connsiteY48" fmla="*/ 519926 h 885124"/>
              <a:gd name="connsiteX49" fmla="*/ 775001 w 1328040"/>
              <a:gd name="connsiteY49" fmla="*/ 200441 h 885124"/>
              <a:gd name="connsiteX50" fmla="*/ 1158041 w 1328040"/>
              <a:gd name="connsiteY50" fmla="*/ 200441 h 885124"/>
              <a:gd name="connsiteX51" fmla="*/ 1158041 w 1328040"/>
              <a:gd name="connsiteY51" fmla="*/ 230681 h 885124"/>
              <a:gd name="connsiteX52" fmla="*/ 774900 w 1328040"/>
              <a:gd name="connsiteY52" fmla="*/ 230681 h 885124"/>
              <a:gd name="connsiteX53" fmla="*/ 775001 w 1328040"/>
              <a:gd name="connsiteY53" fmla="*/ 314093 h 885124"/>
              <a:gd name="connsiteX54" fmla="*/ 1158041 w 1328040"/>
              <a:gd name="connsiteY54" fmla="*/ 314093 h 885124"/>
              <a:gd name="connsiteX55" fmla="*/ 1158041 w 1328040"/>
              <a:gd name="connsiteY55" fmla="*/ 344333 h 885124"/>
              <a:gd name="connsiteX56" fmla="*/ 774900 w 1328040"/>
              <a:gd name="connsiteY56" fmla="*/ 344333 h 885124"/>
              <a:gd name="connsiteX57" fmla="*/ 774900 w 1328040"/>
              <a:gd name="connsiteY57" fmla="*/ 427442 h 885124"/>
              <a:gd name="connsiteX58" fmla="*/ 1157940 w 1328040"/>
              <a:gd name="connsiteY58" fmla="*/ 427442 h 885124"/>
              <a:gd name="connsiteX59" fmla="*/ 1157940 w 1328040"/>
              <a:gd name="connsiteY59" fmla="*/ 457682 h 885124"/>
              <a:gd name="connsiteX60" fmla="*/ 774900 w 1328040"/>
              <a:gd name="connsiteY60" fmla="*/ 457682 h 885124"/>
              <a:gd name="connsiteX61" fmla="*/ 774900 w 1328040"/>
              <a:gd name="connsiteY61" fmla="*/ 541094 h 885124"/>
              <a:gd name="connsiteX62" fmla="*/ 1157940 w 1328040"/>
              <a:gd name="connsiteY62" fmla="*/ 541094 h 885124"/>
              <a:gd name="connsiteX63" fmla="*/ 1157940 w 1328040"/>
              <a:gd name="connsiteY63" fmla="*/ 571334 h 885124"/>
              <a:gd name="connsiteX64" fmla="*/ 774900 w 1328040"/>
              <a:gd name="connsiteY64" fmla="*/ 571334 h 885124"/>
              <a:gd name="connsiteX65" fmla="*/ 774900 w 1328040"/>
              <a:gd name="connsiteY65" fmla="*/ 654746 h 885124"/>
              <a:gd name="connsiteX66" fmla="*/ 1157940 w 1328040"/>
              <a:gd name="connsiteY66" fmla="*/ 654746 h 885124"/>
              <a:gd name="connsiteX67" fmla="*/ 1157940 w 1328040"/>
              <a:gd name="connsiteY67" fmla="*/ 684986 h 885124"/>
              <a:gd name="connsiteX68" fmla="*/ 774900 w 1328040"/>
              <a:gd name="connsiteY68" fmla="*/ 684986 h 885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1328040" h="885124">
                <a:moveTo>
                  <a:pt x="1254204" y="0"/>
                </a:moveTo>
                <a:lnTo>
                  <a:pt x="73836" y="0"/>
                </a:lnTo>
                <a:cubicBezTo>
                  <a:pt x="33088" y="30"/>
                  <a:pt x="55" y="33037"/>
                  <a:pt x="0" y="73786"/>
                </a:cubicBezTo>
                <a:lnTo>
                  <a:pt x="0" y="811339"/>
                </a:lnTo>
                <a:cubicBezTo>
                  <a:pt x="55" y="852088"/>
                  <a:pt x="33088" y="885100"/>
                  <a:pt x="73836" y="885125"/>
                </a:cubicBezTo>
                <a:lnTo>
                  <a:pt x="1254204" y="885125"/>
                </a:lnTo>
                <a:cubicBezTo>
                  <a:pt x="1294952" y="885100"/>
                  <a:pt x="1327985" y="852088"/>
                  <a:pt x="1328040" y="811339"/>
                </a:cubicBezTo>
                <a:lnTo>
                  <a:pt x="1328040" y="73786"/>
                </a:lnTo>
                <a:cubicBezTo>
                  <a:pt x="1327985" y="33037"/>
                  <a:pt x="1294952" y="30"/>
                  <a:pt x="1254204" y="0"/>
                </a:cubicBezTo>
                <a:close/>
                <a:moveTo>
                  <a:pt x="1297800" y="811440"/>
                </a:moveTo>
                <a:cubicBezTo>
                  <a:pt x="1297770" y="835496"/>
                  <a:pt x="1278260" y="854986"/>
                  <a:pt x="1254204" y="854986"/>
                </a:cubicBezTo>
                <a:lnTo>
                  <a:pt x="73836" y="854986"/>
                </a:lnTo>
                <a:cubicBezTo>
                  <a:pt x="49780" y="854986"/>
                  <a:pt x="30270" y="835496"/>
                  <a:pt x="30240" y="811440"/>
                </a:cubicBezTo>
                <a:lnTo>
                  <a:pt x="30240" y="73786"/>
                </a:lnTo>
                <a:cubicBezTo>
                  <a:pt x="30270" y="49730"/>
                  <a:pt x="49780" y="30240"/>
                  <a:pt x="73836" y="30240"/>
                </a:cubicBezTo>
                <a:lnTo>
                  <a:pt x="1254204" y="30240"/>
                </a:lnTo>
                <a:cubicBezTo>
                  <a:pt x="1278260" y="30240"/>
                  <a:pt x="1297770" y="49730"/>
                  <a:pt x="1297800" y="73786"/>
                </a:cubicBezTo>
                <a:close/>
                <a:moveTo>
                  <a:pt x="509443" y="416808"/>
                </a:moveTo>
                <a:lnTo>
                  <a:pt x="460757" y="416808"/>
                </a:lnTo>
                <a:cubicBezTo>
                  <a:pt x="523202" y="368293"/>
                  <a:pt x="534497" y="278339"/>
                  <a:pt x="485982" y="215888"/>
                </a:cubicBezTo>
                <a:cubicBezTo>
                  <a:pt x="437467" y="153443"/>
                  <a:pt x="347508" y="142148"/>
                  <a:pt x="285062" y="190663"/>
                </a:cubicBezTo>
                <a:cubicBezTo>
                  <a:pt x="222617" y="239183"/>
                  <a:pt x="211322" y="329137"/>
                  <a:pt x="259837" y="391583"/>
                </a:cubicBezTo>
                <a:cubicBezTo>
                  <a:pt x="267160" y="401013"/>
                  <a:pt x="275638" y="409485"/>
                  <a:pt x="285062" y="416808"/>
                </a:cubicBezTo>
                <a:lnTo>
                  <a:pt x="236376" y="416808"/>
                </a:lnTo>
                <a:cubicBezTo>
                  <a:pt x="179439" y="416863"/>
                  <a:pt x="133293" y="462989"/>
                  <a:pt x="133207" y="519926"/>
                </a:cubicBezTo>
                <a:lnTo>
                  <a:pt x="133207" y="709481"/>
                </a:lnTo>
                <a:cubicBezTo>
                  <a:pt x="133207" y="717832"/>
                  <a:pt x="139976" y="724601"/>
                  <a:pt x="148327" y="724601"/>
                </a:cubicBezTo>
                <a:lnTo>
                  <a:pt x="597492" y="724601"/>
                </a:lnTo>
                <a:cubicBezTo>
                  <a:pt x="605843" y="724601"/>
                  <a:pt x="612612" y="717832"/>
                  <a:pt x="612612" y="709481"/>
                </a:cubicBezTo>
                <a:lnTo>
                  <a:pt x="612612" y="519826"/>
                </a:lnTo>
                <a:cubicBezTo>
                  <a:pt x="612526" y="462889"/>
                  <a:pt x="566380" y="416763"/>
                  <a:pt x="509443" y="416707"/>
                </a:cubicBezTo>
                <a:close/>
                <a:moveTo>
                  <a:pt x="259963" y="303862"/>
                </a:moveTo>
                <a:cubicBezTo>
                  <a:pt x="259963" y="241481"/>
                  <a:pt x="310530" y="190915"/>
                  <a:pt x="372910" y="190915"/>
                </a:cubicBezTo>
                <a:cubicBezTo>
                  <a:pt x="435290" y="190915"/>
                  <a:pt x="485856" y="241481"/>
                  <a:pt x="485856" y="303862"/>
                </a:cubicBezTo>
                <a:cubicBezTo>
                  <a:pt x="485856" y="366242"/>
                  <a:pt x="435290" y="416808"/>
                  <a:pt x="372910" y="416808"/>
                </a:cubicBezTo>
                <a:cubicBezTo>
                  <a:pt x="310514" y="416753"/>
                  <a:pt x="259963" y="366156"/>
                  <a:pt x="259963" y="303761"/>
                </a:cubicBezTo>
                <a:close/>
                <a:moveTo>
                  <a:pt x="466099" y="447048"/>
                </a:moveTo>
                <a:lnTo>
                  <a:pt x="372910" y="670270"/>
                </a:lnTo>
                <a:lnTo>
                  <a:pt x="279720" y="447048"/>
                </a:lnTo>
                <a:close/>
                <a:moveTo>
                  <a:pt x="163699" y="519926"/>
                </a:moveTo>
                <a:cubicBezTo>
                  <a:pt x="163755" y="479682"/>
                  <a:pt x="196384" y="447078"/>
                  <a:pt x="236628" y="447048"/>
                </a:cubicBezTo>
                <a:lnTo>
                  <a:pt x="247212" y="447048"/>
                </a:lnTo>
                <a:lnTo>
                  <a:pt x="350482" y="694361"/>
                </a:lnTo>
                <a:lnTo>
                  <a:pt x="163447" y="694361"/>
                </a:lnTo>
                <a:close/>
                <a:moveTo>
                  <a:pt x="582624" y="694361"/>
                </a:moveTo>
                <a:lnTo>
                  <a:pt x="395590" y="694361"/>
                </a:lnTo>
                <a:lnTo>
                  <a:pt x="498859" y="447048"/>
                </a:lnTo>
                <a:lnTo>
                  <a:pt x="509443" y="447048"/>
                </a:lnTo>
                <a:cubicBezTo>
                  <a:pt x="549688" y="447078"/>
                  <a:pt x="582317" y="479682"/>
                  <a:pt x="582372" y="519926"/>
                </a:cubicBezTo>
                <a:close/>
                <a:moveTo>
                  <a:pt x="775001" y="200441"/>
                </a:moveTo>
                <a:lnTo>
                  <a:pt x="1158041" y="200441"/>
                </a:lnTo>
                <a:lnTo>
                  <a:pt x="1158041" y="230681"/>
                </a:lnTo>
                <a:lnTo>
                  <a:pt x="774900" y="230681"/>
                </a:lnTo>
                <a:close/>
                <a:moveTo>
                  <a:pt x="775001" y="314093"/>
                </a:moveTo>
                <a:lnTo>
                  <a:pt x="1158041" y="314093"/>
                </a:lnTo>
                <a:lnTo>
                  <a:pt x="1158041" y="344333"/>
                </a:lnTo>
                <a:lnTo>
                  <a:pt x="774900" y="344333"/>
                </a:lnTo>
                <a:close/>
                <a:moveTo>
                  <a:pt x="774900" y="427442"/>
                </a:moveTo>
                <a:lnTo>
                  <a:pt x="1157940" y="427442"/>
                </a:lnTo>
                <a:lnTo>
                  <a:pt x="1157940" y="457682"/>
                </a:lnTo>
                <a:lnTo>
                  <a:pt x="774900" y="457682"/>
                </a:lnTo>
                <a:close/>
                <a:moveTo>
                  <a:pt x="774900" y="541094"/>
                </a:moveTo>
                <a:lnTo>
                  <a:pt x="1157940" y="541094"/>
                </a:lnTo>
                <a:lnTo>
                  <a:pt x="1157940" y="571334"/>
                </a:lnTo>
                <a:lnTo>
                  <a:pt x="774900" y="571334"/>
                </a:lnTo>
                <a:close/>
                <a:moveTo>
                  <a:pt x="774900" y="654746"/>
                </a:moveTo>
                <a:lnTo>
                  <a:pt x="1157940" y="654746"/>
                </a:lnTo>
                <a:lnTo>
                  <a:pt x="1157940" y="684986"/>
                </a:lnTo>
                <a:lnTo>
                  <a:pt x="774900" y="684986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8522" tIns="29261" rIns="58522" bIns="29261" rtlCol="0" anchor="ctr"/>
          <a:lstStyle/>
          <a:p>
            <a:endParaRPr lang="de-DE" dirty="0"/>
          </a:p>
        </p:txBody>
      </p:sp>
      <p:sp>
        <p:nvSpPr>
          <p:cNvPr id="50" name="Graphic 1">
            <a:extLst>
              <a:ext uri="{FF2B5EF4-FFF2-40B4-BE49-F238E27FC236}">
                <a16:creationId xmlns:a16="http://schemas.microsoft.com/office/drawing/2014/main" id="{62F0FF81-F9D0-4C2D-AB85-DDD6DACAFF7C}"/>
              </a:ext>
            </a:extLst>
          </p:cNvPr>
          <p:cNvSpPr>
            <a:spLocks noChangeAspect="1"/>
          </p:cNvSpPr>
          <p:nvPr/>
        </p:nvSpPr>
        <p:spPr>
          <a:xfrm>
            <a:off x="4495957" y="4686240"/>
            <a:ext cx="856479" cy="856478"/>
          </a:xfrm>
          <a:custGeom>
            <a:avLst/>
            <a:gdLst>
              <a:gd name="connsiteX0" fmla="*/ 606426 w 1212851"/>
              <a:gd name="connsiteY0" fmla="*/ 396207 h 1212851"/>
              <a:gd name="connsiteX1" fmla="*/ 396207 w 1212851"/>
              <a:gd name="connsiteY1" fmla="*/ 606426 h 1212851"/>
              <a:gd name="connsiteX2" fmla="*/ 606426 w 1212851"/>
              <a:gd name="connsiteY2" fmla="*/ 816644 h 1212851"/>
              <a:gd name="connsiteX3" fmla="*/ 816644 w 1212851"/>
              <a:gd name="connsiteY3" fmla="*/ 606426 h 1212851"/>
              <a:gd name="connsiteX4" fmla="*/ 606426 w 1212851"/>
              <a:gd name="connsiteY4" fmla="*/ 396207 h 1212851"/>
              <a:gd name="connsiteX5" fmla="*/ 606426 w 1212851"/>
              <a:gd name="connsiteY5" fmla="*/ 786404 h 1212851"/>
              <a:gd name="connsiteX6" fmla="*/ 426447 w 1212851"/>
              <a:gd name="connsiteY6" fmla="*/ 606426 h 1212851"/>
              <a:gd name="connsiteX7" fmla="*/ 606426 w 1212851"/>
              <a:gd name="connsiteY7" fmla="*/ 426447 h 1212851"/>
              <a:gd name="connsiteX8" fmla="*/ 786404 w 1212851"/>
              <a:gd name="connsiteY8" fmla="*/ 606426 h 1212851"/>
              <a:gd name="connsiteX9" fmla="*/ 606426 w 1212851"/>
              <a:gd name="connsiteY9" fmla="*/ 786404 h 1212851"/>
              <a:gd name="connsiteX10" fmla="*/ 1095306 w 1212851"/>
              <a:gd name="connsiteY10" fmla="*/ 977471 h 1212851"/>
              <a:gd name="connsiteX11" fmla="*/ 1023486 w 1212851"/>
              <a:gd name="connsiteY11" fmla="*/ 1001965 h 1212851"/>
              <a:gd name="connsiteX12" fmla="*/ 857166 w 1212851"/>
              <a:gd name="connsiteY12" fmla="*/ 835645 h 1212851"/>
              <a:gd name="connsiteX13" fmla="*/ 966181 w 1212851"/>
              <a:gd name="connsiteY13" fmla="*/ 835645 h 1212851"/>
              <a:gd name="connsiteX14" fmla="*/ 966181 w 1212851"/>
              <a:gd name="connsiteY14" fmla="*/ 805405 h 1212851"/>
              <a:gd name="connsiteX15" fmla="*/ 832671 w 1212851"/>
              <a:gd name="connsiteY15" fmla="*/ 805405 h 1212851"/>
              <a:gd name="connsiteX16" fmla="*/ 901719 w 1212851"/>
              <a:gd name="connsiteY16" fmla="*/ 667259 h 1212851"/>
              <a:gd name="connsiteX17" fmla="*/ 872084 w 1212851"/>
              <a:gd name="connsiteY17" fmla="*/ 661211 h 1212851"/>
              <a:gd name="connsiteX18" fmla="*/ 551833 w 1212851"/>
              <a:gd name="connsiteY18" fmla="*/ 872130 h 1212851"/>
              <a:gd name="connsiteX19" fmla="*/ 340914 w 1212851"/>
              <a:gd name="connsiteY19" fmla="*/ 551878 h 1212851"/>
              <a:gd name="connsiteX20" fmla="*/ 661165 w 1212851"/>
              <a:gd name="connsiteY20" fmla="*/ 340959 h 1212851"/>
              <a:gd name="connsiteX21" fmla="*/ 870875 w 1212851"/>
              <a:gd name="connsiteY21" fmla="*/ 546299 h 1212851"/>
              <a:gd name="connsiteX22" fmla="*/ 900359 w 1212851"/>
              <a:gd name="connsiteY22" fmla="*/ 539646 h 1212851"/>
              <a:gd name="connsiteX23" fmla="*/ 832823 w 1212851"/>
              <a:gd name="connsiteY23" fmla="*/ 407648 h 1212851"/>
              <a:gd name="connsiteX24" fmla="*/ 965929 w 1212851"/>
              <a:gd name="connsiteY24" fmla="*/ 407648 h 1212851"/>
              <a:gd name="connsiteX25" fmla="*/ 965929 w 1212851"/>
              <a:gd name="connsiteY25" fmla="*/ 377408 h 1212851"/>
              <a:gd name="connsiteX26" fmla="*/ 856914 w 1212851"/>
              <a:gd name="connsiteY26" fmla="*/ 377408 h 1212851"/>
              <a:gd name="connsiteX27" fmla="*/ 1023234 w 1212851"/>
              <a:gd name="connsiteY27" fmla="*/ 211088 h 1212851"/>
              <a:gd name="connsiteX28" fmla="*/ 1188359 w 1212851"/>
              <a:gd name="connsiteY28" fmla="*/ 189719 h 1212851"/>
              <a:gd name="connsiteX29" fmla="*/ 1166990 w 1212851"/>
              <a:gd name="connsiteY29" fmla="*/ 24593 h 1212851"/>
              <a:gd name="connsiteX30" fmla="*/ 1001864 w 1212851"/>
              <a:gd name="connsiteY30" fmla="*/ 45963 h 1212851"/>
              <a:gd name="connsiteX31" fmla="*/ 1001864 w 1212851"/>
              <a:gd name="connsiteY31" fmla="*/ 189719 h 1212851"/>
              <a:gd name="connsiteX32" fmla="*/ 835544 w 1212851"/>
              <a:gd name="connsiteY32" fmla="*/ 356039 h 1212851"/>
              <a:gd name="connsiteX33" fmla="*/ 835544 w 1212851"/>
              <a:gd name="connsiteY33" fmla="*/ 246923 h 1212851"/>
              <a:gd name="connsiteX34" fmla="*/ 805304 w 1212851"/>
              <a:gd name="connsiteY34" fmla="*/ 246923 h 1212851"/>
              <a:gd name="connsiteX35" fmla="*/ 805304 w 1212851"/>
              <a:gd name="connsiteY35" fmla="*/ 379979 h 1212851"/>
              <a:gd name="connsiteX36" fmla="*/ 795779 w 1212851"/>
              <a:gd name="connsiteY36" fmla="*/ 371915 h 1212851"/>
              <a:gd name="connsiteX37" fmla="*/ 407699 w 1212851"/>
              <a:gd name="connsiteY37" fmla="*/ 380231 h 1212851"/>
              <a:gd name="connsiteX38" fmla="*/ 407699 w 1212851"/>
              <a:gd name="connsiteY38" fmla="*/ 246923 h 1212851"/>
              <a:gd name="connsiteX39" fmla="*/ 377459 w 1212851"/>
              <a:gd name="connsiteY39" fmla="*/ 246923 h 1212851"/>
              <a:gd name="connsiteX40" fmla="*/ 377459 w 1212851"/>
              <a:gd name="connsiteY40" fmla="*/ 355938 h 1212851"/>
              <a:gd name="connsiteX41" fmla="*/ 211139 w 1212851"/>
              <a:gd name="connsiteY41" fmla="*/ 189618 h 1212851"/>
              <a:gd name="connsiteX42" fmla="*/ 189769 w 1212851"/>
              <a:gd name="connsiteY42" fmla="*/ 24492 h 1212851"/>
              <a:gd name="connsiteX43" fmla="*/ 24643 w 1212851"/>
              <a:gd name="connsiteY43" fmla="*/ 45862 h 1212851"/>
              <a:gd name="connsiteX44" fmla="*/ 46013 w 1212851"/>
              <a:gd name="connsiteY44" fmla="*/ 210987 h 1212851"/>
              <a:gd name="connsiteX45" fmla="*/ 189769 w 1212851"/>
              <a:gd name="connsiteY45" fmla="*/ 210987 h 1212851"/>
              <a:gd name="connsiteX46" fmla="*/ 356089 w 1212851"/>
              <a:gd name="connsiteY46" fmla="*/ 377307 h 1212851"/>
              <a:gd name="connsiteX47" fmla="*/ 246923 w 1212851"/>
              <a:gd name="connsiteY47" fmla="*/ 377307 h 1212851"/>
              <a:gd name="connsiteX48" fmla="*/ 246923 w 1212851"/>
              <a:gd name="connsiteY48" fmla="*/ 407547 h 1212851"/>
              <a:gd name="connsiteX49" fmla="*/ 380231 w 1212851"/>
              <a:gd name="connsiteY49" fmla="*/ 407547 h 1212851"/>
              <a:gd name="connsiteX50" fmla="*/ 380231 w 1212851"/>
              <a:gd name="connsiteY50" fmla="*/ 805304 h 1212851"/>
              <a:gd name="connsiteX51" fmla="*/ 246923 w 1212851"/>
              <a:gd name="connsiteY51" fmla="*/ 805304 h 1212851"/>
              <a:gd name="connsiteX52" fmla="*/ 246923 w 1212851"/>
              <a:gd name="connsiteY52" fmla="*/ 835544 h 1212851"/>
              <a:gd name="connsiteX53" fmla="*/ 355938 w 1212851"/>
              <a:gd name="connsiteY53" fmla="*/ 835544 h 1212851"/>
              <a:gd name="connsiteX54" fmla="*/ 189618 w 1212851"/>
              <a:gd name="connsiteY54" fmla="*/ 1001864 h 1212851"/>
              <a:gd name="connsiteX55" fmla="*/ 24492 w 1212851"/>
              <a:gd name="connsiteY55" fmla="*/ 1023234 h 1212851"/>
              <a:gd name="connsiteX56" fmla="*/ 45862 w 1212851"/>
              <a:gd name="connsiteY56" fmla="*/ 1188359 h 1212851"/>
              <a:gd name="connsiteX57" fmla="*/ 210987 w 1212851"/>
              <a:gd name="connsiteY57" fmla="*/ 1166990 h 1212851"/>
              <a:gd name="connsiteX58" fmla="*/ 210987 w 1212851"/>
              <a:gd name="connsiteY58" fmla="*/ 1023234 h 1212851"/>
              <a:gd name="connsiteX59" fmla="*/ 377307 w 1212851"/>
              <a:gd name="connsiteY59" fmla="*/ 856914 h 1212851"/>
              <a:gd name="connsiteX60" fmla="*/ 377307 w 1212851"/>
              <a:gd name="connsiteY60" fmla="*/ 965929 h 1212851"/>
              <a:gd name="connsiteX61" fmla="*/ 407547 w 1212851"/>
              <a:gd name="connsiteY61" fmla="*/ 965929 h 1212851"/>
              <a:gd name="connsiteX62" fmla="*/ 407547 w 1212851"/>
              <a:gd name="connsiteY62" fmla="*/ 832621 h 1212851"/>
              <a:gd name="connsiteX63" fmla="*/ 805304 w 1212851"/>
              <a:gd name="connsiteY63" fmla="*/ 832621 h 1212851"/>
              <a:gd name="connsiteX64" fmla="*/ 805304 w 1212851"/>
              <a:gd name="connsiteY64" fmla="*/ 965979 h 1212851"/>
              <a:gd name="connsiteX65" fmla="*/ 835544 w 1212851"/>
              <a:gd name="connsiteY65" fmla="*/ 965979 h 1212851"/>
              <a:gd name="connsiteX66" fmla="*/ 835544 w 1212851"/>
              <a:gd name="connsiteY66" fmla="*/ 856914 h 1212851"/>
              <a:gd name="connsiteX67" fmla="*/ 1001864 w 1212851"/>
              <a:gd name="connsiteY67" fmla="*/ 1023234 h 1212851"/>
              <a:gd name="connsiteX68" fmla="*/ 1023274 w 1212851"/>
              <a:gd name="connsiteY68" fmla="*/ 1188284 h 1212851"/>
              <a:gd name="connsiteX69" fmla="*/ 1188319 w 1212851"/>
              <a:gd name="connsiteY69" fmla="*/ 1166874 h 1212851"/>
              <a:gd name="connsiteX70" fmla="*/ 1166914 w 1212851"/>
              <a:gd name="connsiteY70" fmla="*/ 1001824 h 1212851"/>
              <a:gd name="connsiteX71" fmla="*/ 1095054 w 1212851"/>
              <a:gd name="connsiteY71" fmla="*/ 977370 h 1212851"/>
              <a:gd name="connsiteX72" fmla="*/ 1095306 w 1212851"/>
              <a:gd name="connsiteY72" fmla="*/ 29951 h 1212851"/>
              <a:gd name="connsiteX73" fmla="*/ 1182699 w 1212851"/>
              <a:gd name="connsiteY73" fmla="*/ 117546 h 1212851"/>
              <a:gd name="connsiteX74" fmla="*/ 1095104 w 1212851"/>
              <a:gd name="connsiteY74" fmla="*/ 204939 h 1212851"/>
              <a:gd name="connsiteX75" fmla="*/ 1007711 w 1212851"/>
              <a:gd name="connsiteY75" fmla="*/ 117546 h 1212851"/>
              <a:gd name="connsiteX76" fmla="*/ 1095306 w 1212851"/>
              <a:gd name="connsiteY76" fmla="*/ 30203 h 1212851"/>
              <a:gd name="connsiteX77" fmla="*/ 117546 w 1212851"/>
              <a:gd name="connsiteY77" fmla="*/ 205141 h 1212851"/>
              <a:gd name="connsiteX78" fmla="*/ 30152 w 1212851"/>
              <a:gd name="connsiteY78" fmla="*/ 117546 h 1212851"/>
              <a:gd name="connsiteX79" fmla="*/ 117747 w 1212851"/>
              <a:gd name="connsiteY79" fmla="*/ 30152 h 1212851"/>
              <a:gd name="connsiteX80" fmla="*/ 205141 w 1212851"/>
              <a:gd name="connsiteY80" fmla="*/ 117546 h 1212851"/>
              <a:gd name="connsiteX81" fmla="*/ 117647 w 1212851"/>
              <a:gd name="connsiteY81" fmla="*/ 205141 h 1212851"/>
              <a:gd name="connsiteX82" fmla="*/ 117546 w 1212851"/>
              <a:gd name="connsiteY82" fmla="*/ 205141 h 1212851"/>
              <a:gd name="connsiteX83" fmla="*/ 117546 w 1212851"/>
              <a:gd name="connsiteY83" fmla="*/ 1182901 h 1212851"/>
              <a:gd name="connsiteX84" fmla="*/ 30152 w 1212851"/>
              <a:gd name="connsiteY84" fmla="*/ 1095306 h 1212851"/>
              <a:gd name="connsiteX85" fmla="*/ 117747 w 1212851"/>
              <a:gd name="connsiteY85" fmla="*/ 1007912 h 1212851"/>
              <a:gd name="connsiteX86" fmla="*/ 205141 w 1212851"/>
              <a:gd name="connsiteY86" fmla="*/ 1095306 h 1212851"/>
              <a:gd name="connsiteX87" fmla="*/ 117546 w 1212851"/>
              <a:gd name="connsiteY87" fmla="*/ 1182649 h 1212851"/>
              <a:gd name="connsiteX88" fmla="*/ 1095003 w 1212851"/>
              <a:gd name="connsiteY88" fmla="*/ 1182901 h 1212851"/>
              <a:gd name="connsiteX89" fmla="*/ 1007660 w 1212851"/>
              <a:gd name="connsiteY89" fmla="*/ 1095255 h 1212851"/>
              <a:gd name="connsiteX90" fmla="*/ 1095306 w 1212851"/>
              <a:gd name="connsiteY90" fmla="*/ 1007912 h 1212851"/>
              <a:gd name="connsiteX91" fmla="*/ 1182649 w 1212851"/>
              <a:gd name="connsiteY91" fmla="*/ 1095306 h 1212851"/>
              <a:gd name="connsiteX92" fmla="*/ 1095306 w 1212851"/>
              <a:gd name="connsiteY92" fmla="*/ 1182649 h 1212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1212851" h="1212851">
                <a:moveTo>
                  <a:pt x="606426" y="396207"/>
                </a:moveTo>
                <a:cubicBezTo>
                  <a:pt x="490324" y="396207"/>
                  <a:pt x="396207" y="490324"/>
                  <a:pt x="396207" y="606426"/>
                </a:cubicBezTo>
                <a:cubicBezTo>
                  <a:pt x="396207" y="722527"/>
                  <a:pt x="490324" y="816644"/>
                  <a:pt x="606426" y="816644"/>
                </a:cubicBezTo>
                <a:cubicBezTo>
                  <a:pt x="722527" y="816644"/>
                  <a:pt x="816644" y="722527"/>
                  <a:pt x="816644" y="606426"/>
                </a:cubicBezTo>
                <a:cubicBezTo>
                  <a:pt x="816503" y="490385"/>
                  <a:pt x="722467" y="396348"/>
                  <a:pt x="606426" y="396207"/>
                </a:cubicBezTo>
                <a:close/>
                <a:moveTo>
                  <a:pt x="606426" y="786404"/>
                </a:moveTo>
                <a:cubicBezTo>
                  <a:pt x="507027" y="786404"/>
                  <a:pt x="426447" y="705825"/>
                  <a:pt x="426447" y="606426"/>
                </a:cubicBezTo>
                <a:cubicBezTo>
                  <a:pt x="426447" y="507027"/>
                  <a:pt x="507027" y="426447"/>
                  <a:pt x="606426" y="426447"/>
                </a:cubicBezTo>
                <a:cubicBezTo>
                  <a:pt x="705825" y="426447"/>
                  <a:pt x="786404" y="507027"/>
                  <a:pt x="786404" y="606426"/>
                </a:cubicBezTo>
                <a:cubicBezTo>
                  <a:pt x="786293" y="705779"/>
                  <a:pt x="705779" y="786293"/>
                  <a:pt x="606426" y="786404"/>
                </a:cubicBezTo>
                <a:close/>
                <a:moveTo>
                  <a:pt x="1095306" y="977471"/>
                </a:moveTo>
                <a:cubicBezTo>
                  <a:pt x="1069310" y="977435"/>
                  <a:pt x="1044044" y="986054"/>
                  <a:pt x="1023486" y="1001965"/>
                </a:cubicBezTo>
                <a:lnTo>
                  <a:pt x="857166" y="835645"/>
                </a:lnTo>
                <a:lnTo>
                  <a:pt x="966181" y="835645"/>
                </a:lnTo>
                <a:lnTo>
                  <a:pt x="966181" y="805405"/>
                </a:lnTo>
                <a:lnTo>
                  <a:pt x="832671" y="805405"/>
                </a:lnTo>
                <a:cubicBezTo>
                  <a:pt x="867382" y="766194"/>
                  <a:pt x="891191" y="718556"/>
                  <a:pt x="901719" y="667259"/>
                </a:cubicBezTo>
                <a:lnTo>
                  <a:pt x="872084" y="661211"/>
                </a:lnTo>
                <a:cubicBezTo>
                  <a:pt x="841895" y="807890"/>
                  <a:pt x="698512" y="902319"/>
                  <a:pt x="551833" y="872130"/>
                </a:cubicBezTo>
                <a:cubicBezTo>
                  <a:pt x="405153" y="841935"/>
                  <a:pt x="310724" y="698557"/>
                  <a:pt x="340914" y="551878"/>
                </a:cubicBezTo>
                <a:cubicBezTo>
                  <a:pt x="371108" y="405199"/>
                  <a:pt x="514486" y="310769"/>
                  <a:pt x="661165" y="340959"/>
                </a:cubicBezTo>
                <a:cubicBezTo>
                  <a:pt x="765271" y="362389"/>
                  <a:pt x="847257" y="442666"/>
                  <a:pt x="870875" y="546299"/>
                </a:cubicBezTo>
                <a:lnTo>
                  <a:pt x="900359" y="539646"/>
                </a:lnTo>
                <a:cubicBezTo>
                  <a:pt x="889175" y="490718"/>
                  <a:pt x="865961" y="445347"/>
                  <a:pt x="832823" y="407648"/>
                </a:cubicBezTo>
                <a:lnTo>
                  <a:pt x="965929" y="407648"/>
                </a:lnTo>
                <a:lnTo>
                  <a:pt x="965929" y="377408"/>
                </a:lnTo>
                <a:lnTo>
                  <a:pt x="856914" y="377408"/>
                </a:lnTo>
                <a:lnTo>
                  <a:pt x="1023234" y="211088"/>
                </a:lnTo>
                <a:cubicBezTo>
                  <a:pt x="1074733" y="250783"/>
                  <a:pt x="1148659" y="241217"/>
                  <a:pt x="1188359" y="189719"/>
                </a:cubicBezTo>
                <a:cubicBezTo>
                  <a:pt x="1228054" y="138220"/>
                  <a:pt x="1218489" y="64293"/>
                  <a:pt x="1166990" y="24593"/>
                </a:cubicBezTo>
                <a:cubicBezTo>
                  <a:pt x="1115491" y="-15102"/>
                  <a:pt x="1041559" y="-5536"/>
                  <a:pt x="1001864" y="45963"/>
                </a:cubicBezTo>
                <a:cubicBezTo>
                  <a:pt x="969215" y="88319"/>
                  <a:pt x="969215" y="147362"/>
                  <a:pt x="1001864" y="189719"/>
                </a:cubicBezTo>
                <a:lnTo>
                  <a:pt x="835544" y="356039"/>
                </a:lnTo>
                <a:lnTo>
                  <a:pt x="835544" y="246923"/>
                </a:lnTo>
                <a:lnTo>
                  <a:pt x="805304" y="246923"/>
                </a:lnTo>
                <a:lnTo>
                  <a:pt x="805304" y="379979"/>
                </a:lnTo>
                <a:cubicBezTo>
                  <a:pt x="802179" y="377207"/>
                  <a:pt x="799004" y="374535"/>
                  <a:pt x="795779" y="371915"/>
                </a:cubicBezTo>
                <a:cubicBezTo>
                  <a:pt x="681663" y="279783"/>
                  <a:pt x="517762" y="283291"/>
                  <a:pt x="407699" y="380231"/>
                </a:cubicBezTo>
                <a:lnTo>
                  <a:pt x="407699" y="246923"/>
                </a:lnTo>
                <a:lnTo>
                  <a:pt x="377459" y="246923"/>
                </a:lnTo>
                <a:lnTo>
                  <a:pt x="377459" y="355938"/>
                </a:lnTo>
                <a:lnTo>
                  <a:pt x="211139" y="189618"/>
                </a:lnTo>
                <a:cubicBezTo>
                  <a:pt x="250834" y="138119"/>
                  <a:pt x="241268" y="64192"/>
                  <a:pt x="189769" y="24492"/>
                </a:cubicBezTo>
                <a:cubicBezTo>
                  <a:pt x="138270" y="-15203"/>
                  <a:pt x="64344" y="-5637"/>
                  <a:pt x="24643" y="45862"/>
                </a:cubicBezTo>
                <a:cubicBezTo>
                  <a:pt x="-15052" y="97361"/>
                  <a:pt x="-5486" y="171292"/>
                  <a:pt x="46013" y="210987"/>
                </a:cubicBezTo>
                <a:cubicBezTo>
                  <a:pt x="88369" y="243637"/>
                  <a:pt x="147413" y="243637"/>
                  <a:pt x="189769" y="210987"/>
                </a:cubicBezTo>
                <a:lnTo>
                  <a:pt x="356089" y="377307"/>
                </a:lnTo>
                <a:lnTo>
                  <a:pt x="246923" y="377307"/>
                </a:lnTo>
                <a:lnTo>
                  <a:pt x="246923" y="407547"/>
                </a:lnTo>
                <a:lnTo>
                  <a:pt x="380231" y="407547"/>
                </a:lnTo>
                <a:cubicBezTo>
                  <a:pt x="279965" y="521179"/>
                  <a:pt x="279965" y="691672"/>
                  <a:pt x="380231" y="805304"/>
                </a:cubicBezTo>
                <a:lnTo>
                  <a:pt x="246923" y="805304"/>
                </a:lnTo>
                <a:lnTo>
                  <a:pt x="246923" y="835544"/>
                </a:lnTo>
                <a:lnTo>
                  <a:pt x="355938" y="835544"/>
                </a:lnTo>
                <a:lnTo>
                  <a:pt x="189618" y="1001864"/>
                </a:lnTo>
                <a:cubicBezTo>
                  <a:pt x="138119" y="962169"/>
                  <a:pt x="64192" y="971735"/>
                  <a:pt x="24492" y="1023234"/>
                </a:cubicBezTo>
                <a:cubicBezTo>
                  <a:pt x="-15203" y="1074733"/>
                  <a:pt x="-5637" y="1148659"/>
                  <a:pt x="45862" y="1188359"/>
                </a:cubicBezTo>
                <a:cubicBezTo>
                  <a:pt x="97361" y="1228054"/>
                  <a:pt x="171292" y="1218489"/>
                  <a:pt x="210987" y="1166990"/>
                </a:cubicBezTo>
                <a:cubicBezTo>
                  <a:pt x="243637" y="1124634"/>
                  <a:pt x="243637" y="1065590"/>
                  <a:pt x="210987" y="1023234"/>
                </a:cubicBezTo>
                <a:lnTo>
                  <a:pt x="377307" y="856914"/>
                </a:lnTo>
                <a:lnTo>
                  <a:pt x="377307" y="965929"/>
                </a:lnTo>
                <a:lnTo>
                  <a:pt x="407547" y="965929"/>
                </a:lnTo>
                <a:lnTo>
                  <a:pt x="407547" y="832621"/>
                </a:lnTo>
                <a:cubicBezTo>
                  <a:pt x="521169" y="932907"/>
                  <a:pt x="691682" y="932907"/>
                  <a:pt x="805304" y="832621"/>
                </a:cubicBezTo>
                <a:lnTo>
                  <a:pt x="805304" y="965979"/>
                </a:lnTo>
                <a:lnTo>
                  <a:pt x="835544" y="965979"/>
                </a:lnTo>
                <a:lnTo>
                  <a:pt x="835544" y="856914"/>
                </a:lnTo>
                <a:lnTo>
                  <a:pt x="1001864" y="1023234"/>
                </a:lnTo>
                <a:cubicBezTo>
                  <a:pt x="962199" y="1074722"/>
                  <a:pt x="971786" y="1148619"/>
                  <a:pt x="1023274" y="1188284"/>
                </a:cubicBezTo>
                <a:cubicBezTo>
                  <a:pt x="1074758" y="1227949"/>
                  <a:pt x="1148654" y="1218362"/>
                  <a:pt x="1188319" y="1166874"/>
                </a:cubicBezTo>
                <a:cubicBezTo>
                  <a:pt x="1227984" y="1115385"/>
                  <a:pt x="1218398" y="1041494"/>
                  <a:pt x="1166914" y="1001824"/>
                </a:cubicBezTo>
                <a:cubicBezTo>
                  <a:pt x="1146316" y="985963"/>
                  <a:pt x="1121050" y="977360"/>
                  <a:pt x="1095054" y="977370"/>
                </a:cubicBezTo>
                <a:close/>
                <a:moveTo>
                  <a:pt x="1095306" y="29951"/>
                </a:moveTo>
                <a:cubicBezTo>
                  <a:pt x="1143629" y="30006"/>
                  <a:pt x="1182755" y="69222"/>
                  <a:pt x="1182699" y="117546"/>
                </a:cubicBezTo>
                <a:cubicBezTo>
                  <a:pt x="1182644" y="165869"/>
                  <a:pt x="1143428" y="204995"/>
                  <a:pt x="1095104" y="204939"/>
                </a:cubicBezTo>
                <a:cubicBezTo>
                  <a:pt x="1046861" y="204884"/>
                  <a:pt x="1007766" y="165789"/>
                  <a:pt x="1007711" y="117546"/>
                </a:cubicBezTo>
                <a:cubicBezTo>
                  <a:pt x="1007852" y="69268"/>
                  <a:pt x="1047028" y="30203"/>
                  <a:pt x="1095306" y="30203"/>
                </a:cubicBezTo>
                <a:close/>
                <a:moveTo>
                  <a:pt x="117546" y="205141"/>
                </a:moveTo>
                <a:cubicBezTo>
                  <a:pt x="69222" y="205086"/>
                  <a:pt x="30097" y="165869"/>
                  <a:pt x="30152" y="117546"/>
                </a:cubicBezTo>
                <a:cubicBezTo>
                  <a:pt x="30208" y="69222"/>
                  <a:pt x="69424" y="30097"/>
                  <a:pt x="117747" y="30152"/>
                </a:cubicBezTo>
                <a:cubicBezTo>
                  <a:pt x="165990" y="30208"/>
                  <a:pt x="205086" y="69303"/>
                  <a:pt x="205141" y="117546"/>
                </a:cubicBezTo>
                <a:cubicBezTo>
                  <a:pt x="205171" y="165895"/>
                  <a:pt x="165995" y="205111"/>
                  <a:pt x="117647" y="205141"/>
                </a:cubicBezTo>
                <a:cubicBezTo>
                  <a:pt x="117611" y="205141"/>
                  <a:pt x="117581" y="205141"/>
                  <a:pt x="117546" y="205141"/>
                </a:cubicBezTo>
                <a:close/>
                <a:moveTo>
                  <a:pt x="117546" y="1182901"/>
                </a:moveTo>
                <a:cubicBezTo>
                  <a:pt x="69222" y="1182846"/>
                  <a:pt x="30097" y="1143629"/>
                  <a:pt x="30152" y="1095306"/>
                </a:cubicBezTo>
                <a:cubicBezTo>
                  <a:pt x="30208" y="1046982"/>
                  <a:pt x="69424" y="1007857"/>
                  <a:pt x="117747" y="1007912"/>
                </a:cubicBezTo>
                <a:cubicBezTo>
                  <a:pt x="165990" y="1007968"/>
                  <a:pt x="205086" y="1047063"/>
                  <a:pt x="205141" y="1095306"/>
                </a:cubicBezTo>
                <a:cubicBezTo>
                  <a:pt x="205000" y="1143584"/>
                  <a:pt x="165824" y="1182649"/>
                  <a:pt x="117546" y="1182649"/>
                </a:cubicBezTo>
                <a:close/>
                <a:moveTo>
                  <a:pt x="1095003" y="1182901"/>
                </a:moveTo>
                <a:cubicBezTo>
                  <a:pt x="1046680" y="1182815"/>
                  <a:pt x="1007574" y="1143579"/>
                  <a:pt x="1007660" y="1095255"/>
                </a:cubicBezTo>
                <a:cubicBezTo>
                  <a:pt x="1007746" y="1046932"/>
                  <a:pt x="1046982" y="1007827"/>
                  <a:pt x="1095306" y="1007912"/>
                </a:cubicBezTo>
                <a:cubicBezTo>
                  <a:pt x="1143529" y="1007998"/>
                  <a:pt x="1182594" y="1047083"/>
                  <a:pt x="1182649" y="1095306"/>
                </a:cubicBezTo>
                <a:cubicBezTo>
                  <a:pt x="1182538" y="1143498"/>
                  <a:pt x="1143498" y="1182538"/>
                  <a:pt x="1095306" y="1182649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8522" tIns="29261" rIns="58522" bIns="29261" rtlCol="0" anchor="ctr"/>
          <a:lstStyle/>
          <a:p>
            <a:endParaRPr lang="de-DE" dirty="0"/>
          </a:p>
        </p:txBody>
      </p:sp>
      <p:sp>
        <p:nvSpPr>
          <p:cNvPr id="51" name="Graphic 1">
            <a:extLst>
              <a:ext uri="{FF2B5EF4-FFF2-40B4-BE49-F238E27FC236}">
                <a16:creationId xmlns:a16="http://schemas.microsoft.com/office/drawing/2014/main" id="{6C19631E-2A16-4C3A-8A5A-974E978E860A}"/>
              </a:ext>
            </a:extLst>
          </p:cNvPr>
          <p:cNvSpPr>
            <a:spLocks noChangeAspect="1"/>
          </p:cNvSpPr>
          <p:nvPr/>
        </p:nvSpPr>
        <p:spPr>
          <a:xfrm>
            <a:off x="5733765" y="4708806"/>
            <a:ext cx="889775" cy="820372"/>
          </a:xfrm>
          <a:custGeom>
            <a:avLst/>
            <a:gdLst>
              <a:gd name="connsiteX0" fmla="*/ 62699 w 1260001"/>
              <a:gd name="connsiteY0" fmla="*/ 405016 h 1161721"/>
              <a:gd name="connsiteX1" fmla="*/ 12803 w 1260001"/>
              <a:gd name="connsiteY1" fmla="*/ 397153 h 1161721"/>
              <a:gd name="connsiteX2" fmla="*/ 1 w 1260001"/>
              <a:gd name="connsiteY2" fmla="*/ 382033 h 1161721"/>
              <a:gd name="connsiteX3" fmla="*/ 1 w 1260001"/>
              <a:gd name="connsiteY3" fmla="*/ 278259 h 1161721"/>
              <a:gd name="connsiteX4" fmla="*/ 12803 w 1260001"/>
              <a:gd name="connsiteY4" fmla="*/ 263139 h 1161721"/>
              <a:gd name="connsiteX5" fmla="*/ 62699 w 1260001"/>
              <a:gd name="connsiteY5" fmla="*/ 255277 h 1161721"/>
              <a:gd name="connsiteX6" fmla="*/ 88403 w 1260001"/>
              <a:gd name="connsiteY6" fmla="*/ 192932 h 1161721"/>
              <a:gd name="connsiteX7" fmla="*/ 59171 w 1260001"/>
              <a:gd name="connsiteY7" fmla="*/ 152612 h 1161721"/>
              <a:gd name="connsiteX8" fmla="*/ 60733 w 1260001"/>
              <a:gd name="connsiteY8" fmla="*/ 131495 h 1161721"/>
              <a:gd name="connsiteX9" fmla="*/ 133108 w 1260001"/>
              <a:gd name="connsiteY9" fmla="*/ 59120 h 1161721"/>
              <a:gd name="connsiteX10" fmla="*/ 152663 w 1260001"/>
              <a:gd name="connsiteY10" fmla="*/ 57558 h 1161721"/>
              <a:gd name="connsiteX11" fmla="*/ 193537 w 1260001"/>
              <a:gd name="connsiteY11" fmla="*/ 87294 h 1161721"/>
              <a:gd name="connsiteX12" fmla="*/ 257041 w 1260001"/>
              <a:gd name="connsiteY12" fmla="*/ 61036 h 1161721"/>
              <a:gd name="connsiteX13" fmla="*/ 264652 w 1260001"/>
              <a:gd name="connsiteY13" fmla="*/ 12752 h 1161721"/>
              <a:gd name="connsiteX14" fmla="*/ 279772 w 1260001"/>
              <a:gd name="connsiteY14" fmla="*/ 1 h 1161721"/>
              <a:gd name="connsiteX15" fmla="*/ 382134 w 1260001"/>
              <a:gd name="connsiteY15" fmla="*/ 1 h 1161721"/>
              <a:gd name="connsiteX16" fmla="*/ 397254 w 1260001"/>
              <a:gd name="connsiteY16" fmla="*/ 12752 h 1161721"/>
              <a:gd name="connsiteX17" fmla="*/ 404864 w 1260001"/>
              <a:gd name="connsiteY17" fmla="*/ 61036 h 1161721"/>
              <a:gd name="connsiteX18" fmla="*/ 468368 w 1260001"/>
              <a:gd name="connsiteY18" fmla="*/ 87294 h 1161721"/>
              <a:gd name="connsiteX19" fmla="*/ 509243 w 1260001"/>
              <a:gd name="connsiteY19" fmla="*/ 57558 h 1161721"/>
              <a:gd name="connsiteX20" fmla="*/ 528798 w 1260001"/>
              <a:gd name="connsiteY20" fmla="*/ 59120 h 1161721"/>
              <a:gd name="connsiteX21" fmla="*/ 601172 w 1260001"/>
              <a:gd name="connsiteY21" fmla="*/ 131495 h 1161721"/>
              <a:gd name="connsiteX22" fmla="*/ 602735 w 1260001"/>
              <a:gd name="connsiteY22" fmla="*/ 152612 h 1161721"/>
              <a:gd name="connsiteX23" fmla="*/ 573503 w 1260001"/>
              <a:gd name="connsiteY23" fmla="*/ 192932 h 1161721"/>
              <a:gd name="connsiteX24" fmla="*/ 601727 w 1260001"/>
              <a:gd name="connsiteY24" fmla="*/ 265156 h 1161721"/>
              <a:gd name="connsiteX25" fmla="*/ 572293 w 1260001"/>
              <a:gd name="connsiteY25" fmla="*/ 272111 h 1161721"/>
              <a:gd name="connsiteX26" fmla="*/ 542557 w 1260001"/>
              <a:gd name="connsiteY26" fmla="*/ 199938 h 1161721"/>
              <a:gd name="connsiteX27" fmla="*/ 543212 w 1260001"/>
              <a:gd name="connsiteY27" fmla="*/ 183155 h 1161721"/>
              <a:gd name="connsiteX28" fmla="*/ 571336 w 1260001"/>
              <a:gd name="connsiteY28" fmla="*/ 144498 h 1161721"/>
              <a:gd name="connsiteX29" fmla="*/ 516551 w 1260001"/>
              <a:gd name="connsiteY29" fmla="*/ 89713 h 1161721"/>
              <a:gd name="connsiteX30" fmla="*/ 478096 w 1260001"/>
              <a:gd name="connsiteY30" fmla="*/ 117685 h 1161721"/>
              <a:gd name="connsiteX31" fmla="*/ 461262 w 1260001"/>
              <a:gd name="connsiteY31" fmla="*/ 118290 h 1161721"/>
              <a:gd name="connsiteX32" fmla="*/ 388636 w 1260001"/>
              <a:gd name="connsiteY32" fmla="*/ 88050 h 1161721"/>
              <a:gd name="connsiteX33" fmla="*/ 376540 w 1260001"/>
              <a:gd name="connsiteY33" fmla="*/ 75651 h 1161721"/>
              <a:gd name="connsiteX34" fmla="*/ 369383 w 1260001"/>
              <a:gd name="connsiteY34" fmla="*/ 30291 h 1161721"/>
              <a:gd name="connsiteX35" fmla="*/ 292321 w 1260001"/>
              <a:gd name="connsiteY35" fmla="*/ 30291 h 1161721"/>
              <a:gd name="connsiteX36" fmla="*/ 285114 w 1260001"/>
              <a:gd name="connsiteY36" fmla="*/ 75651 h 1161721"/>
              <a:gd name="connsiteX37" fmla="*/ 272413 w 1260001"/>
              <a:gd name="connsiteY37" fmla="*/ 88251 h 1161721"/>
              <a:gd name="connsiteX38" fmla="*/ 200442 w 1260001"/>
              <a:gd name="connsiteY38" fmla="*/ 118189 h 1161721"/>
              <a:gd name="connsiteX39" fmla="*/ 183608 w 1260001"/>
              <a:gd name="connsiteY39" fmla="*/ 117584 h 1161721"/>
              <a:gd name="connsiteX40" fmla="*/ 145153 w 1260001"/>
              <a:gd name="connsiteY40" fmla="*/ 89612 h 1161721"/>
              <a:gd name="connsiteX41" fmla="*/ 90721 w 1260001"/>
              <a:gd name="connsiteY41" fmla="*/ 144699 h 1161721"/>
              <a:gd name="connsiteX42" fmla="*/ 118844 w 1260001"/>
              <a:gd name="connsiteY42" fmla="*/ 183356 h 1161721"/>
              <a:gd name="connsiteX43" fmla="*/ 119500 w 1260001"/>
              <a:gd name="connsiteY43" fmla="*/ 200139 h 1161721"/>
              <a:gd name="connsiteX44" fmla="*/ 89764 w 1260001"/>
              <a:gd name="connsiteY44" fmla="*/ 272312 h 1161721"/>
              <a:gd name="connsiteX45" fmla="*/ 77416 w 1260001"/>
              <a:gd name="connsiteY45" fmla="*/ 283804 h 1161721"/>
              <a:gd name="connsiteX46" fmla="*/ 30241 w 1260001"/>
              <a:gd name="connsiteY46" fmla="*/ 291212 h 1161721"/>
              <a:gd name="connsiteX47" fmla="*/ 30241 w 1260001"/>
              <a:gd name="connsiteY47" fmla="*/ 369332 h 1161721"/>
              <a:gd name="connsiteX48" fmla="*/ 77264 w 1260001"/>
              <a:gd name="connsiteY48" fmla="*/ 376741 h 1161721"/>
              <a:gd name="connsiteX49" fmla="*/ 89612 w 1260001"/>
              <a:gd name="connsiteY49" fmla="*/ 388232 h 1161721"/>
              <a:gd name="connsiteX50" fmla="*/ 119348 w 1260001"/>
              <a:gd name="connsiteY50" fmla="*/ 460405 h 1161721"/>
              <a:gd name="connsiteX51" fmla="*/ 118693 w 1260001"/>
              <a:gd name="connsiteY51" fmla="*/ 477188 h 1161721"/>
              <a:gd name="connsiteX52" fmla="*/ 90721 w 1260001"/>
              <a:gd name="connsiteY52" fmla="*/ 515795 h 1161721"/>
              <a:gd name="connsiteX53" fmla="*/ 145506 w 1260001"/>
              <a:gd name="connsiteY53" fmla="*/ 570580 h 1161721"/>
              <a:gd name="connsiteX54" fmla="*/ 183961 w 1260001"/>
              <a:gd name="connsiteY54" fmla="*/ 542608 h 1161721"/>
              <a:gd name="connsiteX55" fmla="*/ 200795 w 1260001"/>
              <a:gd name="connsiteY55" fmla="*/ 542003 h 1161721"/>
              <a:gd name="connsiteX56" fmla="*/ 273421 w 1260001"/>
              <a:gd name="connsiteY56" fmla="*/ 572243 h 1161721"/>
              <a:gd name="connsiteX57" fmla="*/ 285467 w 1260001"/>
              <a:gd name="connsiteY57" fmla="*/ 584641 h 1161721"/>
              <a:gd name="connsiteX58" fmla="*/ 292674 w 1260001"/>
              <a:gd name="connsiteY58" fmla="*/ 630001 h 1161721"/>
              <a:gd name="connsiteX59" fmla="*/ 369181 w 1260001"/>
              <a:gd name="connsiteY59" fmla="*/ 630001 h 1161721"/>
              <a:gd name="connsiteX60" fmla="*/ 376338 w 1260001"/>
              <a:gd name="connsiteY60" fmla="*/ 584641 h 1161721"/>
              <a:gd name="connsiteX61" fmla="*/ 389089 w 1260001"/>
              <a:gd name="connsiteY61" fmla="*/ 572041 h 1161721"/>
              <a:gd name="connsiteX62" fmla="*/ 461060 w 1260001"/>
              <a:gd name="connsiteY62" fmla="*/ 542104 h 1161721"/>
              <a:gd name="connsiteX63" fmla="*/ 477894 w 1260001"/>
              <a:gd name="connsiteY63" fmla="*/ 542708 h 1161721"/>
              <a:gd name="connsiteX64" fmla="*/ 516349 w 1260001"/>
              <a:gd name="connsiteY64" fmla="*/ 570680 h 1161721"/>
              <a:gd name="connsiteX65" fmla="*/ 571134 w 1260001"/>
              <a:gd name="connsiteY65" fmla="*/ 515896 h 1161721"/>
              <a:gd name="connsiteX66" fmla="*/ 543011 w 1260001"/>
              <a:gd name="connsiteY66" fmla="*/ 477239 h 1161721"/>
              <a:gd name="connsiteX67" fmla="*/ 542356 w 1260001"/>
              <a:gd name="connsiteY67" fmla="*/ 460456 h 1161721"/>
              <a:gd name="connsiteX68" fmla="*/ 572092 w 1260001"/>
              <a:gd name="connsiteY68" fmla="*/ 388283 h 1161721"/>
              <a:gd name="connsiteX69" fmla="*/ 584440 w 1260001"/>
              <a:gd name="connsiteY69" fmla="*/ 376792 h 1161721"/>
              <a:gd name="connsiteX70" fmla="*/ 631412 w 1260001"/>
              <a:gd name="connsiteY70" fmla="*/ 369383 h 1161721"/>
              <a:gd name="connsiteX71" fmla="*/ 631412 w 1260001"/>
              <a:gd name="connsiteY71" fmla="*/ 330373 h 1161721"/>
              <a:gd name="connsiteX72" fmla="*/ 646532 w 1260001"/>
              <a:gd name="connsiteY72" fmla="*/ 315253 h 1161721"/>
              <a:gd name="connsiteX73" fmla="*/ 1000038 w 1260001"/>
              <a:gd name="connsiteY73" fmla="*/ 315253 h 1161721"/>
              <a:gd name="connsiteX74" fmla="*/ 1015158 w 1260001"/>
              <a:gd name="connsiteY74" fmla="*/ 330373 h 1161721"/>
              <a:gd name="connsiteX75" fmla="*/ 1015158 w 1260001"/>
              <a:gd name="connsiteY75" fmla="*/ 579349 h 1161721"/>
              <a:gd name="connsiteX76" fmla="*/ 1085315 w 1260001"/>
              <a:gd name="connsiteY76" fmla="*/ 509192 h 1161721"/>
              <a:gd name="connsiteX77" fmla="*/ 1106684 w 1260001"/>
              <a:gd name="connsiteY77" fmla="*/ 530562 h 1161721"/>
              <a:gd name="connsiteX78" fmla="*/ 1010924 w 1260001"/>
              <a:gd name="connsiteY78" fmla="*/ 626322 h 1161721"/>
              <a:gd name="connsiteX79" fmla="*/ 989555 w 1260001"/>
              <a:gd name="connsiteY79" fmla="*/ 626322 h 1161721"/>
              <a:gd name="connsiteX80" fmla="*/ 893795 w 1260001"/>
              <a:gd name="connsiteY80" fmla="*/ 530562 h 1161721"/>
              <a:gd name="connsiteX81" fmla="*/ 915164 w 1260001"/>
              <a:gd name="connsiteY81" fmla="*/ 509192 h 1161721"/>
              <a:gd name="connsiteX82" fmla="*/ 985321 w 1260001"/>
              <a:gd name="connsiteY82" fmla="*/ 579349 h 1161721"/>
              <a:gd name="connsiteX83" fmla="*/ 985321 w 1260001"/>
              <a:gd name="connsiteY83" fmla="*/ 345493 h 1161721"/>
              <a:gd name="connsiteX84" fmla="*/ 661501 w 1260001"/>
              <a:gd name="connsiteY84" fmla="*/ 345493 h 1161721"/>
              <a:gd name="connsiteX85" fmla="*/ 661501 w 1260001"/>
              <a:gd name="connsiteY85" fmla="*/ 382285 h 1161721"/>
              <a:gd name="connsiteX86" fmla="*/ 648750 w 1260001"/>
              <a:gd name="connsiteY86" fmla="*/ 397405 h 1161721"/>
              <a:gd name="connsiteX87" fmla="*/ 598854 w 1260001"/>
              <a:gd name="connsiteY87" fmla="*/ 405268 h 1161721"/>
              <a:gd name="connsiteX88" fmla="*/ 573150 w 1260001"/>
              <a:gd name="connsiteY88" fmla="*/ 467612 h 1161721"/>
              <a:gd name="connsiteX89" fmla="*/ 602382 w 1260001"/>
              <a:gd name="connsiteY89" fmla="*/ 507932 h 1161721"/>
              <a:gd name="connsiteX90" fmla="*/ 600820 w 1260001"/>
              <a:gd name="connsiteY90" fmla="*/ 529050 h 1161721"/>
              <a:gd name="connsiteX91" fmla="*/ 528445 w 1260001"/>
              <a:gd name="connsiteY91" fmla="*/ 601172 h 1161721"/>
              <a:gd name="connsiteX92" fmla="*/ 508890 w 1260001"/>
              <a:gd name="connsiteY92" fmla="*/ 602735 h 1161721"/>
              <a:gd name="connsiteX93" fmla="*/ 468016 w 1260001"/>
              <a:gd name="connsiteY93" fmla="*/ 572999 h 1161721"/>
              <a:gd name="connsiteX94" fmla="*/ 404512 w 1260001"/>
              <a:gd name="connsiteY94" fmla="*/ 599257 h 1161721"/>
              <a:gd name="connsiteX95" fmla="*/ 396901 w 1260001"/>
              <a:gd name="connsiteY95" fmla="*/ 647540 h 1161721"/>
              <a:gd name="connsiteX96" fmla="*/ 381781 w 1260001"/>
              <a:gd name="connsiteY96" fmla="*/ 660292 h 1161721"/>
              <a:gd name="connsiteX97" fmla="*/ 279570 w 1260001"/>
              <a:gd name="connsiteY97" fmla="*/ 660292 h 1161721"/>
              <a:gd name="connsiteX98" fmla="*/ 264450 w 1260001"/>
              <a:gd name="connsiteY98" fmla="*/ 647540 h 1161721"/>
              <a:gd name="connsiteX99" fmla="*/ 257041 w 1260001"/>
              <a:gd name="connsiteY99" fmla="*/ 599156 h 1161721"/>
              <a:gd name="connsiteX100" fmla="*/ 193537 w 1260001"/>
              <a:gd name="connsiteY100" fmla="*/ 572898 h 1161721"/>
              <a:gd name="connsiteX101" fmla="*/ 152663 w 1260001"/>
              <a:gd name="connsiteY101" fmla="*/ 602634 h 1161721"/>
              <a:gd name="connsiteX102" fmla="*/ 133108 w 1260001"/>
              <a:gd name="connsiteY102" fmla="*/ 601072 h 1161721"/>
              <a:gd name="connsiteX103" fmla="*/ 60733 w 1260001"/>
              <a:gd name="connsiteY103" fmla="*/ 528697 h 1161721"/>
              <a:gd name="connsiteX104" fmla="*/ 59171 w 1260001"/>
              <a:gd name="connsiteY104" fmla="*/ 507579 h 1161721"/>
              <a:gd name="connsiteX105" fmla="*/ 88403 w 1260001"/>
              <a:gd name="connsiteY105" fmla="*/ 467259 h 1161721"/>
              <a:gd name="connsiteX106" fmla="*/ 62699 w 1260001"/>
              <a:gd name="connsiteY106" fmla="*/ 405016 h 1161721"/>
              <a:gd name="connsiteX107" fmla="*/ 330776 w 1260001"/>
              <a:gd name="connsiteY107" fmla="*/ 202710 h 1161721"/>
              <a:gd name="connsiteX108" fmla="*/ 458339 w 1260001"/>
              <a:gd name="connsiteY108" fmla="*/ 330272 h 1161721"/>
              <a:gd name="connsiteX109" fmla="*/ 330776 w 1260001"/>
              <a:gd name="connsiteY109" fmla="*/ 457835 h 1161721"/>
              <a:gd name="connsiteX110" fmla="*/ 203214 w 1260001"/>
              <a:gd name="connsiteY110" fmla="*/ 330272 h 1161721"/>
              <a:gd name="connsiteX111" fmla="*/ 330776 w 1260001"/>
              <a:gd name="connsiteY111" fmla="*/ 202710 h 1161721"/>
              <a:gd name="connsiteX112" fmla="*/ 330776 w 1260001"/>
              <a:gd name="connsiteY112" fmla="*/ 232950 h 1161721"/>
              <a:gd name="connsiteX113" fmla="*/ 233454 w 1260001"/>
              <a:gd name="connsiteY113" fmla="*/ 330272 h 1161721"/>
              <a:gd name="connsiteX114" fmla="*/ 330776 w 1260001"/>
              <a:gd name="connsiteY114" fmla="*/ 427595 h 1161721"/>
              <a:gd name="connsiteX115" fmla="*/ 428099 w 1260001"/>
              <a:gd name="connsiteY115" fmla="*/ 330272 h 1161721"/>
              <a:gd name="connsiteX116" fmla="*/ 330776 w 1260001"/>
              <a:gd name="connsiteY116" fmla="*/ 232950 h 1161721"/>
              <a:gd name="connsiteX117" fmla="*/ 1244881 w 1260001"/>
              <a:gd name="connsiteY117" fmla="*/ 681056 h 1161721"/>
              <a:gd name="connsiteX118" fmla="*/ 485958 w 1260001"/>
              <a:gd name="connsiteY118" fmla="*/ 681056 h 1161721"/>
              <a:gd name="connsiteX119" fmla="*/ 470838 w 1260001"/>
              <a:gd name="connsiteY119" fmla="*/ 696176 h 1161721"/>
              <a:gd name="connsiteX120" fmla="*/ 470838 w 1260001"/>
              <a:gd name="connsiteY120" fmla="*/ 807359 h 1161721"/>
              <a:gd name="connsiteX121" fmla="*/ 501078 w 1260001"/>
              <a:gd name="connsiteY121" fmla="*/ 807359 h 1161721"/>
              <a:gd name="connsiteX122" fmla="*/ 501078 w 1260001"/>
              <a:gd name="connsiteY122" fmla="*/ 711296 h 1161721"/>
              <a:gd name="connsiteX123" fmla="*/ 1229761 w 1260001"/>
              <a:gd name="connsiteY123" fmla="*/ 711296 h 1161721"/>
              <a:gd name="connsiteX124" fmla="*/ 1229761 w 1260001"/>
              <a:gd name="connsiteY124" fmla="*/ 1131481 h 1161721"/>
              <a:gd name="connsiteX125" fmla="*/ 501078 w 1260001"/>
              <a:gd name="connsiteY125" fmla="*/ 1131481 h 1161721"/>
              <a:gd name="connsiteX126" fmla="*/ 501078 w 1260001"/>
              <a:gd name="connsiteY126" fmla="*/ 921414 h 1161721"/>
              <a:gd name="connsiteX127" fmla="*/ 485958 w 1260001"/>
              <a:gd name="connsiteY127" fmla="*/ 906294 h 1161721"/>
              <a:gd name="connsiteX128" fmla="*/ 157501 w 1260001"/>
              <a:gd name="connsiteY128" fmla="*/ 906294 h 1161721"/>
              <a:gd name="connsiteX129" fmla="*/ 157501 w 1260001"/>
              <a:gd name="connsiteY129" fmla="*/ 703888 h 1161721"/>
              <a:gd name="connsiteX130" fmla="*/ 227658 w 1260001"/>
              <a:gd name="connsiteY130" fmla="*/ 773994 h 1161721"/>
              <a:gd name="connsiteX131" fmla="*/ 249078 w 1260001"/>
              <a:gd name="connsiteY131" fmla="*/ 752624 h 1161721"/>
              <a:gd name="connsiteX132" fmla="*/ 153318 w 1260001"/>
              <a:gd name="connsiteY132" fmla="*/ 656864 h 1161721"/>
              <a:gd name="connsiteX133" fmla="*/ 131898 w 1260001"/>
              <a:gd name="connsiteY133" fmla="*/ 656864 h 1161721"/>
              <a:gd name="connsiteX134" fmla="*/ 36138 w 1260001"/>
              <a:gd name="connsiteY134" fmla="*/ 752624 h 1161721"/>
              <a:gd name="connsiteX135" fmla="*/ 57558 w 1260001"/>
              <a:gd name="connsiteY135" fmla="*/ 773994 h 1161721"/>
              <a:gd name="connsiteX136" fmla="*/ 127664 w 1260001"/>
              <a:gd name="connsiteY136" fmla="*/ 703888 h 1161721"/>
              <a:gd name="connsiteX137" fmla="*/ 127664 w 1260001"/>
              <a:gd name="connsiteY137" fmla="*/ 921414 h 1161721"/>
              <a:gd name="connsiteX138" fmla="*/ 142784 w 1260001"/>
              <a:gd name="connsiteY138" fmla="*/ 936534 h 1161721"/>
              <a:gd name="connsiteX139" fmla="*/ 471241 w 1260001"/>
              <a:gd name="connsiteY139" fmla="*/ 936534 h 1161721"/>
              <a:gd name="connsiteX140" fmla="*/ 471241 w 1260001"/>
              <a:gd name="connsiteY140" fmla="*/ 1146601 h 1161721"/>
              <a:gd name="connsiteX141" fmla="*/ 486361 w 1260001"/>
              <a:gd name="connsiteY141" fmla="*/ 1161721 h 1161721"/>
              <a:gd name="connsiteX142" fmla="*/ 1244881 w 1260001"/>
              <a:gd name="connsiteY142" fmla="*/ 1161721 h 1161721"/>
              <a:gd name="connsiteX143" fmla="*/ 1260001 w 1260001"/>
              <a:gd name="connsiteY143" fmla="*/ 1146601 h 1161721"/>
              <a:gd name="connsiteX144" fmla="*/ 1260001 w 1260001"/>
              <a:gd name="connsiteY144" fmla="*/ 696176 h 1161721"/>
              <a:gd name="connsiteX145" fmla="*/ 1244881 w 1260001"/>
              <a:gd name="connsiteY145" fmla="*/ 681056 h 1161721"/>
              <a:gd name="connsiteX146" fmla="*/ 1080980 w 1260001"/>
              <a:gd name="connsiteY146" fmla="*/ 1079519 h 1161721"/>
              <a:gd name="connsiteX147" fmla="*/ 1080980 w 1260001"/>
              <a:gd name="connsiteY147" fmla="*/ 1091111 h 1161721"/>
              <a:gd name="connsiteX148" fmla="*/ 1111220 w 1260001"/>
              <a:gd name="connsiteY148" fmla="*/ 1091111 h 1161721"/>
              <a:gd name="connsiteX149" fmla="*/ 1111220 w 1260001"/>
              <a:gd name="connsiteY149" fmla="*/ 1079519 h 1161721"/>
              <a:gd name="connsiteX150" fmla="*/ 1178958 w 1260001"/>
              <a:gd name="connsiteY150" fmla="*/ 1011731 h 1161721"/>
              <a:gd name="connsiteX151" fmla="*/ 1194078 w 1260001"/>
              <a:gd name="connsiteY151" fmla="*/ 996611 h 1161721"/>
              <a:gd name="connsiteX152" fmla="*/ 1194078 w 1260001"/>
              <a:gd name="connsiteY152" fmla="*/ 846167 h 1161721"/>
              <a:gd name="connsiteX153" fmla="*/ 1178958 w 1260001"/>
              <a:gd name="connsiteY153" fmla="*/ 831047 h 1161721"/>
              <a:gd name="connsiteX154" fmla="*/ 1111220 w 1260001"/>
              <a:gd name="connsiteY154" fmla="*/ 763309 h 1161721"/>
              <a:gd name="connsiteX155" fmla="*/ 1096100 w 1260001"/>
              <a:gd name="connsiteY155" fmla="*/ 748189 h 1161721"/>
              <a:gd name="connsiteX156" fmla="*/ 634688 w 1260001"/>
              <a:gd name="connsiteY156" fmla="*/ 748189 h 1161721"/>
              <a:gd name="connsiteX157" fmla="*/ 619568 w 1260001"/>
              <a:gd name="connsiteY157" fmla="*/ 763309 h 1161721"/>
              <a:gd name="connsiteX158" fmla="*/ 551831 w 1260001"/>
              <a:gd name="connsiteY158" fmla="*/ 831047 h 1161721"/>
              <a:gd name="connsiteX159" fmla="*/ 536711 w 1260001"/>
              <a:gd name="connsiteY159" fmla="*/ 846167 h 1161721"/>
              <a:gd name="connsiteX160" fmla="*/ 536711 w 1260001"/>
              <a:gd name="connsiteY160" fmla="*/ 996611 h 1161721"/>
              <a:gd name="connsiteX161" fmla="*/ 551831 w 1260001"/>
              <a:gd name="connsiteY161" fmla="*/ 1011731 h 1161721"/>
              <a:gd name="connsiteX162" fmla="*/ 619568 w 1260001"/>
              <a:gd name="connsiteY162" fmla="*/ 1079519 h 1161721"/>
              <a:gd name="connsiteX163" fmla="*/ 634688 w 1260001"/>
              <a:gd name="connsiteY163" fmla="*/ 1094639 h 1161721"/>
              <a:gd name="connsiteX164" fmla="*/ 954275 w 1260001"/>
              <a:gd name="connsiteY164" fmla="*/ 1094639 h 1161721"/>
              <a:gd name="connsiteX165" fmla="*/ 954275 w 1260001"/>
              <a:gd name="connsiteY165" fmla="*/ 1064399 h 1161721"/>
              <a:gd name="connsiteX166" fmla="*/ 648649 w 1260001"/>
              <a:gd name="connsiteY166" fmla="*/ 1064399 h 1161721"/>
              <a:gd name="connsiteX167" fmla="*/ 566951 w 1260001"/>
              <a:gd name="connsiteY167" fmla="*/ 982700 h 1161721"/>
              <a:gd name="connsiteX168" fmla="*/ 566951 w 1260001"/>
              <a:gd name="connsiteY168" fmla="*/ 860128 h 1161721"/>
              <a:gd name="connsiteX169" fmla="*/ 648649 w 1260001"/>
              <a:gd name="connsiteY169" fmla="*/ 778429 h 1161721"/>
              <a:gd name="connsiteX170" fmla="*/ 1082089 w 1260001"/>
              <a:gd name="connsiteY170" fmla="*/ 778429 h 1161721"/>
              <a:gd name="connsiteX171" fmla="*/ 1163788 w 1260001"/>
              <a:gd name="connsiteY171" fmla="*/ 860128 h 1161721"/>
              <a:gd name="connsiteX172" fmla="*/ 1163788 w 1260001"/>
              <a:gd name="connsiteY172" fmla="*/ 982700 h 1161721"/>
              <a:gd name="connsiteX173" fmla="*/ 1080980 w 1260001"/>
              <a:gd name="connsiteY173" fmla="*/ 1079519 h 1161721"/>
              <a:gd name="connsiteX174" fmla="*/ 859220 w 1260001"/>
              <a:gd name="connsiteY174" fmla="*/ 858565 h 1161721"/>
              <a:gd name="connsiteX175" fmla="*/ 883060 w 1260001"/>
              <a:gd name="connsiteY175" fmla="*/ 882404 h 1161721"/>
              <a:gd name="connsiteX176" fmla="*/ 913300 w 1260001"/>
              <a:gd name="connsiteY176" fmla="*/ 882404 h 1161721"/>
              <a:gd name="connsiteX177" fmla="*/ 874340 w 1260001"/>
              <a:gd name="connsiteY177" fmla="*/ 830543 h 1161721"/>
              <a:gd name="connsiteX178" fmla="*/ 874340 w 1260001"/>
              <a:gd name="connsiteY178" fmla="*/ 807359 h 1161721"/>
              <a:gd name="connsiteX179" fmla="*/ 844100 w 1260001"/>
              <a:gd name="connsiteY179" fmla="*/ 807359 h 1161721"/>
              <a:gd name="connsiteX180" fmla="*/ 844100 w 1260001"/>
              <a:gd name="connsiteY180" fmla="*/ 830543 h 1161721"/>
              <a:gd name="connsiteX181" fmla="*/ 807994 w 1260001"/>
              <a:gd name="connsiteY181" fmla="*/ 897963 h 1161721"/>
              <a:gd name="connsiteX182" fmla="*/ 859220 w 1260001"/>
              <a:gd name="connsiteY182" fmla="*/ 936383 h 1161721"/>
              <a:gd name="connsiteX183" fmla="*/ 883110 w 1260001"/>
              <a:gd name="connsiteY183" fmla="*/ 960272 h 1161721"/>
              <a:gd name="connsiteX184" fmla="*/ 859220 w 1260001"/>
              <a:gd name="connsiteY184" fmla="*/ 984162 h 1161721"/>
              <a:gd name="connsiteX185" fmla="*/ 835331 w 1260001"/>
              <a:gd name="connsiteY185" fmla="*/ 960272 h 1161721"/>
              <a:gd name="connsiteX186" fmla="*/ 835331 w 1260001"/>
              <a:gd name="connsiteY186" fmla="*/ 960222 h 1161721"/>
              <a:gd name="connsiteX187" fmla="*/ 805091 w 1260001"/>
              <a:gd name="connsiteY187" fmla="*/ 960222 h 1161721"/>
              <a:gd name="connsiteX188" fmla="*/ 844100 w 1260001"/>
              <a:gd name="connsiteY188" fmla="*/ 1012134 h 1161721"/>
              <a:gd name="connsiteX189" fmla="*/ 844100 w 1260001"/>
              <a:gd name="connsiteY189" fmla="*/ 1035318 h 1161721"/>
              <a:gd name="connsiteX190" fmla="*/ 874340 w 1260001"/>
              <a:gd name="connsiteY190" fmla="*/ 1035318 h 1161721"/>
              <a:gd name="connsiteX191" fmla="*/ 874340 w 1260001"/>
              <a:gd name="connsiteY191" fmla="*/ 1012134 h 1161721"/>
              <a:gd name="connsiteX192" fmla="*/ 910447 w 1260001"/>
              <a:gd name="connsiteY192" fmla="*/ 944714 h 1161721"/>
              <a:gd name="connsiteX193" fmla="*/ 859220 w 1260001"/>
              <a:gd name="connsiteY193" fmla="*/ 906294 h 1161721"/>
              <a:gd name="connsiteX194" fmla="*/ 834257 w 1260001"/>
              <a:gd name="connsiteY194" fmla="*/ 883528 h 1161721"/>
              <a:gd name="connsiteX195" fmla="*/ 857028 w 1260001"/>
              <a:gd name="connsiteY195" fmla="*/ 858565 h 1161721"/>
              <a:gd name="connsiteX196" fmla="*/ 859220 w 1260001"/>
              <a:gd name="connsiteY196" fmla="*/ 858565 h 11617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</a:cxnLst>
            <a:rect l="l" t="t" r="r" b="b"/>
            <a:pathLst>
              <a:path w="1260001" h="1161721">
                <a:moveTo>
                  <a:pt x="62699" y="405016"/>
                </a:moveTo>
                <a:lnTo>
                  <a:pt x="12803" y="397153"/>
                </a:lnTo>
                <a:cubicBezTo>
                  <a:pt x="5369" y="395999"/>
                  <a:pt x="-90" y="389558"/>
                  <a:pt x="1" y="382033"/>
                </a:cubicBezTo>
                <a:lnTo>
                  <a:pt x="1" y="278259"/>
                </a:lnTo>
                <a:cubicBezTo>
                  <a:pt x="-90" y="270735"/>
                  <a:pt x="5369" y="264294"/>
                  <a:pt x="12803" y="263139"/>
                </a:cubicBezTo>
                <a:lnTo>
                  <a:pt x="62699" y="255277"/>
                </a:lnTo>
                <a:cubicBezTo>
                  <a:pt x="68686" y="233524"/>
                  <a:pt x="77320" y="212583"/>
                  <a:pt x="88403" y="192932"/>
                </a:cubicBezTo>
                <a:lnTo>
                  <a:pt x="59171" y="152612"/>
                </a:lnTo>
                <a:cubicBezTo>
                  <a:pt x="54816" y="146040"/>
                  <a:pt x="55456" y="137356"/>
                  <a:pt x="60733" y="131495"/>
                </a:cubicBezTo>
                <a:lnTo>
                  <a:pt x="133108" y="59120"/>
                </a:lnTo>
                <a:cubicBezTo>
                  <a:pt x="138359" y="53869"/>
                  <a:pt x="146645" y="53203"/>
                  <a:pt x="152663" y="57558"/>
                </a:cubicBezTo>
                <a:lnTo>
                  <a:pt x="193537" y="87294"/>
                </a:lnTo>
                <a:cubicBezTo>
                  <a:pt x="213511" y="75893"/>
                  <a:pt x="234850" y="67068"/>
                  <a:pt x="257041" y="61036"/>
                </a:cubicBezTo>
                <a:lnTo>
                  <a:pt x="264652" y="12752"/>
                </a:lnTo>
                <a:cubicBezTo>
                  <a:pt x="265826" y="5339"/>
                  <a:pt x="272267" y="-90"/>
                  <a:pt x="279772" y="1"/>
                </a:cubicBezTo>
                <a:lnTo>
                  <a:pt x="382134" y="1"/>
                </a:lnTo>
                <a:cubicBezTo>
                  <a:pt x="389639" y="-90"/>
                  <a:pt x="396080" y="5339"/>
                  <a:pt x="397254" y="12752"/>
                </a:cubicBezTo>
                <a:lnTo>
                  <a:pt x="404864" y="61036"/>
                </a:lnTo>
                <a:cubicBezTo>
                  <a:pt x="427055" y="67079"/>
                  <a:pt x="448390" y="75904"/>
                  <a:pt x="468368" y="87294"/>
                </a:cubicBezTo>
                <a:lnTo>
                  <a:pt x="509243" y="57558"/>
                </a:lnTo>
                <a:cubicBezTo>
                  <a:pt x="515260" y="53203"/>
                  <a:pt x="523546" y="53869"/>
                  <a:pt x="528798" y="59120"/>
                </a:cubicBezTo>
                <a:lnTo>
                  <a:pt x="601172" y="131495"/>
                </a:lnTo>
                <a:cubicBezTo>
                  <a:pt x="606449" y="137356"/>
                  <a:pt x="607089" y="146040"/>
                  <a:pt x="602735" y="152612"/>
                </a:cubicBezTo>
                <a:lnTo>
                  <a:pt x="573503" y="192932"/>
                </a:lnTo>
                <a:cubicBezTo>
                  <a:pt x="586254" y="215562"/>
                  <a:pt x="595754" y="239875"/>
                  <a:pt x="601727" y="265156"/>
                </a:cubicBezTo>
                <a:lnTo>
                  <a:pt x="572293" y="272111"/>
                </a:lnTo>
                <a:cubicBezTo>
                  <a:pt x="566301" y="246618"/>
                  <a:pt x="556261" y="222255"/>
                  <a:pt x="542557" y="199938"/>
                </a:cubicBezTo>
                <a:cubicBezTo>
                  <a:pt x="539362" y="194727"/>
                  <a:pt x="539619" y="188104"/>
                  <a:pt x="543212" y="183155"/>
                </a:cubicBezTo>
                <a:lnTo>
                  <a:pt x="571336" y="144498"/>
                </a:lnTo>
                <a:lnTo>
                  <a:pt x="516551" y="89713"/>
                </a:lnTo>
                <a:lnTo>
                  <a:pt x="478096" y="117685"/>
                </a:lnTo>
                <a:cubicBezTo>
                  <a:pt x="473126" y="121284"/>
                  <a:pt x="466478" y="121521"/>
                  <a:pt x="461262" y="118290"/>
                </a:cubicBezTo>
                <a:cubicBezTo>
                  <a:pt x="438824" y="104395"/>
                  <a:pt x="414304" y="94184"/>
                  <a:pt x="388636" y="88050"/>
                </a:cubicBezTo>
                <a:cubicBezTo>
                  <a:pt x="382401" y="86866"/>
                  <a:pt x="377568" y="81911"/>
                  <a:pt x="376540" y="75651"/>
                </a:cubicBezTo>
                <a:lnTo>
                  <a:pt x="369383" y="30291"/>
                </a:lnTo>
                <a:lnTo>
                  <a:pt x="292321" y="30291"/>
                </a:lnTo>
                <a:lnTo>
                  <a:pt x="285114" y="75651"/>
                </a:lnTo>
                <a:cubicBezTo>
                  <a:pt x="284086" y="82173"/>
                  <a:pt x="278945" y="87274"/>
                  <a:pt x="272413" y="88251"/>
                </a:cubicBezTo>
                <a:cubicBezTo>
                  <a:pt x="246976" y="94320"/>
                  <a:pt x="222678" y="104430"/>
                  <a:pt x="200442" y="118189"/>
                </a:cubicBezTo>
                <a:cubicBezTo>
                  <a:pt x="195226" y="121420"/>
                  <a:pt x="188578" y="121183"/>
                  <a:pt x="183608" y="117584"/>
                </a:cubicBezTo>
                <a:lnTo>
                  <a:pt x="145153" y="89612"/>
                </a:lnTo>
                <a:lnTo>
                  <a:pt x="90721" y="144699"/>
                </a:lnTo>
                <a:lnTo>
                  <a:pt x="118844" y="183356"/>
                </a:lnTo>
                <a:cubicBezTo>
                  <a:pt x="122438" y="188306"/>
                  <a:pt x="122695" y="194928"/>
                  <a:pt x="119500" y="200139"/>
                </a:cubicBezTo>
                <a:cubicBezTo>
                  <a:pt x="105796" y="222452"/>
                  <a:pt x="95756" y="246820"/>
                  <a:pt x="89764" y="272312"/>
                </a:cubicBezTo>
                <a:cubicBezTo>
                  <a:pt x="88367" y="278295"/>
                  <a:pt x="83484" y="282836"/>
                  <a:pt x="77416" y="283804"/>
                </a:cubicBezTo>
                <a:lnTo>
                  <a:pt x="30241" y="291212"/>
                </a:lnTo>
                <a:lnTo>
                  <a:pt x="30241" y="369332"/>
                </a:lnTo>
                <a:lnTo>
                  <a:pt x="77264" y="376741"/>
                </a:lnTo>
                <a:cubicBezTo>
                  <a:pt x="83332" y="377709"/>
                  <a:pt x="88216" y="382250"/>
                  <a:pt x="89612" y="388232"/>
                </a:cubicBezTo>
                <a:cubicBezTo>
                  <a:pt x="95605" y="413725"/>
                  <a:pt x="105645" y="438093"/>
                  <a:pt x="119348" y="460405"/>
                </a:cubicBezTo>
                <a:cubicBezTo>
                  <a:pt x="122544" y="465617"/>
                  <a:pt x="122287" y="472239"/>
                  <a:pt x="118693" y="477188"/>
                </a:cubicBezTo>
                <a:lnTo>
                  <a:pt x="90721" y="515795"/>
                </a:lnTo>
                <a:lnTo>
                  <a:pt x="145506" y="570580"/>
                </a:lnTo>
                <a:lnTo>
                  <a:pt x="183961" y="542608"/>
                </a:lnTo>
                <a:cubicBezTo>
                  <a:pt x="188931" y="539009"/>
                  <a:pt x="195578" y="538772"/>
                  <a:pt x="200795" y="542003"/>
                </a:cubicBezTo>
                <a:cubicBezTo>
                  <a:pt x="223233" y="555898"/>
                  <a:pt x="247752" y="566109"/>
                  <a:pt x="273421" y="572243"/>
                </a:cubicBezTo>
                <a:cubicBezTo>
                  <a:pt x="279635" y="573447"/>
                  <a:pt x="284444" y="578397"/>
                  <a:pt x="285467" y="584641"/>
                </a:cubicBezTo>
                <a:lnTo>
                  <a:pt x="292674" y="630001"/>
                </a:lnTo>
                <a:lnTo>
                  <a:pt x="369181" y="630001"/>
                </a:lnTo>
                <a:lnTo>
                  <a:pt x="376338" y="584641"/>
                </a:lnTo>
                <a:cubicBezTo>
                  <a:pt x="377371" y="578104"/>
                  <a:pt x="382537" y="572999"/>
                  <a:pt x="389089" y="572041"/>
                </a:cubicBezTo>
                <a:cubicBezTo>
                  <a:pt x="414521" y="565963"/>
                  <a:pt x="438819" y="555858"/>
                  <a:pt x="461060" y="542104"/>
                </a:cubicBezTo>
                <a:cubicBezTo>
                  <a:pt x="466277" y="538873"/>
                  <a:pt x="472924" y="539110"/>
                  <a:pt x="477894" y="542708"/>
                </a:cubicBezTo>
                <a:lnTo>
                  <a:pt x="516349" y="570680"/>
                </a:lnTo>
                <a:lnTo>
                  <a:pt x="571134" y="515896"/>
                </a:lnTo>
                <a:lnTo>
                  <a:pt x="543011" y="477239"/>
                </a:lnTo>
                <a:cubicBezTo>
                  <a:pt x="539417" y="472289"/>
                  <a:pt x="539160" y="465667"/>
                  <a:pt x="542356" y="460456"/>
                </a:cubicBezTo>
                <a:cubicBezTo>
                  <a:pt x="556059" y="438143"/>
                  <a:pt x="566099" y="413775"/>
                  <a:pt x="572092" y="388283"/>
                </a:cubicBezTo>
                <a:cubicBezTo>
                  <a:pt x="573488" y="382300"/>
                  <a:pt x="578371" y="377759"/>
                  <a:pt x="584440" y="376792"/>
                </a:cubicBezTo>
                <a:lnTo>
                  <a:pt x="631412" y="369383"/>
                </a:lnTo>
                <a:lnTo>
                  <a:pt x="631412" y="330373"/>
                </a:lnTo>
                <a:cubicBezTo>
                  <a:pt x="631412" y="322022"/>
                  <a:pt x="638181" y="315253"/>
                  <a:pt x="646532" y="315253"/>
                </a:cubicBezTo>
                <a:lnTo>
                  <a:pt x="1000038" y="315253"/>
                </a:lnTo>
                <a:cubicBezTo>
                  <a:pt x="1008389" y="315253"/>
                  <a:pt x="1015158" y="322022"/>
                  <a:pt x="1015158" y="330373"/>
                </a:cubicBezTo>
                <a:lnTo>
                  <a:pt x="1015158" y="579349"/>
                </a:lnTo>
                <a:lnTo>
                  <a:pt x="1085315" y="509192"/>
                </a:lnTo>
                <a:lnTo>
                  <a:pt x="1106684" y="530562"/>
                </a:lnTo>
                <a:lnTo>
                  <a:pt x="1010924" y="626322"/>
                </a:lnTo>
                <a:cubicBezTo>
                  <a:pt x="1005022" y="632219"/>
                  <a:pt x="995457" y="632219"/>
                  <a:pt x="989555" y="626322"/>
                </a:cubicBezTo>
                <a:lnTo>
                  <a:pt x="893795" y="530562"/>
                </a:lnTo>
                <a:lnTo>
                  <a:pt x="915164" y="509192"/>
                </a:lnTo>
                <a:lnTo>
                  <a:pt x="985321" y="579349"/>
                </a:lnTo>
                <a:lnTo>
                  <a:pt x="985321" y="345493"/>
                </a:lnTo>
                <a:lnTo>
                  <a:pt x="661501" y="345493"/>
                </a:lnTo>
                <a:lnTo>
                  <a:pt x="661501" y="382285"/>
                </a:lnTo>
                <a:cubicBezTo>
                  <a:pt x="661592" y="389790"/>
                  <a:pt x="656164" y="396231"/>
                  <a:pt x="648750" y="397405"/>
                </a:cubicBezTo>
                <a:lnTo>
                  <a:pt x="598854" y="405268"/>
                </a:lnTo>
                <a:cubicBezTo>
                  <a:pt x="592866" y="427020"/>
                  <a:pt x="584233" y="447961"/>
                  <a:pt x="573150" y="467612"/>
                </a:cubicBezTo>
                <a:lnTo>
                  <a:pt x="602382" y="507932"/>
                </a:lnTo>
                <a:cubicBezTo>
                  <a:pt x="606737" y="514504"/>
                  <a:pt x="606096" y="523188"/>
                  <a:pt x="600820" y="529050"/>
                </a:cubicBezTo>
                <a:lnTo>
                  <a:pt x="528445" y="601172"/>
                </a:lnTo>
                <a:cubicBezTo>
                  <a:pt x="523193" y="606424"/>
                  <a:pt x="514908" y="607089"/>
                  <a:pt x="508890" y="602735"/>
                </a:cubicBezTo>
                <a:lnTo>
                  <a:pt x="468016" y="572999"/>
                </a:lnTo>
                <a:cubicBezTo>
                  <a:pt x="448037" y="584389"/>
                  <a:pt x="426703" y="593214"/>
                  <a:pt x="404512" y="599257"/>
                </a:cubicBezTo>
                <a:lnTo>
                  <a:pt x="396901" y="647540"/>
                </a:lnTo>
                <a:cubicBezTo>
                  <a:pt x="395727" y="654954"/>
                  <a:pt x="389286" y="660382"/>
                  <a:pt x="381781" y="660292"/>
                </a:cubicBezTo>
                <a:lnTo>
                  <a:pt x="279570" y="660292"/>
                </a:lnTo>
                <a:cubicBezTo>
                  <a:pt x="272065" y="660382"/>
                  <a:pt x="265624" y="654954"/>
                  <a:pt x="264450" y="647540"/>
                </a:cubicBezTo>
                <a:lnTo>
                  <a:pt x="257041" y="599156"/>
                </a:lnTo>
                <a:cubicBezTo>
                  <a:pt x="234850" y="593123"/>
                  <a:pt x="213511" y="584298"/>
                  <a:pt x="193537" y="572898"/>
                </a:cubicBezTo>
                <a:lnTo>
                  <a:pt x="152663" y="602634"/>
                </a:lnTo>
                <a:cubicBezTo>
                  <a:pt x="146645" y="606989"/>
                  <a:pt x="138359" y="606323"/>
                  <a:pt x="133108" y="601072"/>
                </a:cubicBezTo>
                <a:lnTo>
                  <a:pt x="60733" y="528697"/>
                </a:lnTo>
                <a:cubicBezTo>
                  <a:pt x="55456" y="522836"/>
                  <a:pt x="54816" y="514152"/>
                  <a:pt x="59171" y="507579"/>
                </a:cubicBezTo>
                <a:lnTo>
                  <a:pt x="88403" y="467259"/>
                </a:lnTo>
                <a:cubicBezTo>
                  <a:pt x="77325" y="447639"/>
                  <a:pt x="68696" y="426733"/>
                  <a:pt x="62699" y="405016"/>
                </a:cubicBezTo>
                <a:close/>
                <a:moveTo>
                  <a:pt x="330776" y="202710"/>
                </a:moveTo>
                <a:cubicBezTo>
                  <a:pt x="401225" y="202710"/>
                  <a:pt x="458339" y="259823"/>
                  <a:pt x="458339" y="330272"/>
                </a:cubicBezTo>
                <a:cubicBezTo>
                  <a:pt x="458339" y="400721"/>
                  <a:pt x="401225" y="457835"/>
                  <a:pt x="330776" y="457835"/>
                </a:cubicBezTo>
                <a:cubicBezTo>
                  <a:pt x="260327" y="457835"/>
                  <a:pt x="203214" y="400721"/>
                  <a:pt x="203214" y="330272"/>
                </a:cubicBezTo>
                <a:cubicBezTo>
                  <a:pt x="203300" y="259859"/>
                  <a:pt x="260362" y="202796"/>
                  <a:pt x="330776" y="202710"/>
                </a:cubicBezTo>
                <a:close/>
                <a:moveTo>
                  <a:pt x="330776" y="232950"/>
                </a:moveTo>
                <a:cubicBezTo>
                  <a:pt x="277025" y="232950"/>
                  <a:pt x="233454" y="276521"/>
                  <a:pt x="233454" y="330272"/>
                </a:cubicBezTo>
                <a:cubicBezTo>
                  <a:pt x="233454" y="384024"/>
                  <a:pt x="277025" y="427595"/>
                  <a:pt x="330776" y="427595"/>
                </a:cubicBezTo>
                <a:cubicBezTo>
                  <a:pt x="384528" y="427595"/>
                  <a:pt x="428099" y="384024"/>
                  <a:pt x="428099" y="330272"/>
                </a:cubicBezTo>
                <a:cubicBezTo>
                  <a:pt x="428043" y="276546"/>
                  <a:pt x="384503" y="233005"/>
                  <a:pt x="330776" y="232950"/>
                </a:cubicBezTo>
                <a:close/>
                <a:moveTo>
                  <a:pt x="1244881" y="681056"/>
                </a:moveTo>
                <a:lnTo>
                  <a:pt x="485958" y="681056"/>
                </a:lnTo>
                <a:cubicBezTo>
                  <a:pt x="477607" y="681056"/>
                  <a:pt x="470838" y="687825"/>
                  <a:pt x="470838" y="696176"/>
                </a:cubicBezTo>
                <a:lnTo>
                  <a:pt x="470838" y="807359"/>
                </a:lnTo>
                <a:lnTo>
                  <a:pt x="501078" y="807359"/>
                </a:lnTo>
                <a:lnTo>
                  <a:pt x="501078" y="711296"/>
                </a:lnTo>
                <a:lnTo>
                  <a:pt x="1229761" y="711296"/>
                </a:lnTo>
                <a:lnTo>
                  <a:pt x="1229761" y="1131481"/>
                </a:lnTo>
                <a:lnTo>
                  <a:pt x="501078" y="1131481"/>
                </a:lnTo>
                <a:lnTo>
                  <a:pt x="501078" y="921414"/>
                </a:lnTo>
                <a:cubicBezTo>
                  <a:pt x="501078" y="913063"/>
                  <a:pt x="494309" y="906294"/>
                  <a:pt x="485958" y="906294"/>
                </a:cubicBezTo>
                <a:lnTo>
                  <a:pt x="157501" y="906294"/>
                </a:lnTo>
                <a:lnTo>
                  <a:pt x="157501" y="703888"/>
                </a:lnTo>
                <a:lnTo>
                  <a:pt x="227658" y="773994"/>
                </a:lnTo>
                <a:lnTo>
                  <a:pt x="249078" y="752624"/>
                </a:lnTo>
                <a:lnTo>
                  <a:pt x="153318" y="656864"/>
                </a:lnTo>
                <a:cubicBezTo>
                  <a:pt x="147290" y="651225"/>
                  <a:pt x="137926" y="651225"/>
                  <a:pt x="131898" y="656864"/>
                </a:cubicBezTo>
                <a:lnTo>
                  <a:pt x="36138" y="752624"/>
                </a:lnTo>
                <a:lnTo>
                  <a:pt x="57558" y="773994"/>
                </a:lnTo>
                <a:lnTo>
                  <a:pt x="127664" y="703888"/>
                </a:lnTo>
                <a:lnTo>
                  <a:pt x="127664" y="921414"/>
                </a:lnTo>
                <a:cubicBezTo>
                  <a:pt x="127664" y="929765"/>
                  <a:pt x="134433" y="936534"/>
                  <a:pt x="142784" y="936534"/>
                </a:cubicBezTo>
                <a:lnTo>
                  <a:pt x="471241" y="936534"/>
                </a:lnTo>
                <a:lnTo>
                  <a:pt x="471241" y="1146601"/>
                </a:lnTo>
                <a:cubicBezTo>
                  <a:pt x="471241" y="1154953"/>
                  <a:pt x="478010" y="1161721"/>
                  <a:pt x="486361" y="1161721"/>
                </a:cubicBezTo>
                <a:lnTo>
                  <a:pt x="1244881" y="1161721"/>
                </a:lnTo>
                <a:cubicBezTo>
                  <a:pt x="1253233" y="1161721"/>
                  <a:pt x="1260001" y="1154953"/>
                  <a:pt x="1260001" y="1146601"/>
                </a:cubicBezTo>
                <a:lnTo>
                  <a:pt x="1260001" y="696176"/>
                </a:lnTo>
                <a:cubicBezTo>
                  <a:pt x="1260001" y="687825"/>
                  <a:pt x="1253233" y="681056"/>
                  <a:pt x="1244881" y="681056"/>
                </a:cubicBezTo>
                <a:close/>
                <a:moveTo>
                  <a:pt x="1080980" y="1079519"/>
                </a:moveTo>
                <a:lnTo>
                  <a:pt x="1080980" y="1091111"/>
                </a:lnTo>
                <a:lnTo>
                  <a:pt x="1111220" y="1091111"/>
                </a:lnTo>
                <a:lnTo>
                  <a:pt x="1111220" y="1079519"/>
                </a:lnTo>
                <a:cubicBezTo>
                  <a:pt x="1111251" y="1042112"/>
                  <a:pt x="1141551" y="1011786"/>
                  <a:pt x="1178958" y="1011731"/>
                </a:cubicBezTo>
                <a:cubicBezTo>
                  <a:pt x="1187309" y="1011731"/>
                  <a:pt x="1194078" y="1004962"/>
                  <a:pt x="1194078" y="996611"/>
                </a:cubicBezTo>
                <a:lnTo>
                  <a:pt x="1194078" y="846167"/>
                </a:lnTo>
                <a:cubicBezTo>
                  <a:pt x="1194078" y="837815"/>
                  <a:pt x="1187309" y="831047"/>
                  <a:pt x="1178958" y="831047"/>
                </a:cubicBezTo>
                <a:cubicBezTo>
                  <a:pt x="1141571" y="830991"/>
                  <a:pt x="1111276" y="800696"/>
                  <a:pt x="1111220" y="763309"/>
                </a:cubicBezTo>
                <a:cubicBezTo>
                  <a:pt x="1111220" y="754958"/>
                  <a:pt x="1104452" y="748189"/>
                  <a:pt x="1096100" y="748189"/>
                </a:cubicBezTo>
                <a:lnTo>
                  <a:pt x="634688" y="748189"/>
                </a:lnTo>
                <a:cubicBezTo>
                  <a:pt x="626337" y="748189"/>
                  <a:pt x="619568" y="754958"/>
                  <a:pt x="619568" y="763309"/>
                </a:cubicBezTo>
                <a:cubicBezTo>
                  <a:pt x="619513" y="800696"/>
                  <a:pt x="589217" y="830991"/>
                  <a:pt x="551831" y="831047"/>
                </a:cubicBezTo>
                <a:cubicBezTo>
                  <a:pt x="543479" y="831047"/>
                  <a:pt x="536711" y="837815"/>
                  <a:pt x="536711" y="846167"/>
                </a:cubicBezTo>
                <a:lnTo>
                  <a:pt x="536711" y="996611"/>
                </a:lnTo>
                <a:cubicBezTo>
                  <a:pt x="536711" y="1004962"/>
                  <a:pt x="543479" y="1011731"/>
                  <a:pt x="551831" y="1011731"/>
                </a:cubicBezTo>
                <a:cubicBezTo>
                  <a:pt x="589238" y="1011786"/>
                  <a:pt x="619538" y="1042112"/>
                  <a:pt x="619568" y="1079519"/>
                </a:cubicBezTo>
                <a:cubicBezTo>
                  <a:pt x="619568" y="1087870"/>
                  <a:pt x="626337" y="1094639"/>
                  <a:pt x="634688" y="1094639"/>
                </a:cubicBezTo>
                <a:lnTo>
                  <a:pt x="954275" y="1094639"/>
                </a:lnTo>
                <a:lnTo>
                  <a:pt x="954275" y="1064399"/>
                </a:lnTo>
                <a:lnTo>
                  <a:pt x="648649" y="1064399"/>
                </a:lnTo>
                <a:cubicBezTo>
                  <a:pt x="642032" y="1022320"/>
                  <a:pt x="609030" y="989318"/>
                  <a:pt x="566951" y="982700"/>
                </a:cubicBezTo>
                <a:lnTo>
                  <a:pt x="566951" y="860128"/>
                </a:lnTo>
                <a:cubicBezTo>
                  <a:pt x="609030" y="853510"/>
                  <a:pt x="642032" y="820508"/>
                  <a:pt x="648649" y="778429"/>
                </a:cubicBezTo>
                <a:lnTo>
                  <a:pt x="1082089" y="778429"/>
                </a:lnTo>
                <a:cubicBezTo>
                  <a:pt x="1088722" y="820498"/>
                  <a:pt x="1121719" y="853500"/>
                  <a:pt x="1163788" y="860128"/>
                </a:cubicBezTo>
                <a:lnTo>
                  <a:pt x="1163788" y="982700"/>
                </a:lnTo>
                <a:cubicBezTo>
                  <a:pt x="1116139" y="990230"/>
                  <a:pt x="1081031" y="1031281"/>
                  <a:pt x="1080980" y="1079519"/>
                </a:cubicBezTo>
                <a:close/>
                <a:moveTo>
                  <a:pt x="859220" y="858565"/>
                </a:moveTo>
                <a:cubicBezTo>
                  <a:pt x="872385" y="858565"/>
                  <a:pt x="883060" y="869240"/>
                  <a:pt x="883060" y="882404"/>
                </a:cubicBezTo>
                <a:lnTo>
                  <a:pt x="913300" y="882404"/>
                </a:lnTo>
                <a:cubicBezTo>
                  <a:pt x="913254" y="858389"/>
                  <a:pt x="897393" y="837271"/>
                  <a:pt x="874340" y="830543"/>
                </a:cubicBezTo>
                <a:lnTo>
                  <a:pt x="874340" y="807359"/>
                </a:lnTo>
                <a:lnTo>
                  <a:pt x="844100" y="807359"/>
                </a:lnTo>
                <a:lnTo>
                  <a:pt x="844100" y="830543"/>
                </a:lnTo>
                <a:cubicBezTo>
                  <a:pt x="815514" y="839191"/>
                  <a:pt x="799345" y="869376"/>
                  <a:pt x="807994" y="897963"/>
                </a:cubicBezTo>
                <a:cubicBezTo>
                  <a:pt x="814838" y="920587"/>
                  <a:pt x="835583" y="936151"/>
                  <a:pt x="859220" y="936383"/>
                </a:cubicBezTo>
                <a:cubicBezTo>
                  <a:pt x="872415" y="936383"/>
                  <a:pt x="883110" y="947078"/>
                  <a:pt x="883110" y="960272"/>
                </a:cubicBezTo>
                <a:cubicBezTo>
                  <a:pt x="883110" y="973467"/>
                  <a:pt x="872415" y="984162"/>
                  <a:pt x="859220" y="984162"/>
                </a:cubicBezTo>
                <a:cubicBezTo>
                  <a:pt x="846026" y="984162"/>
                  <a:pt x="835331" y="973467"/>
                  <a:pt x="835331" y="960272"/>
                </a:cubicBezTo>
                <a:cubicBezTo>
                  <a:pt x="835331" y="960257"/>
                  <a:pt x="835331" y="960237"/>
                  <a:pt x="835331" y="960222"/>
                </a:cubicBezTo>
                <a:lnTo>
                  <a:pt x="805091" y="960222"/>
                </a:lnTo>
                <a:cubicBezTo>
                  <a:pt x="805121" y="984268"/>
                  <a:pt x="821007" y="1005416"/>
                  <a:pt x="844100" y="1012134"/>
                </a:cubicBezTo>
                <a:lnTo>
                  <a:pt x="844100" y="1035318"/>
                </a:lnTo>
                <a:lnTo>
                  <a:pt x="874340" y="1035318"/>
                </a:lnTo>
                <a:lnTo>
                  <a:pt x="874340" y="1012134"/>
                </a:lnTo>
                <a:cubicBezTo>
                  <a:pt x="902927" y="1003485"/>
                  <a:pt x="919095" y="973301"/>
                  <a:pt x="910447" y="944714"/>
                </a:cubicBezTo>
                <a:cubicBezTo>
                  <a:pt x="903603" y="922089"/>
                  <a:pt x="882858" y="906526"/>
                  <a:pt x="859220" y="906294"/>
                </a:cubicBezTo>
                <a:cubicBezTo>
                  <a:pt x="846041" y="906899"/>
                  <a:pt x="834867" y="896708"/>
                  <a:pt x="834257" y="883528"/>
                </a:cubicBezTo>
                <a:cubicBezTo>
                  <a:pt x="833652" y="870349"/>
                  <a:pt x="843848" y="859170"/>
                  <a:pt x="857028" y="858565"/>
                </a:cubicBezTo>
                <a:cubicBezTo>
                  <a:pt x="857759" y="858530"/>
                  <a:pt x="858490" y="858530"/>
                  <a:pt x="859220" y="858565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8522" tIns="29261" rIns="58522" bIns="29261" rtlCol="0" anchor="ctr"/>
          <a:lstStyle/>
          <a:p>
            <a:endParaRPr lang="de-DE" dirty="0"/>
          </a:p>
        </p:txBody>
      </p:sp>
      <p:sp>
        <p:nvSpPr>
          <p:cNvPr id="52" name="Graphic 1">
            <a:extLst>
              <a:ext uri="{FF2B5EF4-FFF2-40B4-BE49-F238E27FC236}">
                <a16:creationId xmlns:a16="http://schemas.microsoft.com/office/drawing/2014/main" id="{A62181B2-0145-4511-8105-CB8AF086A999}"/>
              </a:ext>
            </a:extLst>
          </p:cNvPr>
          <p:cNvSpPr>
            <a:spLocks noChangeAspect="1"/>
          </p:cNvSpPr>
          <p:nvPr/>
        </p:nvSpPr>
        <p:spPr>
          <a:xfrm>
            <a:off x="4535518" y="5785637"/>
            <a:ext cx="793179" cy="691674"/>
          </a:xfrm>
          <a:custGeom>
            <a:avLst/>
            <a:gdLst>
              <a:gd name="connsiteX0" fmla="*/ 1058602 w 1123214"/>
              <a:gd name="connsiteY0" fmla="*/ 182599 h 979473"/>
              <a:gd name="connsiteX1" fmla="*/ 806904 w 1123214"/>
              <a:gd name="connsiteY1" fmla="*/ 182599 h 979473"/>
              <a:gd name="connsiteX2" fmla="*/ 806904 w 1123214"/>
              <a:gd name="connsiteY2" fmla="*/ 113854 h 979473"/>
              <a:gd name="connsiteX3" fmla="*/ 693050 w 1123214"/>
              <a:gd name="connsiteY3" fmla="*/ 0 h 979473"/>
              <a:gd name="connsiteX4" fmla="*/ 429962 w 1123214"/>
              <a:gd name="connsiteY4" fmla="*/ 0 h 979473"/>
              <a:gd name="connsiteX5" fmla="*/ 316109 w 1123214"/>
              <a:gd name="connsiteY5" fmla="*/ 113854 h 979473"/>
              <a:gd name="connsiteX6" fmla="*/ 316109 w 1123214"/>
              <a:gd name="connsiteY6" fmla="*/ 182599 h 979473"/>
              <a:gd name="connsiteX7" fmla="*/ 64613 w 1123214"/>
              <a:gd name="connsiteY7" fmla="*/ 182599 h 979473"/>
              <a:gd name="connsiteX8" fmla="*/ 0 w 1123214"/>
              <a:gd name="connsiteY8" fmla="*/ 247162 h 979473"/>
              <a:gd name="connsiteX9" fmla="*/ 0 w 1123214"/>
              <a:gd name="connsiteY9" fmla="*/ 914911 h 979473"/>
              <a:gd name="connsiteX10" fmla="*/ 64613 w 1123214"/>
              <a:gd name="connsiteY10" fmla="*/ 979474 h 979473"/>
              <a:gd name="connsiteX11" fmla="*/ 1058602 w 1123214"/>
              <a:gd name="connsiteY11" fmla="*/ 979474 h 979473"/>
              <a:gd name="connsiteX12" fmla="*/ 1123214 w 1123214"/>
              <a:gd name="connsiteY12" fmla="*/ 914911 h 979473"/>
              <a:gd name="connsiteX13" fmla="*/ 1123214 w 1123214"/>
              <a:gd name="connsiteY13" fmla="*/ 704642 h 979473"/>
              <a:gd name="connsiteX14" fmla="*/ 1092974 w 1123214"/>
              <a:gd name="connsiteY14" fmla="*/ 704642 h 979473"/>
              <a:gd name="connsiteX15" fmla="*/ 1092974 w 1123214"/>
              <a:gd name="connsiteY15" fmla="*/ 914911 h 979473"/>
              <a:gd name="connsiteX16" fmla="*/ 1058602 w 1123214"/>
              <a:gd name="connsiteY16" fmla="*/ 949234 h 979473"/>
              <a:gd name="connsiteX17" fmla="*/ 64613 w 1123214"/>
              <a:gd name="connsiteY17" fmla="*/ 949234 h 979473"/>
              <a:gd name="connsiteX18" fmla="*/ 30240 w 1123214"/>
              <a:gd name="connsiteY18" fmla="*/ 914911 h 979473"/>
              <a:gd name="connsiteX19" fmla="*/ 30240 w 1123214"/>
              <a:gd name="connsiteY19" fmla="*/ 549461 h 979473"/>
              <a:gd name="connsiteX20" fmla="*/ 64613 w 1123214"/>
              <a:gd name="connsiteY20" fmla="*/ 559541 h 979473"/>
              <a:gd name="connsiteX21" fmla="*/ 1058602 w 1123214"/>
              <a:gd name="connsiteY21" fmla="*/ 559541 h 979473"/>
              <a:gd name="connsiteX22" fmla="*/ 1123214 w 1123214"/>
              <a:gd name="connsiteY22" fmla="*/ 494827 h 979473"/>
              <a:gd name="connsiteX23" fmla="*/ 1123214 w 1123214"/>
              <a:gd name="connsiteY23" fmla="*/ 494777 h 979473"/>
              <a:gd name="connsiteX24" fmla="*/ 1123214 w 1123214"/>
              <a:gd name="connsiteY24" fmla="*/ 247162 h 979473"/>
              <a:gd name="connsiteX25" fmla="*/ 1058602 w 1123214"/>
              <a:gd name="connsiteY25" fmla="*/ 182599 h 979473"/>
              <a:gd name="connsiteX26" fmla="*/ 346349 w 1123214"/>
              <a:gd name="connsiteY26" fmla="*/ 113854 h 979473"/>
              <a:gd name="connsiteX27" fmla="*/ 429962 w 1123214"/>
              <a:gd name="connsiteY27" fmla="*/ 30240 h 979473"/>
              <a:gd name="connsiteX28" fmla="*/ 693050 w 1123214"/>
              <a:gd name="connsiteY28" fmla="*/ 30240 h 979473"/>
              <a:gd name="connsiteX29" fmla="*/ 776664 w 1123214"/>
              <a:gd name="connsiteY29" fmla="*/ 113854 h 979473"/>
              <a:gd name="connsiteX30" fmla="*/ 776664 w 1123214"/>
              <a:gd name="connsiteY30" fmla="*/ 182599 h 979473"/>
              <a:gd name="connsiteX31" fmla="*/ 346349 w 1123214"/>
              <a:gd name="connsiteY31" fmla="*/ 182599 h 979473"/>
              <a:gd name="connsiteX32" fmla="*/ 1092974 w 1123214"/>
              <a:gd name="connsiteY32" fmla="*/ 414540 h 979473"/>
              <a:gd name="connsiteX33" fmla="*/ 1092974 w 1123214"/>
              <a:gd name="connsiteY33" fmla="*/ 494777 h 979473"/>
              <a:gd name="connsiteX34" fmla="*/ 1058602 w 1123214"/>
              <a:gd name="connsiteY34" fmla="*/ 529150 h 979473"/>
              <a:gd name="connsiteX35" fmla="*/ 64613 w 1123214"/>
              <a:gd name="connsiteY35" fmla="*/ 529150 h 979473"/>
              <a:gd name="connsiteX36" fmla="*/ 30240 w 1123214"/>
              <a:gd name="connsiteY36" fmla="*/ 494777 h 979473"/>
              <a:gd name="connsiteX37" fmla="*/ 30240 w 1123214"/>
              <a:gd name="connsiteY37" fmla="*/ 247162 h 979473"/>
              <a:gd name="connsiteX38" fmla="*/ 64613 w 1123214"/>
              <a:gd name="connsiteY38" fmla="*/ 212839 h 979473"/>
              <a:gd name="connsiteX39" fmla="*/ 316109 w 1123214"/>
              <a:gd name="connsiteY39" fmla="*/ 212839 h 979473"/>
              <a:gd name="connsiteX40" fmla="*/ 316109 w 1123214"/>
              <a:gd name="connsiteY40" fmla="*/ 306886 h 979473"/>
              <a:gd name="connsiteX41" fmla="*/ 346349 w 1123214"/>
              <a:gd name="connsiteY41" fmla="*/ 306886 h 979473"/>
              <a:gd name="connsiteX42" fmla="*/ 346349 w 1123214"/>
              <a:gd name="connsiteY42" fmla="*/ 212839 h 979473"/>
              <a:gd name="connsiteX43" fmla="*/ 776664 w 1123214"/>
              <a:gd name="connsiteY43" fmla="*/ 212839 h 979473"/>
              <a:gd name="connsiteX44" fmla="*/ 776664 w 1123214"/>
              <a:gd name="connsiteY44" fmla="*/ 306886 h 979473"/>
              <a:gd name="connsiteX45" fmla="*/ 806904 w 1123214"/>
              <a:gd name="connsiteY45" fmla="*/ 306886 h 979473"/>
              <a:gd name="connsiteX46" fmla="*/ 806904 w 1123214"/>
              <a:gd name="connsiteY46" fmla="*/ 212839 h 979473"/>
              <a:gd name="connsiteX47" fmla="*/ 1058602 w 1123214"/>
              <a:gd name="connsiteY47" fmla="*/ 212839 h 979473"/>
              <a:gd name="connsiteX48" fmla="*/ 1092974 w 1123214"/>
              <a:gd name="connsiteY48" fmla="*/ 247162 h 979473"/>
              <a:gd name="connsiteX49" fmla="*/ 268128 w 1123214"/>
              <a:gd name="connsiteY49" fmla="*/ 710237 h 979473"/>
              <a:gd name="connsiteX50" fmla="*/ 253008 w 1123214"/>
              <a:gd name="connsiteY50" fmla="*/ 725357 h 979473"/>
              <a:gd name="connsiteX51" fmla="*/ 253008 w 1123214"/>
              <a:gd name="connsiteY51" fmla="*/ 832457 h 979473"/>
              <a:gd name="connsiteX52" fmla="*/ 268128 w 1123214"/>
              <a:gd name="connsiteY52" fmla="*/ 847577 h 979473"/>
              <a:gd name="connsiteX53" fmla="*/ 854885 w 1123214"/>
              <a:gd name="connsiteY53" fmla="*/ 847577 h 979473"/>
              <a:gd name="connsiteX54" fmla="*/ 870005 w 1123214"/>
              <a:gd name="connsiteY54" fmla="*/ 832457 h 979473"/>
              <a:gd name="connsiteX55" fmla="*/ 870005 w 1123214"/>
              <a:gd name="connsiteY55" fmla="*/ 725357 h 979473"/>
              <a:gd name="connsiteX56" fmla="*/ 854885 w 1123214"/>
              <a:gd name="connsiteY56" fmla="*/ 710237 h 979473"/>
              <a:gd name="connsiteX57" fmla="*/ 839765 w 1123214"/>
              <a:gd name="connsiteY57" fmla="*/ 817337 h 979473"/>
              <a:gd name="connsiteX58" fmla="*/ 283248 w 1123214"/>
              <a:gd name="connsiteY58" fmla="*/ 817337 h 979473"/>
              <a:gd name="connsiteX59" fmla="*/ 283248 w 1123214"/>
              <a:gd name="connsiteY59" fmla="*/ 740477 h 979473"/>
              <a:gd name="connsiteX60" fmla="*/ 839765 w 1123214"/>
              <a:gd name="connsiteY60" fmla="*/ 740477 h 979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1123214" h="979473">
                <a:moveTo>
                  <a:pt x="1058602" y="182599"/>
                </a:moveTo>
                <a:lnTo>
                  <a:pt x="806904" y="182599"/>
                </a:lnTo>
                <a:lnTo>
                  <a:pt x="806904" y="113854"/>
                </a:lnTo>
                <a:cubicBezTo>
                  <a:pt x="806849" y="50995"/>
                  <a:pt x="755909" y="55"/>
                  <a:pt x="693050" y="0"/>
                </a:cubicBezTo>
                <a:lnTo>
                  <a:pt x="429962" y="0"/>
                </a:lnTo>
                <a:cubicBezTo>
                  <a:pt x="367104" y="55"/>
                  <a:pt x="316164" y="50995"/>
                  <a:pt x="316109" y="113854"/>
                </a:cubicBezTo>
                <a:lnTo>
                  <a:pt x="316109" y="182599"/>
                </a:lnTo>
                <a:lnTo>
                  <a:pt x="64613" y="182599"/>
                </a:lnTo>
                <a:cubicBezTo>
                  <a:pt x="28960" y="182629"/>
                  <a:pt x="55" y="211509"/>
                  <a:pt x="0" y="247162"/>
                </a:cubicBezTo>
                <a:lnTo>
                  <a:pt x="0" y="914911"/>
                </a:lnTo>
                <a:cubicBezTo>
                  <a:pt x="30" y="950574"/>
                  <a:pt x="28950" y="979474"/>
                  <a:pt x="64613" y="979474"/>
                </a:cubicBezTo>
                <a:lnTo>
                  <a:pt x="1058602" y="979474"/>
                </a:lnTo>
                <a:cubicBezTo>
                  <a:pt x="1094265" y="979474"/>
                  <a:pt x="1123184" y="950574"/>
                  <a:pt x="1123214" y="914911"/>
                </a:cubicBezTo>
                <a:lnTo>
                  <a:pt x="1123214" y="704642"/>
                </a:lnTo>
                <a:lnTo>
                  <a:pt x="1092974" y="704642"/>
                </a:lnTo>
                <a:lnTo>
                  <a:pt x="1092974" y="914911"/>
                </a:lnTo>
                <a:cubicBezTo>
                  <a:pt x="1092944" y="933877"/>
                  <a:pt x="1077567" y="949234"/>
                  <a:pt x="1058602" y="949234"/>
                </a:cubicBezTo>
                <a:lnTo>
                  <a:pt x="64613" y="949234"/>
                </a:lnTo>
                <a:cubicBezTo>
                  <a:pt x="45647" y="949234"/>
                  <a:pt x="30270" y="933877"/>
                  <a:pt x="30240" y="914911"/>
                </a:cubicBezTo>
                <a:lnTo>
                  <a:pt x="30240" y="549461"/>
                </a:lnTo>
                <a:cubicBezTo>
                  <a:pt x="40506" y="556018"/>
                  <a:pt x="52431" y="559516"/>
                  <a:pt x="64613" y="559541"/>
                </a:cubicBezTo>
                <a:lnTo>
                  <a:pt x="1058602" y="559541"/>
                </a:lnTo>
                <a:cubicBezTo>
                  <a:pt x="1094315" y="559511"/>
                  <a:pt x="1123245" y="530541"/>
                  <a:pt x="1123214" y="494827"/>
                </a:cubicBezTo>
                <a:cubicBezTo>
                  <a:pt x="1123214" y="494812"/>
                  <a:pt x="1123214" y="494792"/>
                  <a:pt x="1123214" y="494777"/>
                </a:cubicBezTo>
                <a:lnTo>
                  <a:pt x="1123214" y="247162"/>
                </a:lnTo>
                <a:cubicBezTo>
                  <a:pt x="1123159" y="211509"/>
                  <a:pt x="1094255" y="182629"/>
                  <a:pt x="1058602" y="182599"/>
                </a:cubicBezTo>
                <a:close/>
                <a:moveTo>
                  <a:pt x="346349" y="113854"/>
                </a:moveTo>
                <a:cubicBezTo>
                  <a:pt x="346404" y="67697"/>
                  <a:pt x="383806" y="30295"/>
                  <a:pt x="429962" y="30240"/>
                </a:cubicBezTo>
                <a:lnTo>
                  <a:pt x="693050" y="30240"/>
                </a:lnTo>
                <a:cubicBezTo>
                  <a:pt x="739207" y="30295"/>
                  <a:pt x="776609" y="67697"/>
                  <a:pt x="776664" y="113854"/>
                </a:cubicBezTo>
                <a:lnTo>
                  <a:pt x="776664" y="182599"/>
                </a:lnTo>
                <a:lnTo>
                  <a:pt x="346349" y="182599"/>
                </a:lnTo>
                <a:close/>
                <a:moveTo>
                  <a:pt x="1092974" y="414540"/>
                </a:moveTo>
                <a:lnTo>
                  <a:pt x="1092974" y="494777"/>
                </a:lnTo>
                <a:cubicBezTo>
                  <a:pt x="1092944" y="513747"/>
                  <a:pt x="1077572" y="529119"/>
                  <a:pt x="1058602" y="529150"/>
                </a:cubicBezTo>
                <a:lnTo>
                  <a:pt x="64613" y="529150"/>
                </a:lnTo>
                <a:cubicBezTo>
                  <a:pt x="45642" y="529124"/>
                  <a:pt x="30270" y="513747"/>
                  <a:pt x="30240" y="494777"/>
                </a:cubicBezTo>
                <a:lnTo>
                  <a:pt x="30240" y="247162"/>
                </a:lnTo>
                <a:cubicBezTo>
                  <a:pt x="30295" y="228211"/>
                  <a:pt x="45662" y="212864"/>
                  <a:pt x="64613" y="212839"/>
                </a:cubicBezTo>
                <a:lnTo>
                  <a:pt x="316109" y="212839"/>
                </a:lnTo>
                <a:lnTo>
                  <a:pt x="316109" y="306886"/>
                </a:lnTo>
                <a:lnTo>
                  <a:pt x="346349" y="306886"/>
                </a:lnTo>
                <a:lnTo>
                  <a:pt x="346349" y="212839"/>
                </a:lnTo>
                <a:lnTo>
                  <a:pt x="776664" y="212839"/>
                </a:lnTo>
                <a:lnTo>
                  <a:pt x="776664" y="306886"/>
                </a:lnTo>
                <a:lnTo>
                  <a:pt x="806904" y="306886"/>
                </a:lnTo>
                <a:lnTo>
                  <a:pt x="806904" y="212839"/>
                </a:lnTo>
                <a:lnTo>
                  <a:pt x="1058602" y="212839"/>
                </a:lnTo>
                <a:cubicBezTo>
                  <a:pt x="1077552" y="212864"/>
                  <a:pt x="1092919" y="228211"/>
                  <a:pt x="1092974" y="247162"/>
                </a:cubicBezTo>
                <a:close/>
                <a:moveTo>
                  <a:pt x="268128" y="710237"/>
                </a:moveTo>
                <a:cubicBezTo>
                  <a:pt x="259777" y="710237"/>
                  <a:pt x="253008" y="717005"/>
                  <a:pt x="253008" y="725357"/>
                </a:cubicBezTo>
                <a:lnTo>
                  <a:pt x="253008" y="832457"/>
                </a:lnTo>
                <a:cubicBezTo>
                  <a:pt x="253008" y="840808"/>
                  <a:pt x="259777" y="847577"/>
                  <a:pt x="268128" y="847577"/>
                </a:cubicBezTo>
                <a:lnTo>
                  <a:pt x="854885" y="847577"/>
                </a:lnTo>
                <a:cubicBezTo>
                  <a:pt x="863236" y="847577"/>
                  <a:pt x="870005" y="840808"/>
                  <a:pt x="870005" y="832457"/>
                </a:cubicBezTo>
                <a:lnTo>
                  <a:pt x="870005" y="725357"/>
                </a:lnTo>
                <a:cubicBezTo>
                  <a:pt x="870005" y="717005"/>
                  <a:pt x="863236" y="710237"/>
                  <a:pt x="854885" y="710237"/>
                </a:cubicBezTo>
                <a:close/>
                <a:moveTo>
                  <a:pt x="839765" y="817337"/>
                </a:moveTo>
                <a:lnTo>
                  <a:pt x="283248" y="817337"/>
                </a:lnTo>
                <a:lnTo>
                  <a:pt x="283248" y="740477"/>
                </a:lnTo>
                <a:lnTo>
                  <a:pt x="839765" y="740477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8522" tIns="29261" rIns="58522" bIns="29261" rtlCol="0" anchor="ctr"/>
          <a:lstStyle/>
          <a:p>
            <a:endParaRPr lang="de-DE" dirty="0"/>
          </a:p>
        </p:txBody>
      </p:sp>
      <p:sp>
        <p:nvSpPr>
          <p:cNvPr id="55" name="Textfeld 54"/>
          <p:cNvSpPr txBox="1"/>
          <p:nvPr/>
        </p:nvSpPr>
        <p:spPr>
          <a:xfrm rot="16200000">
            <a:off x="1455897" y="3578801"/>
            <a:ext cx="5141604" cy="408625"/>
          </a:xfrm>
          <a:prstGeom prst="round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Geschäft</a:t>
            </a:r>
            <a:endParaRPr lang="de-DE" b="1" dirty="0">
              <a:solidFill>
                <a:schemeClr val="bg1"/>
              </a:solidFill>
            </a:endParaRPr>
          </a:p>
        </p:txBody>
      </p:sp>
      <p:sp>
        <p:nvSpPr>
          <p:cNvPr id="61" name="Graphic 1">
            <a:extLst>
              <a:ext uri="{FF2B5EF4-FFF2-40B4-BE49-F238E27FC236}">
                <a16:creationId xmlns:a16="http://schemas.microsoft.com/office/drawing/2014/main" id="{9257C2C8-6692-43CB-B5E4-0CA2E9228CA2}"/>
              </a:ext>
            </a:extLst>
          </p:cNvPr>
          <p:cNvSpPr>
            <a:spLocks noChangeAspect="1"/>
          </p:cNvSpPr>
          <p:nvPr/>
        </p:nvSpPr>
        <p:spPr>
          <a:xfrm>
            <a:off x="774189" y="1213906"/>
            <a:ext cx="728124" cy="763087"/>
          </a:xfrm>
          <a:custGeom>
            <a:avLst/>
            <a:gdLst>
              <a:gd name="connsiteX0" fmla="*/ 1466439 w 1466438"/>
              <a:gd name="connsiteY0" fmla="*/ 506268 h 1536852"/>
              <a:gd name="connsiteX1" fmla="*/ 1275332 w 1466438"/>
              <a:gd name="connsiteY1" fmla="*/ 314939 h 1536852"/>
              <a:gd name="connsiteX2" fmla="*/ 1084003 w 1466438"/>
              <a:gd name="connsiteY2" fmla="*/ 506046 h 1536852"/>
              <a:gd name="connsiteX3" fmla="*/ 1260151 w 1466438"/>
              <a:gd name="connsiteY3" fmla="*/ 696780 h 1536852"/>
              <a:gd name="connsiteX4" fmla="*/ 1260151 w 1466438"/>
              <a:gd name="connsiteY4" fmla="*/ 1101845 h 1536852"/>
              <a:gd name="connsiteX5" fmla="*/ 1220990 w 1466438"/>
              <a:gd name="connsiteY5" fmla="*/ 1275624 h 1536852"/>
              <a:gd name="connsiteX6" fmla="*/ 1248257 w 1466438"/>
              <a:gd name="connsiteY6" fmla="*/ 1288627 h 1536852"/>
              <a:gd name="connsiteX7" fmla="*/ 1290391 w 1466438"/>
              <a:gd name="connsiteY7" fmla="*/ 1101845 h 1536852"/>
              <a:gd name="connsiteX8" fmla="*/ 1290391 w 1466438"/>
              <a:gd name="connsiteY8" fmla="*/ 696982 h 1536852"/>
              <a:gd name="connsiteX9" fmla="*/ 1466439 w 1466438"/>
              <a:gd name="connsiteY9" fmla="*/ 506268 h 1536852"/>
              <a:gd name="connsiteX10" fmla="*/ 1275271 w 1466438"/>
              <a:gd name="connsiteY10" fmla="*/ 667548 h 1536852"/>
              <a:gd name="connsiteX11" fmla="*/ 1114243 w 1466438"/>
              <a:gd name="connsiteY11" fmla="*/ 506621 h 1536852"/>
              <a:gd name="connsiteX12" fmla="*/ 1275170 w 1466438"/>
              <a:gd name="connsiteY12" fmla="*/ 345593 h 1536852"/>
              <a:gd name="connsiteX13" fmla="*/ 1436199 w 1466438"/>
              <a:gd name="connsiteY13" fmla="*/ 506268 h 1536852"/>
              <a:gd name="connsiteX14" fmla="*/ 1275271 w 1466438"/>
              <a:gd name="connsiteY14" fmla="*/ 667548 h 1536852"/>
              <a:gd name="connsiteX15" fmla="*/ 855792 w 1466438"/>
              <a:gd name="connsiteY15" fmla="*/ 1506355 h 1536852"/>
              <a:gd name="connsiteX16" fmla="*/ 451382 w 1466438"/>
              <a:gd name="connsiteY16" fmla="*/ 1102046 h 1536852"/>
              <a:gd name="connsiteX17" fmla="*/ 451382 w 1466438"/>
              <a:gd name="connsiteY17" fmla="*/ 1012586 h 1536852"/>
              <a:gd name="connsiteX18" fmla="*/ 872575 w 1466438"/>
              <a:gd name="connsiteY18" fmla="*/ 576828 h 1536852"/>
              <a:gd name="connsiteX19" fmla="*/ 872575 w 1466438"/>
              <a:gd name="connsiteY19" fmla="*/ 184716 h 1536852"/>
              <a:gd name="connsiteX20" fmla="*/ 811440 w 1466438"/>
              <a:gd name="connsiteY20" fmla="*/ 110023 h 1536852"/>
              <a:gd name="connsiteX21" fmla="*/ 698393 w 1466438"/>
              <a:gd name="connsiteY21" fmla="*/ 353 h 1536852"/>
              <a:gd name="connsiteX22" fmla="*/ 636250 w 1466438"/>
              <a:gd name="connsiteY22" fmla="*/ 353 h 1536852"/>
              <a:gd name="connsiteX23" fmla="*/ 523152 w 1466438"/>
              <a:gd name="connsiteY23" fmla="*/ 113450 h 1536852"/>
              <a:gd name="connsiteX24" fmla="*/ 636250 w 1466438"/>
              <a:gd name="connsiteY24" fmla="*/ 226548 h 1536852"/>
              <a:gd name="connsiteX25" fmla="*/ 698393 w 1466438"/>
              <a:gd name="connsiteY25" fmla="*/ 226548 h 1536852"/>
              <a:gd name="connsiteX26" fmla="*/ 808265 w 1466438"/>
              <a:gd name="connsiteY26" fmla="*/ 140364 h 1536852"/>
              <a:gd name="connsiteX27" fmla="*/ 842335 w 1466438"/>
              <a:gd name="connsiteY27" fmla="*/ 184716 h 1536852"/>
              <a:gd name="connsiteX28" fmla="*/ 842335 w 1466438"/>
              <a:gd name="connsiteY28" fmla="*/ 576828 h 1536852"/>
              <a:gd name="connsiteX29" fmla="*/ 431762 w 1466438"/>
              <a:gd name="connsiteY29" fmla="*/ 978350 h 1536852"/>
              <a:gd name="connsiteX30" fmla="*/ 30240 w 1466438"/>
              <a:gd name="connsiteY30" fmla="*/ 576828 h 1536852"/>
              <a:gd name="connsiteX31" fmla="*/ 30240 w 1466438"/>
              <a:gd name="connsiteY31" fmla="*/ 174233 h 1536852"/>
              <a:gd name="connsiteX32" fmla="*/ 62345 w 1466438"/>
              <a:gd name="connsiteY32" fmla="*/ 130435 h 1536852"/>
              <a:gd name="connsiteX33" fmla="*/ 174182 w 1466438"/>
              <a:gd name="connsiteY33" fmla="*/ 226195 h 1536852"/>
              <a:gd name="connsiteX34" fmla="*/ 236326 w 1466438"/>
              <a:gd name="connsiteY34" fmla="*/ 226195 h 1536852"/>
              <a:gd name="connsiteX35" fmla="*/ 349423 w 1466438"/>
              <a:gd name="connsiteY35" fmla="*/ 113098 h 1536852"/>
              <a:gd name="connsiteX36" fmla="*/ 236326 w 1466438"/>
              <a:gd name="connsiteY36" fmla="*/ 0 h 1536852"/>
              <a:gd name="connsiteX37" fmla="*/ 174182 w 1466438"/>
              <a:gd name="connsiteY37" fmla="*/ 0 h 1536852"/>
              <a:gd name="connsiteX38" fmla="*/ 61891 w 1466438"/>
              <a:gd name="connsiteY38" fmla="*/ 99338 h 1536852"/>
              <a:gd name="connsiteX39" fmla="*/ 0 w 1466438"/>
              <a:gd name="connsiteY39" fmla="*/ 174132 h 1536852"/>
              <a:gd name="connsiteX40" fmla="*/ 0 w 1466438"/>
              <a:gd name="connsiteY40" fmla="*/ 576828 h 1536852"/>
              <a:gd name="connsiteX41" fmla="*/ 421142 w 1466438"/>
              <a:gd name="connsiteY41" fmla="*/ 1012838 h 1536852"/>
              <a:gd name="connsiteX42" fmla="*/ 421142 w 1466438"/>
              <a:gd name="connsiteY42" fmla="*/ 1102298 h 1536852"/>
              <a:gd name="connsiteX43" fmla="*/ 855888 w 1466438"/>
              <a:gd name="connsiteY43" fmla="*/ 1536852 h 1536852"/>
              <a:gd name="connsiteX44" fmla="*/ 1196899 w 1466438"/>
              <a:gd name="connsiteY44" fmla="*/ 1371586 h 1536852"/>
              <a:gd name="connsiteX45" fmla="*/ 1173211 w 1466438"/>
              <a:gd name="connsiteY45" fmla="*/ 1352786 h 1536852"/>
              <a:gd name="connsiteX46" fmla="*/ 855792 w 1466438"/>
              <a:gd name="connsiteY46" fmla="*/ 1506355 h 1536852"/>
              <a:gd name="connsiteX47" fmla="*/ 698393 w 1466438"/>
              <a:gd name="connsiteY47" fmla="*/ 195955 h 1536852"/>
              <a:gd name="connsiteX48" fmla="*/ 636250 w 1466438"/>
              <a:gd name="connsiteY48" fmla="*/ 195955 h 1536852"/>
              <a:gd name="connsiteX49" fmla="*/ 553392 w 1466438"/>
              <a:gd name="connsiteY49" fmla="*/ 113098 h 1536852"/>
              <a:gd name="connsiteX50" fmla="*/ 636250 w 1466438"/>
              <a:gd name="connsiteY50" fmla="*/ 30240 h 1536852"/>
              <a:gd name="connsiteX51" fmla="*/ 698393 w 1466438"/>
              <a:gd name="connsiteY51" fmla="*/ 30240 h 1536852"/>
              <a:gd name="connsiteX52" fmla="*/ 781250 w 1466438"/>
              <a:gd name="connsiteY52" fmla="*/ 113098 h 1536852"/>
              <a:gd name="connsiteX53" fmla="*/ 698393 w 1466438"/>
              <a:gd name="connsiteY53" fmla="*/ 195955 h 1536852"/>
              <a:gd name="connsiteX54" fmla="*/ 174233 w 1466438"/>
              <a:gd name="connsiteY54" fmla="*/ 30240 h 1536852"/>
              <a:gd name="connsiteX55" fmla="*/ 236376 w 1466438"/>
              <a:gd name="connsiteY55" fmla="*/ 30240 h 1536852"/>
              <a:gd name="connsiteX56" fmla="*/ 319234 w 1466438"/>
              <a:gd name="connsiteY56" fmla="*/ 113098 h 1536852"/>
              <a:gd name="connsiteX57" fmla="*/ 236376 w 1466438"/>
              <a:gd name="connsiteY57" fmla="*/ 195955 h 1536852"/>
              <a:gd name="connsiteX58" fmla="*/ 174182 w 1466438"/>
              <a:gd name="connsiteY58" fmla="*/ 195955 h 1536852"/>
              <a:gd name="connsiteX59" fmla="*/ 91325 w 1466438"/>
              <a:gd name="connsiteY59" fmla="*/ 113098 h 1536852"/>
              <a:gd name="connsiteX60" fmla="*/ 174182 w 1466438"/>
              <a:gd name="connsiteY60" fmla="*/ 30240 h 1536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1466438" h="1536852">
                <a:moveTo>
                  <a:pt x="1466439" y="506268"/>
                </a:moveTo>
                <a:cubicBezTo>
                  <a:pt x="1466499" y="400660"/>
                  <a:pt x="1380940" y="315000"/>
                  <a:pt x="1275332" y="314939"/>
                </a:cubicBezTo>
                <a:cubicBezTo>
                  <a:pt x="1169724" y="314879"/>
                  <a:pt x="1084064" y="400438"/>
                  <a:pt x="1084003" y="506046"/>
                </a:cubicBezTo>
                <a:cubicBezTo>
                  <a:pt x="1083948" y="605853"/>
                  <a:pt x="1160657" y="688913"/>
                  <a:pt x="1260151" y="696780"/>
                </a:cubicBezTo>
                <a:lnTo>
                  <a:pt x="1260151" y="1101845"/>
                </a:lnTo>
                <a:cubicBezTo>
                  <a:pt x="1260292" y="1161977"/>
                  <a:pt x="1246911" y="1221368"/>
                  <a:pt x="1220990" y="1275624"/>
                </a:cubicBezTo>
                <a:lnTo>
                  <a:pt x="1248257" y="1288627"/>
                </a:lnTo>
                <a:cubicBezTo>
                  <a:pt x="1276163" y="1230324"/>
                  <a:pt x="1290563" y="1166483"/>
                  <a:pt x="1290391" y="1101845"/>
                </a:cubicBezTo>
                <a:lnTo>
                  <a:pt x="1290391" y="696982"/>
                </a:lnTo>
                <a:cubicBezTo>
                  <a:pt x="1389770" y="688928"/>
                  <a:pt x="1466343" y="605974"/>
                  <a:pt x="1466439" y="506268"/>
                </a:cubicBezTo>
                <a:close/>
                <a:moveTo>
                  <a:pt x="1275271" y="667548"/>
                </a:moveTo>
                <a:cubicBezTo>
                  <a:pt x="1186366" y="667573"/>
                  <a:pt x="1114273" y="595526"/>
                  <a:pt x="1114243" y="506621"/>
                </a:cubicBezTo>
                <a:cubicBezTo>
                  <a:pt x="1114218" y="417715"/>
                  <a:pt x="1186265" y="345623"/>
                  <a:pt x="1275170" y="345593"/>
                </a:cubicBezTo>
                <a:cubicBezTo>
                  <a:pt x="1363980" y="345568"/>
                  <a:pt x="1436032" y="417463"/>
                  <a:pt x="1436199" y="506268"/>
                </a:cubicBezTo>
                <a:cubicBezTo>
                  <a:pt x="1436199" y="595204"/>
                  <a:pt x="1364207" y="667351"/>
                  <a:pt x="1275271" y="667548"/>
                </a:cubicBezTo>
                <a:close/>
                <a:moveTo>
                  <a:pt x="855792" y="1506355"/>
                </a:moveTo>
                <a:cubicBezTo>
                  <a:pt x="632586" y="1506103"/>
                  <a:pt x="451690" y="1325253"/>
                  <a:pt x="451382" y="1102046"/>
                </a:cubicBezTo>
                <a:lnTo>
                  <a:pt x="451382" y="1012586"/>
                </a:lnTo>
                <a:cubicBezTo>
                  <a:pt x="686085" y="1004160"/>
                  <a:pt x="872132" y="811682"/>
                  <a:pt x="872575" y="576828"/>
                </a:cubicBezTo>
                <a:lnTo>
                  <a:pt x="872575" y="184716"/>
                </a:lnTo>
                <a:cubicBezTo>
                  <a:pt x="872535" y="148453"/>
                  <a:pt x="846977" y="117230"/>
                  <a:pt x="811440" y="110023"/>
                </a:cubicBezTo>
                <a:cubicBezTo>
                  <a:pt x="809535" y="48948"/>
                  <a:pt x="759498" y="405"/>
                  <a:pt x="698393" y="353"/>
                </a:cubicBezTo>
                <a:lnTo>
                  <a:pt x="636250" y="353"/>
                </a:lnTo>
                <a:cubicBezTo>
                  <a:pt x="573789" y="353"/>
                  <a:pt x="523152" y="50990"/>
                  <a:pt x="523152" y="113450"/>
                </a:cubicBezTo>
                <a:cubicBezTo>
                  <a:pt x="523152" y="175911"/>
                  <a:pt x="573789" y="226548"/>
                  <a:pt x="636250" y="226548"/>
                </a:cubicBezTo>
                <a:lnTo>
                  <a:pt x="698393" y="226548"/>
                </a:lnTo>
                <a:cubicBezTo>
                  <a:pt x="750471" y="226488"/>
                  <a:pt x="795801" y="190930"/>
                  <a:pt x="808265" y="140364"/>
                </a:cubicBezTo>
                <a:cubicBezTo>
                  <a:pt x="828334" y="145757"/>
                  <a:pt x="842295" y="163936"/>
                  <a:pt x="842335" y="184716"/>
                </a:cubicBezTo>
                <a:lnTo>
                  <a:pt x="842335" y="576828"/>
                </a:lnTo>
                <a:cubicBezTo>
                  <a:pt x="839835" y="801083"/>
                  <a:pt x="656017" y="980850"/>
                  <a:pt x="431762" y="978350"/>
                </a:cubicBezTo>
                <a:cubicBezTo>
                  <a:pt x="211035" y="975890"/>
                  <a:pt x="32700" y="797555"/>
                  <a:pt x="30240" y="576828"/>
                </a:cubicBezTo>
                <a:lnTo>
                  <a:pt x="30240" y="174233"/>
                </a:lnTo>
                <a:cubicBezTo>
                  <a:pt x="30270" y="154204"/>
                  <a:pt x="43253" y="136488"/>
                  <a:pt x="62345" y="130435"/>
                </a:cubicBezTo>
                <a:cubicBezTo>
                  <a:pt x="70978" y="185527"/>
                  <a:pt x="118415" y="226150"/>
                  <a:pt x="174182" y="226195"/>
                </a:cubicBezTo>
                <a:lnTo>
                  <a:pt x="236326" y="226195"/>
                </a:lnTo>
                <a:cubicBezTo>
                  <a:pt x="298786" y="226195"/>
                  <a:pt x="349423" y="175558"/>
                  <a:pt x="349423" y="113098"/>
                </a:cubicBezTo>
                <a:cubicBezTo>
                  <a:pt x="349423" y="50637"/>
                  <a:pt x="298786" y="0"/>
                  <a:pt x="236326" y="0"/>
                </a:cubicBezTo>
                <a:lnTo>
                  <a:pt x="174182" y="0"/>
                </a:lnTo>
                <a:cubicBezTo>
                  <a:pt x="117054" y="50"/>
                  <a:pt x="68907" y="42643"/>
                  <a:pt x="61891" y="99338"/>
                </a:cubicBezTo>
                <a:cubicBezTo>
                  <a:pt x="26016" y="106238"/>
                  <a:pt x="66" y="137602"/>
                  <a:pt x="0" y="174132"/>
                </a:cubicBezTo>
                <a:lnTo>
                  <a:pt x="0" y="576828"/>
                </a:lnTo>
                <a:cubicBezTo>
                  <a:pt x="307" y="811763"/>
                  <a:pt x="186359" y="1004381"/>
                  <a:pt x="421142" y="1012838"/>
                </a:cubicBezTo>
                <a:lnTo>
                  <a:pt x="421142" y="1102298"/>
                </a:lnTo>
                <a:cubicBezTo>
                  <a:pt x="421193" y="1342349"/>
                  <a:pt x="615838" y="1536908"/>
                  <a:pt x="855888" y="1536852"/>
                </a:cubicBezTo>
                <a:cubicBezTo>
                  <a:pt x="988853" y="1536827"/>
                  <a:pt x="1114490" y="1475934"/>
                  <a:pt x="1196899" y="1371586"/>
                </a:cubicBezTo>
                <a:lnTo>
                  <a:pt x="1173211" y="1352786"/>
                </a:lnTo>
                <a:cubicBezTo>
                  <a:pt x="1096649" y="1450063"/>
                  <a:pt x="979584" y="1506703"/>
                  <a:pt x="855792" y="1506355"/>
                </a:cubicBezTo>
                <a:close/>
                <a:moveTo>
                  <a:pt x="698393" y="195955"/>
                </a:moveTo>
                <a:lnTo>
                  <a:pt x="636250" y="195955"/>
                </a:lnTo>
                <a:cubicBezTo>
                  <a:pt x="590486" y="195955"/>
                  <a:pt x="553392" y="158861"/>
                  <a:pt x="553392" y="113098"/>
                </a:cubicBezTo>
                <a:cubicBezTo>
                  <a:pt x="553392" y="67334"/>
                  <a:pt x="590486" y="30240"/>
                  <a:pt x="636250" y="30240"/>
                </a:cubicBezTo>
                <a:lnTo>
                  <a:pt x="698393" y="30240"/>
                </a:lnTo>
                <a:cubicBezTo>
                  <a:pt x="744156" y="30240"/>
                  <a:pt x="781250" y="67334"/>
                  <a:pt x="781250" y="113098"/>
                </a:cubicBezTo>
                <a:cubicBezTo>
                  <a:pt x="781250" y="158861"/>
                  <a:pt x="744156" y="195955"/>
                  <a:pt x="698393" y="195955"/>
                </a:cubicBezTo>
                <a:close/>
                <a:moveTo>
                  <a:pt x="174233" y="30240"/>
                </a:moveTo>
                <a:lnTo>
                  <a:pt x="236376" y="30240"/>
                </a:lnTo>
                <a:cubicBezTo>
                  <a:pt x="282139" y="30240"/>
                  <a:pt x="319234" y="67334"/>
                  <a:pt x="319234" y="113098"/>
                </a:cubicBezTo>
                <a:cubicBezTo>
                  <a:pt x="319234" y="158861"/>
                  <a:pt x="282139" y="195955"/>
                  <a:pt x="236376" y="195955"/>
                </a:cubicBezTo>
                <a:lnTo>
                  <a:pt x="174182" y="195955"/>
                </a:lnTo>
                <a:cubicBezTo>
                  <a:pt x="128419" y="195955"/>
                  <a:pt x="91325" y="158861"/>
                  <a:pt x="91325" y="113098"/>
                </a:cubicBezTo>
                <a:cubicBezTo>
                  <a:pt x="91325" y="67334"/>
                  <a:pt x="128419" y="30240"/>
                  <a:pt x="174182" y="30240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1148" tIns="20574" rIns="41148" bIns="20574" rtlCol="0" anchor="ctr"/>
          <a:lstStyle/>
          <a:p>
            <a:endParaRPr lang="de-DE" dirty="0"/>
          </a:p>
        </p:txBody>
      </p:sp>
      <p:sp>
        <p:nvSpPr>
          <p:cNvPr id="62" name="Graphic 1">
            <a:extLst>
              <a:ext uri="{FF2B5EF4-FFF2-40B4-BE49-F238E27FC236}">
                <a16:creationId xmlns:a16="http://schemas.microsoft.com/office/drawing/2014/main" id="{F0969E84-703A-4B89-9D7C-13953F3FDDDB}"/>
              </a:ext>
            </a:extLst>
          </p:cNvPr>
          <p:cNvSpPr>
            <a:spLocks noChangeAspect="1"/>
          </p:cNvSpPr>
          <p:nvPr/>
        </p:nvSpPr>
        <p:spPr>
          <a:xfrm>
            <a:off x="1603839" y="1313820"/>
            <a:ext cx="857902" cy="563261"/>
          </a:xfrm>
          <a:custGeom>
            <a:avLst/>
            <a:gdLst>
              <a:gd name="connsiteX0" fmla="*/ 1712693 w 1727812"/>
              <a:gd name="connsiteY0" fmla="*/ 248774 h 1134403"/>
              <a:gd name="connsiteX1" fmla="*/ 1563005 w 1727812"/>
              <a:gd name="connsiteY1" fmla="*/ 248774 h 1134403"/>
              <a:gd name="connsiteX2" fmla="*/ 1563005 w 1727812"/>
              <a:gd name="connsiteY2" fmla="*/ 157450 h 1134403"/>
              <a:gd name="connsiteX3" fmla="*/ 1547885 w 1727812"/>
              <a:gd name="connsiteY3" fmla="*/ 142330 h 1134403"/>
              <a:gd name="connsiteX4" fmla="*/ 1326125 w 1727812"/>
              <a:gd name="connsiteY4" fmla="*/ 142330 h 1134403"/>
              <a:gd name="connsiteX5" fmla="*/ 1311005 w 1727812"/>
              <a:gd name="connsiteY5" fmla="*/ 157450 h 1134403"/>
              <a:gd name="connsiteX6" fmla="*/ 1311005 w 1727812"/>
              <a:gd name="connsiteY6" fmla="*/ 248774 h 1134403"/>
              <a:gd name="connsiteX7" fmla="*/ 571586 w 1727812"/>
              <a:gd name="connsiteY7" fmla="*/ 248774 h 1134403"/>
              <a:gd name="connsiteX8" fmla="*/ 571586 w 1727812"/>
              <a:gd name="connsiteY8" fmla="*/ 30240 h 1134403"/>
              <a:gd name="connsiteX9" fmla="*/ 1156731 w 1727812"/>
              <a:gd name="connsiteY9" fmla="*/ 30240 h 1134403"/>
              <a:gd name="connsiteX10" fmla="*/ 1156731 w 1727812"/>
              <a:gd name="connsiteY10" fmla="*/ 157450 h 1134403"/>
              <a:gd name="connsiteX11" fmla="*/ 1186971 w 1727812"/>
              <a:gd name="connsiteY11" fmla="*/ 157450 h 1134403"/>
              <a:gd name="connsiteX12" fmla="*/ 1186971 w 1727812"/>
              <a:gd name="connsiteY12" fmla="*/ 15120 h 1134403"/>
              <a:gd name="connsiteX13" fmla="*/ 1171851 w 1727812"/>
              <a:gd name="connsiteY13" fmla="*/ 0 h 1134403"/>
              <a:gd name="connsiteX14" fmla="*/ 556466 w 1727812"/>
              <a:gd name="connsiteY14" fmla="*/ 0 h 1134403"/>
              <a:gd name="connsiteX15" fmla="*/ 541346 w 1727812"/>
              <a:gd name="connsiteY15" fmla="*/ 15120 h 1134403"/>
              <a:gd name="connsiteX16" fmla="*/ 541346 w 1727812"/>
              <a:gd name="connsiteY16" fmla="*/ 248774 h 1134403"/>
              <a:gd name="connsiteX17" fmla="*/ 416808 w 1727812"/>
              <a:gd name="connsiteY17" fmla="*/ 248774 h 1134403"/>
              <a:gd name="connsiteX18" fmla="*/ 416808 w 1727812"/>
              <a:gd name="connsiteY18" fmla="*/ 157450 h 1134403"/>
              <a:gd name="connsiteX19" fmla="*/ 401688 w 1727812"/>
              <a:gd name="connsiteY19" fmla="*/ 142330 h 1134403"/>
              <a:gd name="connsiteX20" fmla="*/ 179928 w 1727812"/>
              <a:gd name="connsiteY20" fmla="*/ 142330 h 1134403"/>
              <a:gd name="connsiteX21" fmla="*/ 164808 w 1727812"/>
              <a:gd name="connsiteY21" fmla="*/ 157450 h 1134403"/>
              <a:gd name="connsiteX22" fmla="*/ 164808 w 1727812"/>
              <a:gd name="connsiteY22" fmla="*/ 248774 h 1134403"/>
              <a:gd name="connsiteX23" fmla="*/ 15120 w 1727812"/>
              <a:gd name="connsiteY23" fmla="*/ 248774 h 1134403"/>
              <a:gd name="connsiteX24" fmla="*/ 0 w 1727812"/>
              <a:gd name="connsiteY24" fmla="*/ 263894 h 1134403"/>
              <a:gd name="connsiteX25" fmla="*/ 0 w 1727812"/>
              <a:gd name="connsiteY25" fmla="*/ 487620 h 1134403"/>
              <a:gd name="connsiteX26" fmla="*/ 15120 w 1727812"/>
              <a:gd name="connsiteY26" fmla="*/ 502740 h 1134403"/>
              <a:gd name="connsiteX27" fmla="*/ 98683 w 1727812"/>
              <a:gd name="connsiteY27" fmla="*/ 502740 h 1134403"/>
              <a:gd name="connsiteX28" fmla="*/ 98683 w 1727812"/>
              <a:gd name="connsiteY28" fmla="*/ 1041415 h 1134403"/>
              <a:gd name="connsiteX29" fmla="*/ 191671 w 1727812"/>
              <a:gd name="connsiteY29" fmla="*/ 1134403 h 1134403"/>
              <a:gd name="connsiteX30" fmla="*/ 1536142 w 1727812"/>
              <a:gd name="connsiteY30" fmla="*/ 1134403 h 1134403"/>
              <a:gd name="connsiteX31" fmla="*/ 1629130 w 1727812"/>
              <a:gd name="connsiteY31" fmla="*/ 1041415 h 1134403"/>
              <a:gd name="connsiteX32" fmla="*/ 1629130 w 1727812"/>
              <a:gd name="connsiteY32" fmla="*/ 601171 h 1134403"/>
              <a:gd name="connsiteX33" fmla="*/ 1598890 w 1727812"/>
              <a:gd name="connsiteY33" fmla="*/ 601171 h 1134403"/>
              <a:gd name="connsiteX34" fmla="*/ 1598890 w 1727812"/>
              <a:gd name="connsiteY34" fmla="*/ 1041415 h 1134403"/>
              <a:gd name="connsiteX35" fmla="*/ 1536142 w 1727812"/>
              <a:gd name="connsiteY35" fmla="*/ 1104163 h 1134403"/>
              <a:gd name="connsiteX36" fmla="*/ 191671 w 1727812"/>
              <a:gd name="connsiteY36" fmla="*/ 1104163 h 1134403"/>
              <a:gd name="connsiteX37" fmla="*/ 128923 w 1727812"/>
              <a:gd name="connsiteY37" fmla="*/ 1041415 h 1134403"/>
              <a:gd name="connsiteX38" fmla="*/ 128923 w 1727812"/>
              <a:gd name="connsiteY38" fmla="*/ 502740 h 1134403"/>
              <a:gd name="connsiteX39" fmla="*/ 1712693 w 1727812"/>
              <a:gd name="connsiteY39" fmla="*/ 502740 h 1134403"/>
              <a:gd name="connsiteX40" fmla="*/ 1727813 w 1727812"/>
              <a:gd name="connsiteY40" fmla="*/ 487620 h 1134403"/>
              <a:gd name="connsiteX41" fmla="*/ 1727813 w 1727812"/>
              <a:gd name="connsiteY41" fmla="*/ 263894 h 1134403"/>
              <a:gd name="connsiteX42" fmla="*/ 1712693 w 1727812"/>
              <a:gd name="connsiteY42" fmla="*/ 248774 h 1134403"/>
              <a:gd name="connsiteX43" fmla="*/ 1341245 w 1727812"/>
              <a:gd name="connsiteY43" fmla="*/ 172570 h 1134403"/>
              <a:gd name="connsiteX44" fmla="*/ 1532765 w 1727812"/>
              <a:gd name="connsiteY44" fmla="*/ 172570 h 1134403"/>
              <a:gd name="connsiteX45" fmla="*/ 1532765 w 1727812"/>
              <a:gd name="connsiteY45" fmla="*/ 248774 h 1134403"/>
              <a:gd name="connsiteX46" fmla="*/ 1341245 w 1727812"/>
              <a:gd name="connsiteY46" fmla="*/ 248774 h 1134403"/>
              <a:gd name="connsiteX47" fmla="*/ 194998 w 1727812"/>
              <a:gd name="connsiteY47" fmla="*/ 172570 h 1134403"/>
              <a:gd name="connsiteX48" fmla="*/ 386518 w 1727812"/>
              <a:gd name="connsiteY48" fmla="*/ 172570 h 1134403"/>
              <a:gd name="connsiteX49" fmla="*/ 386518 w 1727812"/>
              <a:gd name="connsiteY49" fmla="*/ 248774 h 1134403"/>
              <a:gd name="connsiteX50" fmla="*/ 194998 w 1727812"/>
              <a:gd name="connsiteY50" fmla="*/ 248774 h 1134403"/>
              <a:gd name="connsiteX51" fmla="*/ 1697573 w 1727812"/>
              <a:gd name="connsiteY51" fmla="*/ 472500 h 1134403"/>
              <a:gd name="connsiteX52" fmla="*/ 30240 w 1727812"/>
              <a:gd name="connsiteY52" fmla="*/ 472500 h 1134403"/>
              <a:gd name="connsiteX53" fmla="*/ 30240 w 1727812"/>
              <a:gd name="connsiteY53" fmla="*/ 279014 h 1134403"/>
              <a:gd name="connsiteX54" fmla="*/ 1697573 w 1727812"/>
              <a:gd name="connsiteY54" fmla="*/ 279014 h 1134403"/>
              <a:gd name="connsiteX55" fmla="*/ 796975 w 1727812"/>
              <a:gd name="connsiteY55" fmla="*/ 1040962 h 1134403"/>
              <a:gd name="connsiteX56" fmla="*/ 930838 w 1727812"/>
              <a:gd name="connsiteY56" fmla="*/ 1040962 h 1134403"/>
              <a:gd name="connsiteX57" fmla="*/ 945958 w 1727812"/>
              <a:gd name="connsiteY57" fmla="*/ 1025842 h 1134403"/>
              <a:gd name="connsiteX58" fmla="*/ 945958 w 1727812"/>
              <a:gd name="connsiteY58" fmla="*/ 885528 h 1134403"/>
              <a:gd name="connsiteX59" fmla="*/ 1086422 w 1727812"/>
              <a:gd name="connsiteY59" fmla="*/ 885528 h 1134403"/>
              <a:gd name="connsiteX60" fmla="*/ 1101542 w 1727812"/>
              <a:gd name="connsiteY60" fmla="*/ 870408 h 1134403"/>
              <a:gd name="connsiteX61" fmla="*/ 1101542 w 1727812"/>
              <a:gd name="connsiteY61" fmla="*/ 736546 h 1134403"/>
              <a:gd name="connsiteX62" fmla="*/ 1086422 w 1727812"/>
              <a:gd name="connsiteY62" fmla="*/ 721426 h 1134403"/>
              <a:gd name="connsiteX63" fmla="*/ 945958 w 1727812"/>
              <a:gd name="connsiteY63" fmla="*/ 721426 h 1134403"/>
              <a:gd name="connsiteX64" fmla="*/ 945958 w 1727812"/>
              <a:gd name="connsiteY64" fmla="*/ 580961 h 1134403"/>
              <a:gd name="connsiteX65" fmla="*/ 930838 w 1727812"/>
              <a:gd name="connsiteY65" fmla="*/ 565841 h 1134403"/>
              <a:gd name="connsiteX66" fmla="*/ 796975 w 1727812"/>
              <a:gd name="connsiteY66" fmla="*/ 565841 h 1134403"/>
              <a:gd name="connsiteX67" fmla="*/ 781855 w 1727812"/>
              <a:gd name="connsiteY67" fmla="*/ 580961 h 1134403"/>
              <a:gd name="connsiteX68" fmla="*/ 781855 w 1727812"/>
              <a:gd name="connsiteY68" fmla="*/ 721426 h 1134403"/>
              <a:gd name="connsiteX69" fmla="*/ 641390 w 1727812"/>
              <a:gd name="connsiteY69" fmla="*/ 721426 h 1134403"/>
              <a:gd name="connsiteX70" fmla="*/ 626270 w 1727812"/>
              <a:gd name="connsiteY70" fmla="*/ 736546 h 1134403"/>
              <a:gd name="connsiteX71" fmla="*/ 626270 w 1727812"/>
              <a:gd name="connsiteY71" fmla="*/ 870408 h 1134403"/>
              <a:gd name="connsiteX72" fmla="*/ 641390 w 1727812"/>
              <a:gd name="connsiteY72" fmla="*/ 885528 h 1134403"/>
              <a:gd name="connsiteX73" fmla="*/ 781855 w 1727812"/>
              <a:gd name="connsiteY73" fmla="*/ 885528 h 1134403"/>
              <a:gd name="connsiteX74" fmla="*/ 781855 w 1727812"/>
              <a:gd name="connsiteY74" fmla="*/ 1025842 h 1134403"/>
              <a:gd name="connsiteX75" fmla="*/ 796975 w 1727812"/>
              <a:gd name="connsiteY75" fmla="*/ 1040962 h 1134403"/>
              <a:gd name="connsiteX76" fmla="*/ 656510 w 1727812"/>
              <a:gd name="connsiteY76" fmla="*/ 855187 h 1134403"/>
              <a:gd name="connsiteX77" fmla="*/ 656510 w 1727812"/>
              <a:gd name="connsiteY77" fmla="*/ 751666 h 1134403"/>
              <a:gd name="connsiteX78" fmla="*/ 796975 w 1727812"/>
              <a:gd name="connsiteY78" fmla="*/ 751666 h 1134403"/>
              <a:gd name="connsiteX79" fmla="*/ 812095 w 1727812"/>
              <a:gd name="connsiteY79" fmla="*/ 736546 h 1134403"/>
              <a:gd name="connsiteX80" fmla="*/ 812095 w 1727812"/>
              <a:gd name="connsiteY80" fmla="*/ 596081 h 1134403"/>
              <a:gd name="connsiteX81" fmla="*/ 915718 w 1727812"/>
              <a:gd name="connsiteY81" fmla="*/ 596081 h 1134403"/>
              <a:gd name="connsiteX82" fmla="*/ 915718 w 1727812"/>
              <a:gd name="connsiteY82" fmla="*/ 736546 h 1134403"/>
              <a:gd name="connsiteX83" fmla="*/ 930838 w 1727812"/>
              <a:gd name="connsiteY83" fmla="*/ 751666 h 1134403"/>
              <a:gd name="connsiteX84" fmla="*/ 1071302 w 1727812"/>
              <a:gd name="connsiteY84" fmla="*/ 751666 h 1134403"/>
              <a:gd name="connsiteX85" fmla="*/ 1071302 w 1727812"/>
              <a:gd name="connsiteY85" fmla="*/ 855288 h 1134403"/>
              <a:gd name="connsiteX86" fmla="*/ 930838 w 1727812"/>
              <a:gd name="connsiteY86" fmla="*/ 855288 h 1134403"/>
              <a:gd name="connsiteX87" fmla="*/ 915718 w 1727812"/>
              <a:gd name="connsiteY87" fmla="*/ 870408 h 1134403"/>
              <a:gd name="connsiteX88" fmla="*/ 915718 w 1727812"/>
              <a:gd name="connsiteY88" fmla="*/ 1010722 h 1134403"/>
              <a:gd name="connsiteX89" fmla="*/ 812095 w 1727812"/>
              <a:gd name="connsiteY89" fmla="*/ 1010722 h 1134403"/>
              <a:gd name="connsiteX90" fmla="*/ 812095 w 1727812"/>
              <a:gd name="connsiteY90" fmla="*/ 870408 h 1134403"/>
              <a:gd name="connsiteX91" fmla="*/ 796975 w 1727812"/>
              <a:gd name="connsiteY91" fmla="*/ 855288 h 1134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1727812" h="1134403">
                <a:moveTo>
                  <a:pt x="1712693" y="248774"/>
                </a:moveTo>
                <a:lnTo>
                  <a:pt x="1563005" y="248774"/>
                </a:lnTo>
                <a:lnTo>
                  <a:pt x="1563005" y="157450"/>
                </a:lnTo>
                <a:cubicBezTo>
                  <a:pt x="1563005" y="149098"/>
                  <a:pt x="1556236" y="142330"/>
                  <a:pt x="1547885" y="142330"/>
                </a:cubicBezTo>
                <a:lnTo>
                  <a:pt x="1326125" y="142330"/>
                </a:lnTo>
                <a:cubicBezTo>
                  <a:pt x="1317774" y="142330"/>
                  <a:pt x="1311005" y="149098"/>
                  <a:pt x="1311005" y="157450"/>
                </a:cubicBezTo>
                <a:lnTo>
                  <a:pt x="1311005" y="248774"/>
                </a:lnTo>
                <a:lnTo>
                  <a:pt x="571586" y="248774"/>
                </a:lnTo>
                <a:lnTo>
                  <a:pt x="571586" y="30240"/>
                </a:lnTo>
                <a:lnTo>
                  <a:pt x="1156731" y="30240"/>
                </a:lnTo>
                <a:lnTo>
                  <a:pt x="1156731" y="157450"/>
                </a:lnTo>
                <a:lnTo>
                  <a:pt x="1186971" y="157450"/>
                </a:lnTo>
                <a:lnTo>
                  <a:pt x="1186971" y="15120"/>
                </a:lnTo>
                <a:cubicBezTo>
                  <a:pt x="1186971" y="6769"/>
                  <a:pt x="1180202" y="0"/>
                  <a:pt x="1171851" y="0"/>
                </a:cubicBezTo>
                <a:lnTo>
                  <a:pt x="556466" y="0"/>
                </a:lnTo>
                <a:cubicBezTo>
                  <a:pt x="548115" y="0"/>
                  <a:pt x="541346" y="6769"/>
                  <a:pt x="541346" y="15120"/>
                </a:cubicBezTo>
                <a:lnTo>
                  <a:pt x="541346" y="248774"/>
                </a:lnTo>
                <a:lnTo>
                  <a:pt x="416808" y="248774"/>
                </a:lnTo>
                <a:lnTo>
                  <a:pt x="416808" y="157450"/>
                </a:lnTo>
                <a:cubicBezTo>
                  <a:pt x="416808" y="149098"/>
                  <a:pt x="410039" y="142330"/>
                  <a:pt x="401688" y="142330"/>
                </a:cubicBezTo>
                <a:lnTo>
                  <a:pt x="179928" y="142330"/>
                </a:lnTo>
                <a:cubicBezTo>
                  <a:pt x="171577" y="142330"/>
                  <a:pt x="164808" y="149098"/>
                  <a:pt x="164808" y="157450"/>
                </a:cubicBezTo>
                <a:lnTo>
                  <a:pt x="164808" y="248774"/>
                </a:lnTo>
                <a:lnTo>
                  <a:pt x="15120" y="248774"/>
                </a:lnTo>
                <a:cubicBezTo>
                  <a:pt x="6769" y="248774"/>
                  <a:pt x="0" y="255543"/>
                  <a:pt x="0" y="263894"/>
                </a:cubicBezTo>
                <a:lnTo>
                  <a:pt x="0" y="487620"/>
                </a:lnTo>
                <a:cubicBezTo>
                  <a:pt x="0" y="495971"/>
                  <a:pt x="6769" y="502740"/>
                  <a:pt x="15120" y="502740"/>
                </a:cubicBezTo>
                <a:lnTo>
                  <a:pt x="98683" y="502740"/>
                </a:lnTo>
                <a:lnTo>
                  <a:pt x="98683" y="1041415"/>
                </a:lnTo>
                <a:cubicBezTo>
                  <a:pt x="98711" y="1092758"/>
                  <a:pt x="140329" y="1134373"/>
                  <a:pt x="191671" y="1134403"/>
                </a:cubicBezTo>
                <a:lnTo>
                  <a:pt x="1536142" y="1134403"/>
                </a:lnTo>
                <a:cubicBezTo>
                  <a:pt x="1587484" y="1134373"/>
                  <a:pt x="1629099" y="1092758"/>
                  <a:pt x="1629130" y="1041415"/>
                </a:cubicBezTo>
                <a:lnTo>
                  <a:pt x="1629130" y="601171"/>
                </a:lnTo>
                <a:lnTo>
                  <a:pt x="1598890" y="601171"/>
                </a:lnTo>
                <a:lnTo>
                  <a:pt x="1598890" y="1041415"/>
                </a:lnTo>
                <a:cubicBezTo>
                  <a:pt x="1598859" y="1076060"/>
                  <a:pt x="1570787" y="1104133"/>
                  <a:pt x="1536142" y="1104163"/>
                </a:cubicBezTo>
                <a:lnTo>
                  <a:pt x="191671" y="1104163"/>
                </a:lnTo>
                <a:cubicBezTo>
                  <a:pt x="157026" y="1104133"/>
                  <a:pt x="128953" y="1076060"/>
                  <a:pt x="128923" y="1041415"/>
                </a:cubicBezTo>
                <a:lnTo>
                  <a:pt x="128923" y="502740"/>
                </a:lnTo>
                <a:lnTo>
                  <a:pt x="1712693" y="502740"/>
                </a:lnTo>
                <a:cubicBezTo>
                  <a:pt x="1721044" y="502740"/>
                  <a:pt x="1727813" y="495971"/>
                  <a:pt x="1727813" y="487620"/>
                </a:cubicBezTo>
                <a:lnTo>
                  <a:pt x="1727813" y="263894"/>
                </a:lnTo>
                <a:cubicBezTo>
                  <a:pt x="1727813" y="255543"/>
                  <a:pt x="1721044" y="248774"/>
                  <a:pt x="1712693" y="248774"/>
                </a:cubicBezTo>
                <a:close/>
                <a:moveTo>
                  <a:pt x="1341245" y="172570"/>
                </a:moveTo>
                <a:lnTo>
                  <a:pt x="1532765" y="172570"/>
                </a:lnTo>
                <a:lnTo>
                  <a:pt x="1532765" y="248774"/>
                </a:lnTo>
                <a:lnTo>
                  <a:pt x="1341245" y="248774"/>
                </a:lnTo>
                <a:close/>
                <a:moveTo>
                  <a:pt x="194998" y="172570"/>
                </a:moveTo>
                <a:lnTo>
                  <a:pt x="386518" y="172570"/>
                </a:lnTo>
                <a:lnTo>
                  <a:pt x="386518" y="248774"/>
                </a:lnTo>
                <a:lnTo>
                  <a:pt x="194998" y="248774"/>
                </a:lnTo>
                <a:close/>
                <a:moveTo>
                  <a:pt x="1697573" y="472500"/>
                </a:moveTo>
                <a:lnTo>
                  <a:pt x="30240" y="472500"/>
                </a:lnTo>
                <a:lnTo>
                  <a:pt x="30240" y="279014"/>
                </a:lnTo>
                <a:lnTo>
                  <a:pt x="1697573" y="279014"/>
                </a:lnTo>
                <a:close/>
                <a:moveTo>
                  <a:pt x="796975" y="1040962"/>
                </a:moveTo>
                <a:lnTo>
                  <a:pt x="930838" y="1040962"/>
                </a:lnTo>
                <a:cubicBezTo>
                  <a:pt x="939189" y="1040962"/>
                  <a:pt x="945958" y="1034193"/>
                  <a:pt x="945958" y="1025842"/>
                </a:cubicBezTo>
                <a:lnTo>
                  <a:pt x="945958" y="885528"/>
                </a:lnTo>
                <a:lnTo>
                  <a:pt x="1086422" y="885528"/>
                </a:lnTo>
                <a:cubicBezTo>
                  <a:pt x="1094774" y="885528"/>
                  <a:pt x="1101542" y="878759"/>
                  <a:pt x="1101542" y="870408"/>
                </a:cubicBezTo>
                <a:lnTo>
                  <a:pt x="1101542" y="736546"/>
                </a:lnTo>
                <a:cubicBezTo>
                  <a:pt x="1101542" y="728194"/>
                  <a:pt x="1094774" y="721426"/>
                  <a:pt x="1086422" y="721426"/>
                </a:cubicBezTo>
                <a:lnTo>
                  <a:pt x="945958" y="721426"/>
                </a:lnTo>
                <a:lnTo>
                  <a:pt x="945958" y="580961"/>
                </a:lnTo>
                <a:cubicBezTo>
                  <a:pt x="945958" y="572610"/>
                  <a:pt x="939189" y="565841"/>
                  <a:pt x="930838" y="565841"/>
                </a:cubicBezTo>
                <a:lnTo>
                  <a:pt x="796975" y="565841"/>
                </a:lnTo>
                <a:cubicBezTo>
                  <a:pt x="788624" y="565841"/>
                  <a:pt x="781855" y="572610"/>
                  <a:pt x="781855" y="580961"/>
                </a:cubicBezTo>
                <a:lnTo>
                  <a:pt x="781855" y="721426"/>
                </a:lnTo>
                <a:lnTo>
                  <a:pt x="641390" y="721426"/>
                </a:lnTo>
                <a:cubicBezTo>
                  <a:pt x="633039" y="721426"/>
                  <a:pt x="626270" y="728194"/>
                  <a:pt x="626270" y="736546"/>
                </a:cubicBezTo>
                <a:lnTo>
                  <a:pt x="626270" y="870408"/>
                </a:lnTo>
                <a:cubicBezTo>
                  <a:pt x="626270" y="878759"/>
                  <a:pt x="633039" y="885528"/>
                  <a:pt x="641390" y="885528"/>
                </a:cubicBezTo>
                <a:lnTo>
                  <a:pt x="781855" y="885528"/>
                </a:lnTo>
                <a:lnTo>
                  <a:pt x="781855" y="1025842"/>
                </a:lnTo>
                <a:cubicBezTo>
                  <a:pt x="781855" y="1034193"/>
                  <a:pt x="788624" y="1040962"/>
                  <a:pt x="796975" y="1040962"/>
                </a:cubicBezTo>
                <a:close/>
                <a:moveTo>
                  <a:pt x="656510" y="855187"/>
                </a:moveTo>
                <a:lnTo>
                  <a:pt x="656510" y="751666"/>
                </a:lnTo>
                <a:lnTo>
                  <a:pt x="796975" y="751666"/>
                </a:lnTo>
                <a:cubicBezTo>
                  <a:pt x="805327" y="751666"/>
                  <a:pt x="812095" y="744897"/>
                  <a:pt x="812095" y="736546"/>
                </a:cubicBezTo>
                <a:lnTo>
                  <a:pt x="812095" y="596081"/>
                </a:lnTo>
                <a:lnTo>
                  <a:pt x="915718" y="596081"/>
                </a:lnTo>
                <a:lnTo>
                  <a:pt x="915718" y="736546"/>
                </a:lnTo>
                <a:cubicBezTo>
                  <a:pt x="915718" y="744897"/>
                  <a:pt x="922486" y="751666"/>
                  <a:pt x="930838" y="751666"/>
                </a:cubicBezTo>
                <a:lnTo>
                  <a:pt x="1071302" y="751666"/>
                </a:lnTo>
                <a:lnTo>
                  <a:pt x="1071302" y="855288"/>
                </a:lnTo>
                <a:lnTo>
                  <a:pt x="930838" y="855288"/>
                </a:lnTo>
                <a:cubicBezTo>
                  <a:pt x="922486" y="855288"/>
                  <a:pt x="915718" y="862057"/>
                  <a:pt x="915718" y="870408"/>
                </a:cubicBezTo>
                <a:lnTo>
                  <a:pt x="915718" y="1010722"/>
                </a:lnTo>
                <a:lnTo>
                  <a:pt x="812095" y="1010722"/>
                </a:lnTo>
                <a:lnTo>
                  <a:pt x="812095" y="870408"/>
                </a:lnTo>
                <a:cubicBezTo>
                  <a:pt x="812095" y="862057"/>
                  <a:pt x="805327" y="855288"/>
                  <a:pt x="796975" y="855288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1148" tIns="20574" rIns="41148" bIns="20574" rtlCol="0" anchor="ctr"/>
          <a:lstStyle/>
          <a:p>
            <a:endParaRPr lang="de-DE" dirty="0"/>
          </a:p>
        </p:txBody>
      </p:sp>
      <p:sp>
        <p:nvSpPr>
          <p:cNvPr id="63" name="Graphic 1">
            <a:extLst>
              <a:ext uri="{FF2B5EF4-FFF2-40B4-BE49-F238E27FC236}">
                <a16:creationId xmlns:a16="http://schemas.microsoft.com/office/drawing/2014/main" id="{5A1FD525-097D-4604-BB7E-9D77D103CC70}"/>
              </a:ext>
            </a:extLst>
          </p:cNvPr>
          <p:cNvSpPr>
            <a:spLocks noChangeAspect="1"/>
          </p:cNvSpPr>
          <p:nvPr/>
        </p:nvSpPr>
        <p:spPr>
          <a:xfrm>
            <a:off x="2632191" y="1249368"/>
            <a:ext cx="547900" cy="692164"/>
          </a:xfrm>
          <a:custGeom>
            <a:avLst/>
            <a:gdLst>
              <a:gd name="connsiteX0" fmla="*/ 179889 w 1103469"/>
              <a:gd name="connsiteY0" fmla="*/ 490644 h 1394015"/>
              <a:gd name="connsiteX1" fmla="*/ 179889 w 1103469"/>
              <a:gd name="connsiteY1" fmla="*/ 703836 h 1394015"/>
              <a:gd name="connsiteX2" fmla="*/ 271955 w 1103469"/>
              <a:gd name="connsiteY2" fmla="*/ 791648 h 1394015"/>
              <a:gd name="connsiteX3" fmla="*/ 359767 w 1103469"/>
              <a:gd name="connsiteY3" fmla="*/ 703836 h 1394015"/>
              <a:gd name="connsiteX4" fmla="*/ 359767 w 1103469"/>
              <a:gd name="connsiteY4" fmla="*/ 490644 h 1394015"/>
              <a:gd name="connsiteX5" fmla="*/ 436778 w 1103469"/>
              <a:gd name="connsiteY5" fmla="*/ 376438 h 1394015"/>
              <a:gd name="connsiteX6" fmla="*/ 544735 w 1103469"/>
              <a:gd name="connsiteY6" fmla="*/ 542506 h 1394015"/>
              <a:gd name="connsiteX7" fmla="*/ 559048 w 1103469"/>
              <a:gd name="connsiteY7" fmla="*/ 552586 h 1394015"/>
              <a:gd name="connsiteX8" fmla="*/ 567767 w 1103469"/>
              <a:gd name="connsiteY8" fmla="*/ 549814 h 1394015"/>
              <a:gd name="connsiteX9" fmla="*/ 1081848 w 1103469"/>
              <a:gd name="connsiteY9" fmla="*/ 493870 h 1394015"/>
              <a:gd name="connsiteX10" fmla="*/ 1092633 w 1103469"/>
              <a:gd name="connsiteY10" fmla="*/ 465595 h 1394015"/>
              <a:gd name="connsiteX11" fmla="*/ 913259 w 1103469"/>
              <a:gd name="connsiteY11" fmla="*/ 430315 h 1394015"/>
              <a:gd name="connsiteX12" fmla="*/ 636059 w 1103469"/>
              <a:gd name="connsiteY12" fmla="*/ 476330 h 1394015"/>
              <a:gd name="connsiteX13" fmla="*/ 472532 w 1103469"/>
              <a:gd name="connsiteY13" fmla="*/ 333628 h 1394015"/>
              <a:gd name="connsiteX14" fmla="*/ 329527 w 1103469"/>
              <a:gd name="connsiteY14" fmla="*/ 490644 h 1394015"/>
              <a:gd name="connsiteX15" fmla="*/ 329527 w 1103469"/>
              <a:gd name="connsiteY15" fmla="*/ 703836 h 1394015"/>
              <a:gd name="connsiteX16" fmla="*/ 268094 w 1103469"/>
              <a:gd name="connsiteY16" fmla="*/ 761801 h 1394015"/>
              <a:gd name="connsiteX17" fmla="*/ 210129 w 1103469"/>
              <a:gd name="connsiteY17" fmla="*/ 703836 h 1394015"/>
              <a:gd name="connsiteX18" fmla="*/ 210129 w 1103469"/>
              <a:gd name="connsiteY18" fmla="*/ 490644 h 1394015"/>
              <a:gd name="connsiteX19" fmla="*/ 428714 w 1103469"/>
              <a:gd name="connsiteY19" fmla="*/ 223222 h 1394015"/>
              <a:gd name="connsiteX20" fmla="*/ 441112 w 1103469"/>
              <a:gd name="connsiteY20" fmla="*/ 208404 h 1394015"/>
              <a:gd name="connsiteX21" fmla="*/ 441112 w 1103469"/>
              <a:gd name="connsiteY21" fmla="*/ 30240 h 1394015"/>
              <a:gd name="connsiteX22" fmla="*/ 540098 w 1103469"/>
              <a:gd name="connsiteY22" fmla="*/ 30240 h 1394015"/>
              <a:gd name="connsiteX23" fmla="*/ 540098 w 1103469"/>
              <a:gd name="connsiteY23" fmla="*/ 211680 h 1394015"/>
              <a:gd name="connsiteX24" fmla="*/ 551438 w 1103469"/>
              <a:gd name="connsiteY24" fmla="*/ 226346 h 1394015"/>
              <a:gd name="connsiteX25" fmla="*/ 572203 w 1103469"/>
              <a:gd name="connsiteY25" fmla="*/ 232596 h 1394015"/>
              <a:gd name="connsiteX26" fmla="*/ 590397 w 1103469"/>
              <a:gd name="connsiteY26" fmla="*/ 225540 h 1394015"/>
              <a:gd name="connsiteX27" fmla="*/ 680412 w 1103469"/>
              <a:gd name="connsiteY27" fmla="*/ 60581 h 1394015"/>
              <a:gd name="connsiteX28" fmla="*/ 767301 w 1103469"/>
              <a:gd name="connsiteY28" fmla="*/ 107957 h 1394015"/>
              <a:gd name="connsiteX29" fmla="*/ 673557 w 1103469"/>
              <a:gd name="connsiteY29" fmla="*/ 279821 h 1394015"/>
              <a:gd name="connsiteX30" fmla="*/ 676127 w 1103469"/>
              <a:gd name="connsiteY30" fmla="*/ 297763 h 1394015"/>
              <a:gd name="connsiteX31" fmla="*/ 741647 w 1103469"/>
              <a:gd name="connsiteY31" fmla="*/ 402343 h 1394015"/>
              <a:gd name="connsiteX32" fmla="*/ 770224 w 1103469"/>
              <a:gd name="connsiteY32" fmla="*/ 392566 h 1394015"/>
              <a:gd name="connsiteX33" fmla="*/ 705511 w 1103469"/>
              <a:gd name="connsiteY33" fmla="*/ 284609 h 1394015"/>
              <a:gd name="connsiteX34" fmla="*/ 801271 w 1103469"/>
              <a:gd name="connsiteY34" fmla="*/ 109166 h 1394015"/>
              <a:gd name="connsiteX35" fmla="*/ 795273 w 1103469"/>
              <a:gd name="connsiteY35" fmla="*/ 88654 h 1394015"/>
              <a:gd name="connsiteX36" fmla="*/ 681823 w 1103469"/>
              <a:gd name="connsiteY36" fmla="*/ 26762 h 1394015"/>
              <a:gd name="connsiteX37" fmla="*/ 661310 w 1103469"/>
              <a:gd name="connsiteY37" fmla="*/ 32805 h 1394015"/>
              <a:gd name="connsiteX38" fmla="*/ 661310 w 1103469"/>
              <a:gd name="connsiteY38" fmla="*/ 32810 h 1394015"/>
              <a:gd name="connsiteX39" fmla="*/ 570590 w 1103469"/>
              <a:gd name="connsiteY39" fmla="*/ 199130 h 1394015"/>
              <a:gd name="connsiteX40" fmla="*/ 570590 w 1103469"/>
              <a:gd name="connsiteY40" fmla="*/ 15120 h 1394015"/>
              <a:gd name="connsiteX41" fmla="*/ 555470 w 1103469"/>
              <a:gd name="connsiteY41" fmla="*/ 0 h 1394015"/>
              <a:gd name="connsiteX42" fmla="*/ 425992 w 1103469"/>
              <a:gd name="connsiteY42" fmla="*/ 0 h 1394015"/>
              <a:gd name="connsiteX43" fmla="*/ 410872 w 1103469"/>
              <a:gd name="connsiteY43" fmla="*/ 15120 h 1394015"/>
              <a:gd name="connsiteX44" fmla="*/ 410872 w 1103469"/>
              <a:gd name="connsiteY44" fmla="*/ 196056 h 1394015"/>
              <a:gd name="connsiteX45" fmla="*/ 302663 w 1103469"/>
              <a:gd name="connsiteY45" fmla="*/ 247262 h 1394015"/>
              <a:gd name="connsiteX46" fmla="*/ 87153 w 1103469"/>
              <a:gd name="connsiteY46" fmla="*/ 204775 h 1394015"/>
              <a:gd name="connsiteX47" fmla="*/ 87153 w 1103469"/>
              <a:gd name="connsiteY47" fmla="*/ 235015 h 1394015"/>
              <a:gd name="connsiteX48" fmla="*/ 276506 w 1103469"/>
              <a:gd name="connsiteY48" fmla="*/ 269136 h 1394015"/>
              <a:gd name="connsiteX49" fmla="*/ 211389 w 1103469"/>
              <a:gd name="connsiteY49" fmla="*/ 356832 h 1394015"/>
              <a:gd name="connsiteX50" fmla="*/ 86498 w 1103469"/>
              <a:gd name="connsiteY50" fmla="*/ 343577 h 1394015"/>
              <a:gd name="connsiteX51" fmla="*/ 86498 w 1103469"/>
              <a:gd name="connsiteY51" fmla="*/ 373817 h 1394015"/>
              <a:gd name="connsiteX52" fmla="*/ 199192 w 1103469"/>
              <a:gd name="connsiteY52" fmla="*/ 385106 h 1394015"/>
              <a:gd name="connsiteX53" fmla="*/ 179889 w 1103469"/>
              <a:gd name="connsiteY53" fmla="*/ 490644 h 1394015"/>
              <a:gd name="connsiteX54" fmla="*/ 606273 w 1103469"/>
              <a:gd name="connsiteY54" fmla="*/ 490644 h 1394015"/>
              <a:gd name="connsiteX55" fmla="*/ 607130 w 1103469"/>
              <a:gd name="connsiteY55" fmla="*/ 490644 h 1394015"/>
              <a:gd name="connsiteX56" fmla="*/ 566155 w 1103469"/>
              <a:gd name="connsiteY56" fmla="*/ 514534 h 1394015"/>
              <a:gd name="connsiteX57" fmla="*/ 470395 w 1103469"/>
              <a:gd name="connsiteY57" fmla="*/ 368021 h 1394015"/>
              <a:gd name="connsiteX58" fmla="*/ 483045 w 1103469"/>
              <a:gd name="connsiteY58" fmla="*/ 367366 h 1394015"/>
              <a:gd name="connsiteX59" fmla="*/ 606273 w 1103469"/>
              <a:gd name="connsiteY59" fmla="*/ 490644 h 1394015"/>
              <a:gd name="connsiteX60" fmla="*/ 874552 w 1103469"/>
              <a:gd name="connsiteY60" fmla="*/ 562111 h 1394015"/>
              <a:gd name="connsiteX61" fmla="*/ 901365 w 1103469"/>
              <a:gd name="connsiteY61" fmla="*/ 678031 h 1394015"/>
              <a:gd name="connsiteX62" fmla="*/ 810645 w 1103469"/>
              <a:gd name="connsiteY62" fmla="*/ 892786 h 1394015"/>
              <a:gd name="connsiteX63" fmla="*/ 852124 w 1103469"/>
              <a:gd name="connsiteY63" fmla="*/ 1133345 h 1394015"/>
              <a:gd name="connsiteX64" fmla="*/ 740488 w 1103469"/>
              <a:gd name="connsiteY64" fmla="*/ 1315541 h 1394015"/>
              <a:gd name="connsiteX65" fmla="*/ 367881 w 1103469"/>
              <a:gd name="connsiteY65" fmla="*/ 1341698 h 1394015"/>
              <a:gd name="connsiteX66" fmla="*/ 125961 w 1103469"/>
              <a:gd name="connsiteY66" fmla="*/ 1086019 h 1394015"/>
              <a:gd name="connsiteX67" fmla="*/ 113059 w 1103469"/>
              <a:gd name="connsiteY67" fmla="*/ 773136 h 1394015"/>
              <a:gd name="connsiteX68" fmla="*/ 31864 w 1103469"/>
              <a:gd name="connsiteY68" fmla="*/ 763308 h 1394015"/>
              <a:gd name="connsiteX69" fmla="*/ 213 w 1103469"/>
              <a:gd name="connsiteY69" fmla="*/ 704088 h 1394015"/>
              <a:gd name="connsiteX70" fmla="*/ 86901 w 1103469"/>
              <a:gd name="connsiteY70" fmla="*/ 556214 h 1394015"/>
              <a:gd name="connsiteX71" fmla="*/ 107565 w 1103469"/>
              <a:gd name="connsiteY71" fmla="*/ 578290 h 1394015"/>
              <a:gd name="connsiteX72" fmla="*/ 30403 w 1103469"/>
              <a:gd name="connsiteY72" fmla="*/ 701870 h 1394015"/>
              <a:gd name="connsiteX73" fmla="*/ 48194 w 1103469"/>
              <a:gd name="connsiteY73" fmla="*/ 737856 h 1394015"/>
              <a:gd name="connsiteX74" fmla="*/ 134680 w 1103469"/>
              <a:gd name="connsiteY74" fmla="*/ 736394 h 1394015"/>
              <a:gd name="connsiteX75" fmla="*/ 154084 w 1103469"/>
              <a:gd name="connsiteY75" fmla="*/ 745376 h 1394015"/>
              <a:gd name="connsiteX76" fmla="*/ 152975 w 1103469"/>
              <a:gd name="connsiteY76" fmla="*/ 758167 h 1394015"/>
              <a:gd name="connsiteX77" fmla="*/ 153883 w 1103469"/>
              <a:gd name="connsiteY77" fmla="*/ 1074377 h 1394015"/>
              <a:gd name="connsiteX78" fmla="*/ 384916 w 1103469"/>
              <a:gd name="connsiteY78" fmla="*/ 1316750 h 1394015"/>
              <a:gd name="connsiteX79" fmla="*/ 719925 w 1103469"/>
              <a:gd name="connsiteY79" fmla="*/ 1293365 h 1394015"/>
              <a:gd name="connsiteX80" fmla="*/ 822237 w 1103469"/>
              <a:gd name="connsiteY80" fmla="*/ 1128406 h 1394015"/>
              <a:gd name="connsiteX81" fmla="*/ 777583 w 1103469"/>
              <a:gd name="connsiteY81" fmla="*/ 901606 h 1394015"/>
              <a:gd name="connsiteX82" fmla="*/ 775405 w 1103469"/>
              <a:gd name="connsiteY82" fmla="*/ 880332 h 1394015"/>
              <a:gd name="connsiteX83" fmla="*/ 779447 w 1103469"/>
              <a:gd name="connsiteY83" fmla="*/ 876859 h 1394015"/>
              <a:gd name="connsiteX84" fmla="*/ 842195 w 1103469"/>
              <a:gd name="connsiteY84" fmla="*/ 563119 h 1394015"/>
              <a:gd name="connsiteX85" fmla="*/ 585155 w 1103469"/>
              <a:gd name="connsiteY85" fmla="*/ 647640 h 1394015"/>
              <a:gd name="connsiteX86" fmla="*/ 585155 w 1103469"/>
              <a:gd name="connsiteY86" fmla="*/ 767844 h 1394015"/>
              <a:gd name="connsiteX87" fmla="*/ 663830 w 1103469"/>
              <a:gd name="connsiteY87" fmla="*/ 857254 h 1394015"/>
              <a:gd name="connsiteX88" fmla="*/ 638983 w 1103469"/>
              <a:gd name="connsiteY88" fmla="*/ 1000642 h 1394015"/>
              <a:gd name="connsiteX89" fmla="*/ 635253 w 1103469"/>
              <a:gd name="connsiteY89" fmla="*/ 1005682 h 1394015"/>
              <a:gd name="connsiteX90" fmla="*/ 653397 w 1103469"/>
              <a:gd name="connsiteY90" fmla="*/ 1236766 h 1394015"/>
              <a:gd name="connsiteX91" fmla="*/ 624619 w 1103469"/>
              <a:gd name="connsiteY91" fmla="*/ 1227542 h 1394015"/>
              <a:gd name="connsiteX92" fmla="*/ 624619 w 1103469"/>
              <a:gd name="connsiteY92" fmla="*/ 1227542 h 1394015"/>
              <a:gd name="connsiteX93" fmla="*/ 626282 w 1103469"/>
              <a:gd name="connsiteY93" fmla="*/ 1051142 h 1394015"/>
              <a:gd name="connsiteX94" fmla="*/ 513638 w 1103469"/>
              <a:gd name="connsiteY94" fmla="*/ 1260605 h 1394015"/>
              <a:gd name="connsiteX95" fmla="*/ 492873 w 1103469"/>
              <a:gd name="connsiteY95" fmla="*/ 1238580 h 1394015"/>
              <a:gd name="connsiteX96" fmla="*/ 596344 w 1103469"/>
              <a:gd name="connsiteY96" fmla="*/ 1045346 h 1394015"/>
              <a:gd name="connsiteX97" fmla="*/ 446807 w 1103469"/>
              <a:gd name="connsiteY97" fmla="*/ 1095746 h 1394015"/>
              <a:gd name="connsiteX98" fmla="*/ 414098 w 1103469"/>
              <a:gd name="connsiteY98" fmla="*/ 1093781 h 1394015"/>
              <a:gd name="connsiteX99" fmla="*/ 417676 w 1103469"/>
              <a:gd name="connsiteY99" fmla="*/ 1063541 h 1394015"/>
              <a:gd name="connsiteX100" fmla="*/ 614236 w 1103469"/>
              <a:gd name="connsiteY100" fmla="*/ 982901 h 1394015"/>
              <a:gd name="connsiteX101" fmla="*/ 636513 w 1103469"/>
              <a:gd name="connsiteY101" fmla="*/ 870206 h 1394015"/>
              <a:gd name="connsiteX102" fmla="*/ 567112 w 1103469"/>
              <a:gd name="connsiteY102" fmla="*/ 793296 h 1394015"/>
              <a:gd name="connsiteX103" fmla="*/ 554815 w 1103469"/>
              <a:gd name="connsiteY103" fmla="*/ 778428 h 1394015"/>
              <a:gd name="connsiteX104" fmla="*/ 554815 w 1103469"/>
              <a:gd name="connsiteY104" fmla="*/ 639878 h 1394015"/>
              <a:gd name="connsiteX105" fmla="*/ 561215 w 1103469"/>
              <a:gd name="connsiteY105" fmla="*/ 627530 h 1394015"/>
              <a:gd name="connsiteX106" fmla="*/ 924095 w 1103469"/>
              <a:gd name="connsiteY106" fmla="*/ 532879 h 1394015"/>
              <a:gd name="connsiteX107" fmla="*/ 1103469 w 1103469"/>
              <a:gd name="connsiteY107" fmla="*/ 568159 h 1394015"/>
              <a:gd name="connsiteX108" fmla="*/ 1093137 w 1103469"/>
              <a:gd name="connsiteY108" fmla="*/ 596484 h 1394015"/>
              <a:gd name="connsiteX109" fmla="*/ 874552 w 1103469"/>
              <a:gd name="connsiteY109" fmla="*/ 562111 h 139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103469" h="1394015">
                <a:moveTo>
                  <a:pt x="179889" y="490644"/>
                </a:moveTo>
                <a:lnTo>
                  <a:pt x="179889" y="703836"/>
                </a:lnTo>
                <a:cubicBezTo>
                  <a:pt x="181063" y="753510"/>
                  <a:pt x="222286" y="792822"/>
                  <a:pt x="271955" y="791648"/>
                </a:cubicBezTo>
                <a:cubicBezTo>
                  <a:pt x="319976" y="790509"/>
                  <a:pt x="358628" y="751852"/>
                  <a:pt x="359767" y="703836"/>
                </a:cubicBezTo>
                <a:lnTo>
                  <a:pt x="359767" y="490644"/>
                </a:lnTo>
                <a:cubicBezTo>
                  <a:pt x="359817" y="440456"/>
                  <a:pt x="390269" y="395297"/>
                  <a:pt x="436778" y="376438"/>
                </a:cubicBezTo>
                <a:cubicBezTo>
                  <a:pt x="483559" y="423975"/>
                  <a:pt x="520276" y="480458"/>
                  <a:pt x="544735" y="542506"/>
                </a:cubicBezTo>
                <a:cubicBezTo>
                  <a:pt x="546877" y="548569"/>
                  <a:pt x="552617" y="552611"/>
                  <a:pt x="559048" y="552586"/>
                </a:cubicBezTo>
                <a:cubicBezTo>
                  <a:pt x="562173" y="552586"/>
                  <a:pt x="565217" y="551618"/>
                  <a:pt x="567767" y="549814"/>
                </a:cubicBezTo>
                <a:cubicBezTo>
                  <a:pt x="795979" y="388534"/>
                  <a:pt x="1079025" y="492811"/>
                  <a:pt x="1081848" y="493870"/>
                </a:cubicBezTo>
                <a:lnTo>
                  <a:pt x="1092633" y="465595"/>
                </a:lnTo>
                <a:cubicBezTo>
                  <a:pt x="1034729" y="445712"/>
                  <a:pt x="974380" y="433843"/>
                  <a:pt x="913259" y="430315"/>
                </a:cubicBezTo>
                <a:cubicBezTo>
                  <a:pt x="838718" y="425527"/>
                  <a:pt x="736859" y="431374"/>
                  <a:pt x="636059" y="476330"/>
                </a:cubicBezTo>
                <a:cubicBezTo>
                  <a:pt x="630309" y="391769"/>
                  <a:pt x="557098" y="327877"/>
                  <a:pt x="472532" y="333628"/>
                </a:cubicBezTo>
                <a:cubicBezTo>
                  <a:pt x="390501" y="339207"/>
                  <a:pt x="327435" y="408447"/>
                  <a:pt x="329527" y="490644"/>
                </a:cubicBezTo>
                <a:lnTo>
                  <a:pt x="329527" y="703836"/>
                </a:lnTo>
                <a:cubicBezTo>
                  <a:pt x="328569" y="736808"/>
                  <a:pt x="301066" y="762759"/>
                  <a:pt x="268094" y="761801"/>
                </a:cubicBezTo>
                <a:cubicBezTo>
                  <a:pt x="236468" y="760879"/>
                  <a:pt x="211046" y="735462"/>
                  <a:pt x="210129" y="703836"/>
                </a:cubicBezTo>
                <a:lnTo>
                  <a:pt x="210129" y="490644"/>
                </a:lnTo>
                <a:cubicBezTo>
                  <a:pt x="210436" y="360975"/>
                  <a:pt x="301701" y="249324"/>
                  <a:pt x="428714" y="223222"/>
                </a:cubicBezTo>
                <a:cubicBezTo>
                  <a:pt x="435876" y="221911"/>
                  <a:pt x="441087" y="215682"/>
                  <a:pt x="441112" y="208404"/>
                </a:cubicBezTo>
                <a:lnTo>
                  <a:pt x="441112" y="30240"/>
                </a:lnTo>
                <a:lnTo>
                  <a:pt x="540098" y="30240"/>
                </a:lnTo>
                <a:lnTo>
                  <a:pt x="540098" y="211680"/>
                </a:lnTo>
                <a:cubicBezTo>
                  <a:pt x="540088" y="218585"/>
                  <a:pt x="544755" y="224623"/>
                  <a:pt x="551438" y="226346"/>
                </a:cubicBezTo>
                <a:cubicBezTo>
                  <a:pt x="558292" y="228110"/>
                  <a:pt x="565298" y="230227"/>
                  <a:pt x="572203" y="232596"/>
                </a:cubicBezTo>
                <a:cubicBezTo>
                  <a:pt x="579178" y="234995"/>
                  <a:pt x="586864" y="232016"/>
                  <a:pt x="590397" y="225540"/>
                </a:cubicBezTo>
                <a:lnTo>
                  <a:pt x="680412" y="60581"/>
                </a:lnTo>
                <a:lnTo>
                  <a:pt x="767301" y="107957"/>
                </a:lnTo>
                <a:lnTo>
                  <a:pt x="673557" y="279821"/>
                </a:lnTo>
                <a:cubicBezTo>
                  <a:pt x="670336" y="285708"/>
                  <a:pt x="671385" y="293015"/>
                  <a:pt x="676127" y="297763"/>
                </a:cubicBezTo>
                <a:cubicBezTo>
                  <a:pt x="705591" y="327222"/>
                  <a:pt x="727994" y="362981"/>
                  <a:pt x="741647" y="402343"/>
                </a:cubicBezTo>
                <a:lnTo>
                  <a:pt x="770224" y="392566"/>
                </a:lnTo>
                <a:cubicBezTo>
                  <a:pt x="756410" y="352462"/>
                  <a:pt x="734365" y="315695"/>
                  <a:pt x="705511" y="284609"/>
                </a:cubicBezTo>
                <a:lnTo>
                  <a:pt x="801271" y="109166"/>
                </a:lnTo>
                <a:cubicBezTo>
                  <a:pt x="805272" y="101843"/>
                  <a:pt x="802591" y="92665"/>
                  <a:pt x="795273" y="88654"/>
                </a:cubicBezTo>
                <a:lnTo>
                  <a:pt x="681823" y="26762"/>
                </a:lnTo>
                <a:cubicBezTo>
                  <a:pt x="674489" y="22766"/>
                  <a:pt x="665307" y="25472"/>
                  <a:pt x="661310" y="32805"/>
                </a:cubicBezTo>
                <a:cubicBezTo>
                  <a:pt x="661310" y="32810"/>
                  <a:pt x="661310" y="32810"/>
                  <a:pt x="661310" y="32810"/>
                </a:cubicBezTo>
                <a:lnTo>
                  <a:pt x="570590" y="199130"/>
                </a:lnTo>
                <a:lnTo>
                  <a:pt x="570590" y="15120"/>
                </a:lnTo>
                <a:cubicBezTo>
                  <a:pt x="570590" y="6769"/>
                  <a:pt x="563821" y="0"/>
                  <a:pt x="555470" y="0"/>
                </a:cubicBezTo>
                <a:lnTo>
                  <a:pt x="425992" y="0"/>
                </a:lnTo>
                <a:cubicBezTo>
                  <a:pt x="417641" y="0"/>
                  <a:pt x="410872" y="6769"/>
                  <a:pt x="410872" y="15120"/>
                </a:cubicBezTo>
                <a:lnTo>
                  <a:pt x="410872" y="196056"/>
                </a:lnTo>
                <a:cubicBezTo>
                  <a:pt x="371742" y="205713"/>
                  <a:pt x="334945" y="223126"/>
                  <a:pt x="302663" y="247262"/>
                </a:cubicBezTo>
                <a:cubicBezTo>
                  <a:pt x="234502" y="218464"/>
                  <a:pt x="161145" y="204004"/>
                  <a:pt x="87153" y="204775"/>
                </a:cubicBezTo>
                <a:lnTo>
                  <a:pt x="87153" y="235015"/>
                </a:lnTo>
                <a:cubicBezTo>
                  <a:pt x="151851" y="234405"/>
                  <a:pt x="216086" y="245982"/>
                  <a:pt x="276506" y="269136"/>
                </a:cubicBezTo>
                <a:cubicBezTo>
                  <a:pt x="249733" y="294240"/>
                  <a:pt x="227678" y="323941"/>
                  <a:pt x="211389" y="356832"/>
                </a:cubicBezTo>
                <a:cubicBezTo>
                  <a:pt x="170363" y="347886"/>
                  <a:pt x="128486" y="343446"/>
                  <a:pt x="86498" y="343577"/>
                </a:cubicBezTo>
                <a:lnTo>
                  <a:pt x="86498" y="373817"/>
                </a:lnTo>
                <a:cubicBezTo>
                  <a:pt x="124348" y="373716"/>
                  <a:pt x="162113" y="377496"/>
                  <a:pt x="199192" y="385106"/>
                </a:cubicBezTo>
                <a:cubicBezTo>
                  <a:pt x="186476" y="418844"/>
                  <a:pt x="179939" y="454593"/>
                  <a:pt x="179889" y="490644"/>
                </a:cubicBezTo>
                <a:close/>
                <a:moveTo>
                  <a:pt x="606273" y="490644"/>
                </a:moveTo>
                <a:lnTo>
                  <a:pt x="607130" y="490644"/>
                </a:lnTo>
                <a:cubicBezTo>
                  <a:pt x="593421" y="497801"/>
                  <a:pt x="579712" y="505764"/>
                  <a:pt x="566155" y="514534"/>
                </a:cubicBezTo>
                <a:cubicBezTo>
                  <a:pt x="542472" y="460782"/>
                  <a:pt x="510120" y="411289"/>
                  <a:pt x="470395" y="368021"/>
                </a:cubicBezTo>
                <a:cubicBezTo>
                  <a:pt x="474527" y="367618"/>
                  <a:pt x="478761" y="367366"/>
                  <a:pt x="483045" y="367366"/>
                </a:cubicBezTo>
                <a:cubicBezTo>
                  <a:pt x="551085" y="367451"/>
                  <a:pt x="606218" y="422604"/>
                  <a:pt x="606273" y="490644"/>
                </a:cubicBezTo>
                <a:close/>
                <a:moveTo>
                  <a:pt x="874552" y="562111"/>
                </a:moveTo>
                <a:cubicBezTo>
                  <a:pt x="888644" y="599377"/>
                  <a:pt x="897661" y="638366"/>
                  <a:pt x="901365" y="678031"/>
                </a:cubicBezTo>
                <a:cubicBezTo>
                  <a:pt x="909177" y="772128"/>
                  <a:pt x="877929" y="845964"/>
                  <a:pt x="810645" y="892786"/>
                </a:cubicBezTo>
                <a:cubicBezTo>
                  <a:pt x="833879" y="921514"/>
                  <a:pt x="875207" y="994493"/>
                  <a:pt x="852124" y="1133345"/>
                </a:cubicBezTo>
                <a:cubicBezTo>
                  <a:pt x="841792" y="1195186"/>
                  <a:pt x="804244" y="1256522"/>
                  <a:pt x="740488" y="1315541"/>
                </a:cubicBezTo>
                <a:cubicBezTo>
                  <a:pt x="637294" y="1409416"/>
                  <a:pt x="483176" y="1420232"/>
                  <a:pt x="367881" y="1341698"/>
                </a:cubicBezTo>
                <a:cubicBezTo>
                  <a:pt x="241881" y="1255515"/>
                  <a:pt x="160787" y="1169482"/>
                  <a:pt x="125961" y="1086019"/>
                </a:cubicBezTo>
                <a:cubicBezTo>
                  <a:pt x="65179" y="939859"/>
                  <a:pt x="93100" y="825149"/>
                  <a:pt x="113059" y="773136"/>
                </a:cubicBezTo>
                <a:cubicBezTo>
                  <a:pt x="88967" y="777420"/>
                  <a:pt x="56157" y="778932"/>
                  <a:pt x="31864" y="763308"/>
                </a:cubicBezTo>
                <a:cubicBezTo>
                  <a:pt x="12863" y="751061"/>
                  <a:pt x="2179" y="731153"/>
                  <a:pt x="213" y="704088"/>
                </a:cubicBezTo>
                <a:cubicBezTo>
                  <a:pt x="-2811" y="662609"/>
                  <a:pt x="26371" y="612864"/>
                  <a:pt x="86901" y="556214"/>
                </a:cubicBezTo>
                <a:lnTo>
                  <a:pt x="107565" y="578290"/>
                </a:lnTo>
                <a:cubicBezTo>
                  <a:pt x="54796" y="627682"/>
                  <a:pt x="28084" y="670421"/>
                  <a:pt x="30403" y="701870"/>
                </a:cubicBezTo>
                <a:cubicBezTo>
                  <a:pt x="31663" y="719158"/>
                  <a:pt x="37459" y="730951"/>
                  <a:pt x="48194" y="737856"/>
                </a:cubicBezTo>
                <a:cubicBezTo>
                  <a:pt x="72739" y="753682"/>
                  <a:pt x="118754" y="742140"/>
                  <a:pt x="134680" y="736394"/>
                </a:cubicBezTo>
                <a:cubicBezTo>
                  <a:pt x="142517" y="733517"/>
                  <a:pt x="151206" y="737539"/>
                  <a:pt x="154084" y="745376"/>
                </a:cubicBezTo>
                <a:cubicBezTo>
                  <a:pt x="155637" y="749594"/>
                  <a:pt x="155228" y="754281"/>
                  <a:pt x="152975" y="758167"/>
                </a:cubicBezTo>
                <a:cubicBezTo>
                  <a:pt x="152219" y="759478"/>
                  <a:pt x="77879" y="891727"/>
                  <a:pt x="153883" y="1074377"/>
                </a:cubicBezTo>
                <a:cubicBezTo>
                  <a:pt x="194203" y="1171548"/>
                  <a:pt x="301857" y="1259798"/>
                  <a:pt x="384916" y="1316750"/>
                </a:cubicBezTo>
                <a:cubicBezTo>
                  <a:pt x="488085" y="1387310"/>
                  <a:pt x="628953" y="1377583"/>
                  <a:pt x="719925" y="1293365"/>
                </a:cubicBezTo>
                <a:cubicBezTo>
                  <a:pt x="778641" y="1238983"/>
                  <a:pt x="813064" y="1183493"/>
                  <a:pt x="822237" y="1128406"/>
                </a:cubicBezTo>
                <a:cubicBezTo>
                  <a:pt x="849705" y="963245"/>
                  <a:pt x="778339" y="902261"/>
                  <a:pt x="777583" y="901606"/>
                </a:cubicBezTo>
                <a:cubicBezTo>
                  <a:pt x="771106" y="896334"/>
                  <a:pt x="770134" y="886808"/>
                  <a:pt x="775405" y="880332"/>
                </a:cubicBezTo>
                <a:cubicBezTo>
                  <a:pt x="776539" y="878946"/>
                  <a:pt x="777905" y="877771"/>
                  <a:pt x="779447" y="876859"/>
                </a:cubicBezTo>
                <a:cubicBezTo>
                  <a:pt x="923843" y="791784"/>
                  <a:pt x="860087" y="607169"/>
                  <a:pt x="842195" y="563119"/>
                </a:cubicBezTo>
                <a:cubicBezTo>
                  <a:pt x="760547" y="568159"/>
                  <a:pt x="669273" y="590083"/>
                  <a:pt x="585155" y="647640"/>
                </a:cubicBezTo>
                <a:lnTo>
                  <a:pt x="585155" y="767844"/>
                </a:lnTo>
                <a:cubicBezTo>
                  <a:pt x="602695" y="775606"/>
                  <a:pt x="634951" y="797328"/>
                  <a:pt x="663830" y="857254"/>
                </a:cubicBezTo>
                <a:cubicBezTo>
                  <a:pt x="682831" y="896616"/>
                  <a:pt x="673053" y="953014"/>
                  <a:pt x="638983" y="1000642"/>
                </a:cubicBezTo>
                <a:cubicBezTo>
                  <a:pt x="637773" y="1002355"/>
                  <a:pt x="636463" y="1003918"/>
                  <a:pt x="635253" y="1005682"/>
                </a:cubicBezTo>
                <a:cubicBezTo>
                  <a:pt x="698858" y="1091362"/>
                  <a:pt x="655413" y="1230667"/>
                  <a:pt x="653397" y="1236766"/>
                </a:cubicBezTo>
                <a:lnTo>
                  <a:pt x="624619" y="1227542"/>
                </a:lnTo>
                <a:lnTo>
                  <a:pt x="624619" y="1227542"/>
                </a:lnTo>
                <a:cubicBezTo>
                  <a:pt x="625123" y="1225879"/>
                  <a:pt x="656371" y="1125230"/>
                  <a:pt x="626282" y="1051142"/>
                </a:cubicBezTo>
                <a:cubicBezTo>
                  <a:pt x="619024" y="1160006"/>
                  <a:pt x="518426" y="1256069"/>
                  <a:pt x="513638" y="1260605"/>
                </a:cubicBezTo>
                <a:lnTo>
                  <a:pt x="492873" y="1238580"/>
                </a:lnTo>
                <a:cubicBezTo>
                  <a:pt x="493982" y="1237522"/>
                  <a:pt x="592060" y="1143778"/>
                  <a:pt x="596344" y="1045346"/>
                </a:cubicBezTo>
                <a:cubicBezTo>
                  <a:pt x="553640" y="1078585"/>
                  <a:pt x="500922" y="1096351"/>
                  <a:pt x="446807" y="1095746"/>
                </a:cubicBezTo>
                <a:cubicBezTo>
                  <a:pt x="435876" y="1095736"/>
                  <a:pt x="424954" y="1095081"/>
                  <a:pt x="414098" y="1093781"/>
                </a:cubicBezTo>
                <a:lnTo>
                  <a:pt x="417676" y="1063541"/>
                </a:lnTo>
                <a:cubicBezTo>
                  <a:pt x="498316" y="1073066"/>
                  <a:pt x="571648" y="1042927"/>
                  <a:pt x="614236" y="982901"/>
                </a:cubicBezTo>
                <a:cubicBezTo>
                  <a:pt x="642007" y="943992"/>
                  <a:pt x="650726" y="899741"/>
                  <a:pt x="636513" y="870206"/>
                </a:cubicBezTo>
                <a:cubicBezTo>
                  <a:pt x="603501" y="801713"/>
                  <a:pt x="567465" y="793346"/>
                  <a:pt x="567112" y="793296"/>
                </a:cubicBezTo>
                <a:cubicBezTo>
                  <a:pt x="559895" y="792071"/>
                  <a:pt x="554663" y="785746"/>
                  <a:pt x="554815" y="778428"/>
                </a:cubicBezTo>
                <a:lnTo>
                  <a:pt x="554815" y="639878"/>
                </a:lnTo>
                <a:cubicBezTo>
                  <a:pt x="554815" y="634969"/>
                  <a:pt x="557204" y="630363"/>
                  <a:pt x="561215" y="627530"/>
                </a:cubicBezTo>
                <a:cubicBezTo>
                  <a:pt x="687619" y="538121"/>
                  <a:pt x="828335" y="526730"/>
                  <a:pt x="924095" y="532879"/>
                </a:cubicBezTo>
                <a:cubicBezTo>
                  <a:pt x="985221" y="536377"/>
                  <a:pt x="1045575" y="548246"/>
                  <a:pt x="1103469" y="568159"/>
                </a:cubicBezTo>
                <a:lnTo>
                  <a:pt x="1093137" y="596484"/>
                </a:lnTo>
                <a:cubicBezTo>
                  <a:pt x="1022678" y="573023"/>
                  <a:pt x="948812" y="561406"/>
                  <a:pt x="874552" y="562111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1148" tIns="20574" rIns="41148" bIns="20574" rtlCol="0" anchor="ctr"/>
          <a:lstStyle/>
          <a:p>
            <a:endParaRPr lang="de-DE" dirty="0"/>
          </a:p>
        </p:txBody>
      </p:sp>
      <p:sp>
        <p:nvSpPr>
          <p:cNvPr id="64" name="Graphic 1">
            <a:extLst>
              <a:ext uri="{FF2B5EF4-FFF2-40B4-BE49-F238E27FC236}">
                <a16:creationId xmlns:a16="http://schemas.microsoft.com/office/drawing/2014/main" id="{A864D85A-5108-4BBE-9C80-C356840B3E88}"/>
              </a:ext>
            </a:extLst>
          </p:cNvPr>
          <p:cNvSpPr>
            <a:spLocks noChangeAspect="1"/>
          </p:cNvSpPr>
          <p:nvPr/>
        </p:nvSpPr>
        <p:spPr>
          <a:xfrm>
            <a:off x="1873556" y="2001293"/>
            <a:ext cx="318467" cy="809830"/>
          </a:xfrm>
          <a:custGeom>
            <a:avLst/>
            <a:gdLst>
              <a:gd name="connsiteX0" fmla="*/ 626270 w 641390"/>
              <a:gd name="connsiteY0" fmla="*/ 166270 h 1630994"/>
              <a:gd name="connsiteX1" fmla="*/ 496591 w 641390"/>
              <a:gd name="connsiteY1" fmla="*/ 166270 h 1630994"/>
              <a:gd name="connsiteX2" fmla="*/ 496591 w 641390"/>
              <a:gd name="connsiteY2" fmla="*/ 116978 h 1630994"/>
              <a:gd name="connsiteX3" fmla="*/ 481471 w 641390"/>
              <a:gd name="connsiteY3" fmla="*/ 101858 h 1630994"/>
              <a:gd name="connsiteX4" fmla="*/ 404762 w 641390"/>
              <a:gd name="connsiteY4" fmla="*/ 101858 h 1630994"/>
              <a:gd name="connsiteX5" fmla="*/ 404762 w 641390"/>
              <a:gd name="connsiteY5" fmla="*/ 84067 h 1630994"/>
              <a:gd name="connsiteX6" fmla="*/ 320695 w 641390"/>
              <a:gd name="connsiteY6" fmla="*/ 0 h 1630994"/>
              <a:gd name="connsiteX7" fmla="*/ 236628 w 641390"/>
              <a:gd name="connsiteY7" fmla="*/ 84067 h 1630994"/>
              <a:gd name="connsiteX8" fmla="*/ 236628 w 641390"/>
              <a:gd name="connsiteY8" fmla="*/ 101858 h 1630994"/>
              <a:gd name="connsiteX9" fmla="*/ 159919 w 641390"/>
              <a:gd name="connsiteY9" fmla="*/ 101858 h 1630994"/>
              <a:gd name="connsiteX10" fmla="*/ 144799 w 641390"/>
              <a:gd name="connsiteY10" fmla="*/ 116978 h 1630994"/>
              <a:gd name="connsiteX11" fmla="*/ 144799 w 641390"/>
              <a:gd name="connsiteY11" fmla="*/ 166270 h 1630994"/>
              <a:gd name="connsiteX12" fmla="*/ 15120 w 641390"/>
              <a:gd name="connsiteY12" fmla="*/ 166270 h 1630994"/>
              <a:gd name="connsiteX13" fmla="*/ 0 w 641390"/>
              <a:gd name="connsiteY13" fmla="*/ 181390 h 1630994"/>
              <a:gd name="connsiteX14" fmla="*/ 0 w 641390"/>
              <a:gd name="connsiteY14" fmla="*/ 260719 h 1630994"/>
              <a:gd name="connsiteX15" fmla="*/ 15120 w 641390"/>
              <a:gd name="connsiteY15" fmla="*/ 275839 h 1630994"/>
              <a:gd name="connsiteX16" fmla="*/ 78070 w 641390"/>
              <a:gd name="connsiteY16" fmla="*/ 275839 h 1630994"/>
              <a:gd name="connsiteX17" fmla="*/ 78070 w 641390"/>
              <a:gd name="connsiteY17" fmla="*/ 1235254 h 1630994"/>
              <a:gd name="connsiteX18" fmla="*/ 313438 w 641390"/>
              <a:gd name="connsiteY18" fmla="*/ 1485238 h 1630994"/>
              <a:gd name="connsiteX19" fmla="*/ 313438 w 641390"/>
              <a:gd name="connsiteY19" fmla="*/ 1630994 h 1630994"/>
              <a:gd name="connsiteX20" fmla="*/ 343678 w 641390"/>
              <a:gd name="connsiteY20" fmla="*/ 1630994 h 1630994"/>
              <a:gd name="connsiteX21" fmla="*/ 343678 w 641390"/>
              <a:gd name="connsiteY21" fmla="*/ 1485238 h 1630994"/>
              <a:gd name="connsiteX22" fmla="*/ 579096 w 641390"/>
              <a:gd name="connsiteY22" fmla="*/ 1235254 h 1630994"/>
              <a:gd name="connsiteX23" fmla="*/ 579096 w 641390"/>
              <a:gd name="connsiteY23" fmla="*/ 375278 h 1630994"/>
              <a:gd name="connsiteX24" fmla="*/ 548856 w 641390"/>
              <a:gd name="connsiteY24" fmla="*/ 375278 h 1630994"/>
              <a:gd name="connsiteX25" fmla="*/ 548856 w 641390"/>
              <a:gd name="connsiteY25" fmla="*/ 887494 h 1630994"/>
              <a:gd name="connsiteX26" fmla="*/ 333799 w 641390"/>
              <a:gd name="connsiteY26" fmla="*/ 851458 h 1630994"/>
              <a:gd name="connsiteX27" fmla="*/ 108310 w 641390"/>
              <a:gd name="connsiteY27" fmla="*/ 831298 h 1630994"/>
              <a:gd name="connsiteX28" fmla="*/ 108310 w 641390"/>
              <a:gd name="connsiteY28" fmla="*/ 275839 h 1630994"/>
              <a:gd name="connsiteX29" fmla="*/ 236628 w 641390"/>
              <a:gd name="connsiteY29" fmla="*/ 275839 h 1630994"/>
              <a:gd name="connsiteX30" fmla="*/ 236628 w 641390"/>
              <a:gd name="connsiteY30" fmla="*/ 411919 h 1630994"/>
              <a:gd name="connsiteX31" fmla="*/ 320695 w 641390"/>
              <a:gd name="connsiteY31" fmla="*/ 495986 h 1630994"/>
              <a:gd name="connsiteX32" fmla="*/ 404762 w 641390"/>
              <a:gd name="connsiteY32" fmla="*/ 411919 h 1630994"/>
              <a:gd name="connsiteX33" fmla="*/ 404762 w 641390"/>
              <a:gd name="connsiteY33" fmla="*/ 275839 h 1630994"/>
              <a:gd name="connsiteX34" fmla="*/ 626270 w 641390"/>
              <a:gd name="connsiteY34" fmla="*/ 275839 h 1630994"/>
              <a:gd name="connsiteX35" fmla="*/ 641390 w 641390"/>
              <a:gd name="connsiteY35" fmla="*/ 260719 h 1630994"/>
              <a:gd name="connsiteX36" fmla="*/ 641390 w 641390"/>
              <a:gd name="connsiteY36" fmla="*/ 181390 h 1630994"/>
              <a:gd name="connsiteX37" fmla="*/ 626270 w 641390"/>
              <a:gd name="connsiteY37" fmla="*/ 166270 h 1630994"/>
              <a:gd name="connsiteX38" fmla="*/ 323366 w 641390"/>
              <a:gd name="connsiteY38" fmla="*/ 879883 h 1630994"/>
              <a:gd name="connsiteX39" fmla="*/ 519221 w 641390"/>
              <a:gd name="connsiteY39" fmla="*/ 919346 h 1630994"/>
              <a:gd name="connsiteX40" fmla="*/ 548856 w 641390"/>
              <a:gd name="connsiteY40" fmla="*/ 917986 h 1630994"/>
              <a:gd name="connsiteX41" fmla="*/ 548856 w 641390"/>
              <a:gd name="connsiteY41" fmla="*/ 1235506 h 1630994"/>
              <a:gd name="connsiteX42" fmla="*/ 325251 w 641390"/>
              <a:gd name="connsiteY42" fmla="*/ 1452447 h 1630994"/>
              <a:gd name="connsiteX43" fmla="*/ 108310 w 641390"/>
              <a:gd name="connsiteY43" fmla="*/ 1235506 h 1630994"/>
              <a:gd name="connsiteX44" fmla="*/ 108310 w 641390"/>
              <a:gd name="connsiteY44" fmla="*/ 862848 h 1630994"/>
              <a:gd name="connsiteX45" fmla="*/ 323366 w 641390"/>
              <a:gd name="connsiteY45" fmla="*/ 879883 h 1630994"/>
              <a:gd name="connsiteX46" fmla="*/ 320695 w 641390"/>
              <a:gd name="connsiteY46" fmla="*/ 30190 h 1630994"/>
              <a:gd name="connsiteX47" fmla="*/ 374522 w 641390"/>
              <a:gd name="connsiteY47" fmla="*/ 84067 h 1630994"/>
              <a:gd name="connsiteX48" fmla="*/ 374522 w 641390"/>
              <a:gd name="connsiteY48" fmla="*/ 101858 h 1630994"/>
              <a:gd name="connsiteX49" fmla="*/ 266868 w 641390"/>
              <a:gd name="connsiteY49" fmla="*/ 101858 h 1630994"/>
              <a:gd name="connsiteX50" fmla="*/ 266868 w 641390"/>
              <a:gd name="connsiteY50" fmla="*/ 84067 h 1630994"/>
              <a:gd name="connsiteX51" fmla="*/ 320695 w 641390"/>
              <a:gd name="connsiteY51" fmla="*/ 30190 h 1630994"/>
              <a:gd name="connsiteX52" fmla="*/ 245095 w 641390"/>
              <a:gd name="connsiteY52" fmla="*/ 132098 h 1630994"/>
              <a:gd name="connsiteX53" fmla="*/ 466351 w 641390"/>
              <a:gd name="connsiteY53" fmla="*/ 132098 h 1630994"/>
              <a:gd name="connsiteX54" fmla="*/ 466351 w 641390"/>
              <a:gd name="connsiteY54" fmla="*/ 166270 h 1630994"/>
              <a:gd name="connsiteX55" fmla="*/ 175039 w 641390"/>
              <a:gd name="connsiteY55" fmla="*/ 166270 h 1630994"/>
              <a:gd name="connsiteX56" fmla="*/ 175039 w 641390"/>
              <a:gd name="connsiteY56" fmla="*/ 132098 h 1630994"/>
              <a:gd name="connsiteX57" fmla="*/ 374674 w 641390"/>
              <a:gd name="connsiteY57" fmla="*/ 412121 h 1630994"/>
              <a:gd name="connsiteX58" fmla="*/ 320846 w 641390"/>
              <a:gd name="connsiteY58" fmla="*/ 465948 h 1630994"/>
              <a:gd name="connsiteX59" fmla="*/ 267019 w 641390"/>
              <a:gd name="connsiteY59" fmla="*/ 412121 h 1630994"/>
              <a:gd name="connsiteX60" fmla="*/ 267019 w 641390"/>
              <a:gd name="connsiteY60" fmla="*/ 276041 h 1630994"/>
              <a:gd name="connsiteX61" fmla="*/ 374674 w 641390"/>
              <a:gd name="connsiteY61" fmla="*/ 276041 h 1630994"/>
              <a:gd name="connsiteX62" fmla="*/ 611302 w 641390"/>
              <a:gd name="connsiteY62" fmla="*/ 245801 h 1630994"/>
              <a:gd name="connsiteX63" fmla="*/ 30240 w 641390"/>
              <a:gd name="connsiteY63" fmla="*/ 245801 h 1630994"/>
              <a:gd name="connsiteX64" fmla="*/ 30240 w 641390"/>
              <a:gd name="connsiteY64" fmla="*/ 196711 h 1630994"/>
              <a:gd name="connsiteX65" fmla="*/ 611150 w 641390"/>
              <a:gd name="connsiteY65" fmla="*/ 196711 h 1630994"/>
              <a:gd name="connsiteX66" fmla="*/ 320695 w 641390"/>
              <a:gd name="connsiteY66" fmla="*/ 566798 h 1630994"/>
              <a:gd name="connsiteX67" fmla="*/ 308750 w 641390"/>
              <a:gd name="connsiteY67" fmla="*/ 572645 h 1630994"/>
              <a:gd name="connsiteX68" fmla="*/ 236779 w 641390"/>
              <a:gd name="connsiteY68" fmla="*/ 708725 h 1630994"/>
              <a:gd name="connsiteX69" fmla="*/ 320695 w 641390"/>
              <a:gd name="connsiteY69" fmla="*/ 792641 h 1630994"/>
              <a:gd name="connsiteX70" fmla="*/ 404611 w 641390"/>
              <a:gd name="connsiteY70" fmla="*/ 708725 h 1630994"/>
              <a:gd name="connsiteX71" fmla="*/ 332640 w 641390"/>
              <a:gd name="connsiteY71" fmla="*/ 572645 h 1630994"/>
              <a:gd name="connsiteX72" fmla="*/ 320695 w 641390"/>
              <a:gd name="connsiteY72" fmla="*/ 566798 h 1630994"/>
              <a:gd name="connsiteX73" fmla="*/ 320695 w 641390"/>
              <a:gd name="connsiteY73" fmla="*/ 762149 h 1630994"/>
              <a:gd name="connsiteX74" fmla="*/ 267019 w 641390"/>
              <a:gd name="connsiteY74" fmla="*/ 708473 h 1630994"/>
              <a:gd name="connsiteX75" fmla="*/ 320695 w 641390"/>
              <a:gd name="connsiteY75" fmla="*/ 607169 h 1630994"/>
              <a:gd name="connsiteX76" fmla="*/ 374371 w 641390"/>
              <a:gd name="connsiteY76" fmla="*/ 708473 h 1630994"/>
              <a:gd name="connsiteX77" fmla="*/ 320695 w 641390"/>
              <a:gd name="connsiteY77" fmla="*/ 762149 h 16309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641390" h="1630994">
                <a:moveTo>
                  <a:pt x="626270" y="166270"/>
                </a:moveTo>
                <a:lnTo>
                  <a:pt x="496591" y="166270"/>
                </a:lnTo>
                <a:lnTo>
                  <a:pt x="496591" y="116978"/>
                </a:lnTo>
                <a:cubicBezTo>
                  <a:pt x="496591" y="108627"/>
                  <a:pt x="489823" y="101858"/>
                  <a:pt x="481471" y="101858"/>
                </a:cubicBezTo>
                <a:lnTo>
                  <a:pt x="404762" y="101858"/>
                </a:lnTo>
                <a:lnTo>
                  <a:pt x="404762" y="84067"/>
                </a:lnTo>
                <a:cubicBezTo>
                  <a:pt x="404762" y="37638"/>
                  <a:pt x="367124" y="0"/>
                  <a:pt x="320695" y="0"/>
                </a:cubicBezTo>
                <a:cubicBezTo>
                  <a:pt x="274267" y="0"/>
                  <a:pt x="236628" y="37638"/>
                  <a:pt x="236628" y="84067"/>
                </a:cubicBezTo>
                <a:lnTo>
                  <a:pt x="236628" y="101858"/>
                </a:lnTo>
                <a:lnTo>
                  <a:pt x="159919" y="101858"/>
                </a:lnTo>
                <a:cubicBezTo>
                  <a:pt x="151568" y="101858"/>
                  <a:pt x="144799" y="108627"/>
                  <a:pt x="144799" y="116978"/>
                </a:cubicBezTo>
                <a:lnTo>
                  <a:pt x="144799" y="166270"/>
                </a:lnTo>
                <a:lnTo>
                  <a:pt x="15120" y="166270"/>
                </a:lnTo>
                <a:cubicBezTo>
                  <a:pt x="6769" y="166270"/>
                  <a:pt x="0" y="173038"/>
                  <a:pt x="0" y="181390"/>
                </a:cubicBezTo>
                <a:lnTo>
                  <a:pt x="0" y="260719"/>
                </a:lnTo>
                <a:cubicBezTo>
                  <a:pt x="0" y="269071"/>
                  <a:pt x="6769" y="275839"/>
                  <a:pt x="15120" y="275839"/>
                </a:cubicBezTo>
                <a:lnTo>
                  <a:pt x="78070" y="275839"/>
                </a:lnTo>
                <a:lnTo>
                  <a:pt x="78070" y="1235254"/>
                </a:lnTo>
                <a:cubicBezTo>
                  <a:pt x="78246" y="1367644"/>
                  <a:pt x="181299" y="1477098"/>
                  <a:pt x="313438" y="1485238"/>
                </a:cubicBezTo>
                <a:lnTo>
                  <a:pt x="313438" y="1630994"/>
                </a:lnTo>
                <a:lnTo>
                  <a:pt x="343678" y="1630994"/>
                </a:lnTo>
                <a:lnTo>
                  <a:pt x="343678" y="1485238"/>
                </a:lnTo>
                <a:cubicBezTo>
                  <a:pt x="475837" y="1477123"/>
                  <a:pt x="578920" y="1367665"/>
                  <a:pt x="579096" y="1235254"/>
                </a:cubicBezTo>
                <a:lnTo>
                  <a:pt x="579096" y="375278"/>
                </a:lnTo>
                <a:lnTo>
                  <a:pt x="548856" y="375278"/>
                </a:lnTo>
                <a:lnTo>
                  <a:pt x="548856" y="887494"/>
                </a:lnTo>
                <a:cubicBezTo>
                  <a:pt x="521590" y="890518"/>
                  <a:pt x="446998" y="892937"/>
                  <a:pt x="333799" y="851458"/>
                </a:cubicBezTo>
                <a:cubicBezTo>
                  <a:pt x="220601" y="809978"/>
                  <a:pt x="143741" y="821218"/>
                  <a:pt x="108310" y="831298"/>
                </a:cubicBezTo>
                <a:lnTo>
                  <a:pt x="108310" y="275839"/>
                </a:lnTo>
                <a:lnTo>
                  <a:pt x="236628" y="275839"/>
                </a:lnTo>
                <a:lnTo>
                  <a:pt x="236628" y="411919"/>
                </a:lnTo>
                <a:cubicBezTo>
                  <a:pt x="236628" y="458348"/>
                  <a:pt x="274267" y="495986"/>
                  <a:pt x="320695" y="495986"/>
                </a:cubicBezTo>
                <a:cubicBezTo>
                  <a:pt x="367124" y="495986"/>
                  <a:pt x="404762" y="458348"/>
                  <a:pt x="404762" y="411919"/>
                </a:cubicBezTo>
                <a:lnTo>
                  <a:pt x="404762" y="275839"/>
                </a:lnTo>
                <a:lnTo>
                  <a:pt x="626270" y="275839"/>
                </a:lnTo>
                <a:cubicBezTo>
                  <a:pt x="634622" y="275839"/>
                  <a:pt x="641390" y="269071"/>
                  <a:pt x="641390" y="260719"/>
                </a:cubicBezTo>
                <a:lnTo>
                  <a:pt x="641390" y="181390"/>
                </a:lnTo>
                <a:cubicBezTo>
                  <a:pt x="641390" y="173038"/>
                  <a:pt x="634622" y="166270"/>
                  <a:pt x="626270" y="166270"/>
                </a:cubicBezTo>
                <a:close/>
                <a:moveTo>
                  <a:pt x="323366" y="879883"/>
                </a:moveTo>
                <a:cubicBezTo>
                  <a:pt x="411919" y="912290"/>
                  <a:pt x="478195" y="919346"/>
                  <a:pt x="519221" y="919346"/>
                </a:cubicBezTo>
                <a:cubicBezTo>
                  <a:pt x="531317" y="919346"/>
                  <a:pt x="541195" y="918742"/>
                  <a:pt x="548856" y="917986"/>
                </a:cubicBezTo>
                <a:lnTo>
                  <a:pt x="548856" y="1235506"/>
                </a:lnTo>
                <a:cubicBezTo>
                  <a:pt x="547016" y="1357161"/>
                  <a:pt x="446902" y="1454287"/>
                  <a:pt x="325251" y="1452447"/>
                </a:cubicBezTo>
                <a:cubicBezTo>
                  <a:pt x="206192" y="1450648"/>
                  <a:pt x="110109" y="1354566"/>
                  <a:pt x="108310" y="1235506"/>
                </a:cubicBezTo>
                <a:lnTo>
                  <a:pt x="108310" y="862848"/>
                </a:lnTo>
                <a:cubicBezTo>
                  <a:pt x="132300" y="854784"/>
                  <a:pt x="207194" y="837346"/>
                  <a:pt x="323366" y="879883"/>
                </a:cubicBezTo>
                <a:close/>
                <a:moveTo>
                  <a:pt x="320695" y="30190"/>
                </a:moveTo>
                <a:cubicBezTo>
                  <a:pt x="350421" y="30245"/>
                  <a:pt x="374492" y="54343"/>
                  <a:pt x="374522" y="84067"/>
                </a:cubicBezTo>
                <a:lnTo>
                  <a:pt x="374522" y="101858"/>
                </a:lnTo>
                <a:lnTo>
                  <a:pt x="266868" y="101858"/>
                </a:lnTo>
                <a:lnTo>
                  <a:pt x="266868" y="84067"/>
                </a:lnTo>
                <a:cubicBezTo>
                  <a:pt x="266898" y="54343"/>
                  <a:pt x="290969" y="30245"/>
                  <a:pt x="320695" y="30190"/>
                </a:cubicBezTo>
                <a:close/>
                <a:moveTo>
                  <a:pt x="245095" y="132098"/>
                </a:moveTo>
                <a:lnTo>
                  <a:pt x="466351" y="132098"/>
                </a:lnTo>
                <a:lnTo>
                  <a:pt x="466351" y="166270"/>
                </a:lnTo>
                <a:lnTo>
                  <a:pt x="175039" y="166270"/>
                </a:lnTo>
                <a:lnTo>
                  <a:pt x="175039" y="132098"/>
                </a:lnTo>
                <a:close/>
                <a:moveTo>
                  <a:pt x="374674" y="412121"/>
                </a:moveTo>
                <a:cubicBezTo>
                  <a:pt x="374674" y="441847"/>
                  <a:pt x="350572" y="465948"/>
                  <a:pt x="320846" y="465948"/>
                </a:cubicBezTo>
                <a:cubicBezTo>
                  <a:pt x="291121" y="465948"/>
                  <a:pt x="267019" y="441847"/>
                  <a:pt x="267019" y="412121"/>
                </a:cubicBezTo>
                <a:lnTo>
                  <a:pt x="267019" y="276041"/>
                </a:lnTo>
                <a:lnTo>
                  <a:pt x="374674" y="276041"/>
                </a:lnTo>
                <a:close/>
                <a:moveTo>
                  <a:pt x="611302" y="245801"/>
                </a:moveTo>
                <a:lnTo>
                  <a:pt x="30240" y="245801"/>
                </a:lnTo>
                <a:lnTo>
                  <a:pt x="30240" y="196711"/>
                </a:lnTo>
                <a:lnTo>
                  <a:pt x="611150" y="196711"/>
                </a:lnTo>
                <a:close/>
                <a:moveTo>
                  <a:pt x="320695" y="566798"/>
                </a:moveTo>
                <a:cubicBezTo>
                  <a:pt x="316023" y="566798"/>
                  <a:pt x="311613" y="568956"/>
                  <a:pt x="308750" y="572645"/>
                </a:cubicBezTo>
                <a:cubicBezTo>
                  <a:pt x="296755" y="588118"/>
                  <a:pt x="236779" y="667397"/>
                  <a:pt x="236779" y="708725"/>
                </a:cubicBezTo>
                <a:cubicBezTo>
                  <a:pt x="236779" y="755073"/>
                  <a:pt x="274347" y="792641"/>
                  <a:pt x="320695" y="792641"/>
                </a:cubicBezTo>
                <a:cubicBezTo>
                  <a:pt x="367043" y="792641"/>
                  <a:pt x="404611" y="755073"/>
                  <a:pt x="404611" y="708725"/>
                </a:cubicBezTo>
                <a:cubicBezTo>
                  <a:pt x="404611" y="667649"/>
                  <a:pt x="344635" y="588370"/>
                  <a:pt x="332640" y="572645"/>
                </a:cubicBezTo>
                <a:cubicBezTo>
                  <a:pt x="329777" y="568956"/>
                  <a:pt x="325367" y="566798"/>
                  <a:pt x="320695" y="566798"/>
                </a:cubicBezTo>
                <a:close/>
                <a:moveTo>
                  <a:pt x="320695" y="762149"/>
                </a:moveTo>
                <a:cubicBezTo>
                  <a:pt x="291060" y="762119"/>
                  <a:pt x="267049" y="738108"/>
                  <a:pt x="267019" y="708473"/>
                </a:cubicBezTo>
                <a:cubicBezTo>
                  <a:pt x="267019" y="688313"/>
                  <a:pt x="296352" y="640886"/>
                  <a:pt x="320695" y="607169"/>
                </a:cubicBezTo>
                <a:cubicBezTo>
                  <a:pt x="345038" y="640886"/>
                  <a:pt x="374371" y="688111"/>
                  <a:pt x="374371" y="708473"/>
                </a:cubicBezTo>
                <a:cubicBezTo>
                  <a:pt x="374341" y="738108"/>
                  <a:pt x="350330" y="762119"/>
                  <a:pt x="320695" y="762149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1148" tIns="20574" rIns="41148" bIns="20574" rtlCol="0" anchor="ctr"/>
          <a:lstStyle/>
          <a:p>
            <a:endParaRPr lang="de-DE" dirty="0"/>
          </a:p>
        </p:txBody>
      </p:sp>
      <p:sp>
        <p:nvSpPr>
          <p:cNvPr id="65" name="Graphic 1">
            <a:extLst>
              <a:ext uri="{FF2B5EF4-FFF2-40B4-BE49-F238E27FC236}">
                <a16:creationId xmlns:a16="http://schemas.microsoft.com/office/drawing/2014/main" id="{F073C490-8C3D-45B4-9F44-D9410A807D6E}"/>
              </a:ext>
            </a:extLst>
          </p:cNvPr>
          <p:cNvSpPr>
            <a:spLocks noChangeAspect="1"/>
          </p:cNvSpPr>
          <p:nvPr/>
        </p:nvSpPr>
        <p:spPr>
          <a:xfrm>
            <a:off x="2569783" y="2096667"/>
            <a:ext cx="672718" cy="619080"/>
          </a:xfrm>
          <a:custGeom>
            <a:avLst/>
            <a:gdLst>
              <a:gd name="connsiteX0" fmla="*/ 164203 w 1354852"/>
              <a:gd name="connsiteY0" fmla="*/ 481905 h 1246825"/>
              <a:gd name="connsiteX1" fmla="*/ 677426 w 1354852"/>
              <a:gd name="connsiteY1" fmla="*/ 161663 h 1246825"/>
              <a:gd name="connsiteX2" fmla="*/ 1190650 w 1354852"/>
              <a:gd name="connsiteY2" fmla="*/ 481905 h 1246825"/>
              <a:gd name="connsiteX3" fmla="*/ 1190650 w 1354852"/>
              <a:gd name="connsiteY3" fmla="*/ 753057 h 1246825"/>
              <a:gd name="connsiteX4" fmla="*/ 1220890 w 1354852"/>
              <a:gd name="connsiteY4" fmla="*/ 753057 h 1246825"/>
              <a:gd name="connsiteX5" fmla="*/ 1220890 w 1354852"/>
              <a:gd name="connsiteY5" fmla="*/ 498990 h 1246825"/>
              <a:gd name="connsiteX6" fmla="*/ 1298254 w 1354852"/>
              <a:gd name="connsiteY6" fmla="*/ 547273 h 1246825"/>
              <a:gd name="connsiteX7" fmla="*/ 1306267 w 1354852"/>
              <a:gd name="connsiteY7" fmla="*/ 549541 h 1246825"/>
              <a:gd name="connsiteX8" fmla="*/ 1313626 w 1354852"/>
              <a:gd name="connsiteY8" fmla="*/ 547626 h 1246825"/>
              <a:gd name="connsiteX9" fmla="*/ 1321387 w 1354852"/>
              <a:gd name="connsiteY9" fmla="*/ 534421 h 1246825"/>
              <a:gd name="connsiteX10" fmla="*/ 1321387 w 1354852"/>
              <a:gd name="connsiteY10" fmla="*/ 407514 h 1246825"/>
              <a:gd name="connsiteX11" fmla="*/ 1314281 w 1354852"/>
              <a:gd name="connsiteY11" fmla="*/ 394662 h 1246825"/>
              <a:gd name="connsiteX12" fmla="*/ 1220890 w 1354852"/>
              <a:gd name="connsiteY12" fmla="*/ 336400 h 1246825"/>
              <a:gd name="connsiteX13" fmla="*/ 1220890 w 1354852"/>
              <a:gd name="connsiteY13" fmla="*/ 15150 h 1246825"/>
              <a:gd name="connsiteX14" fmla="*/ 1205770 w 1354852"/>
              <a:gd name="connsiteY14" fmla="*/ 30 h 1246825"/>
              <a:gd name="connsiteX15" fmla="*/ 993787 w 1354852"/>
              <a:gd name="connsiteY15" fmla="*/ 30 h 1246825"/>
              <a:gd name="connsiteX16" fmla="*/ 978667 w 1354852"/>
              <a:gd name="connsiteY16" fmla="*/ 15150 h 1246825"/>
              <a:gd name="connsiteX17" fmla="*/ 978667 w 1354852"/>
              <a:gd name="connsiteY17" fmla="*/ 185250 h 1246825"/>
              <a:gd name="connsiteX18" fmla="*/ 685440 w 1354852"/>
              <a:gd name="connsiteY18" fmla="*/ 2298 h 1246825"/>
              <a:gd name="connsiteX19" fmla="*/ 669413 w 1354852"/>
              <a:gd name="connsiteY19" fmla="*/ 2298 h 1246825"/>
              <a:gd name="connsiteX20" fmla="*/ 40572 w 1354852"/>
              <a:gd name="connsiteY20" fmla="*/ 394662 h 1246825"/>
              <a:gd name="connsiteX21" fmla="*/ 33466 w 1354852"/>
              <a:gd name="connsiteY21" fmla="*/ 407514 h 1246825"/>
              <a:gd name="connsiteX22" fmla="*/ 33466 w 1354852"/>
              <a:gd name="connsiteY22" fmla="*/ 534421 h 1246825"/>
              <a:gd name="connsiteX23" fmla="*/ 41227 w 1354852"/>
              <a:gd name="connsiteY23" fmla="*/ 547626 h 1246825"/>
              <a:gd name="connsiteX24" fmla="*/ 56347 w 1354852"/>
              <a:gd name="connsiteY24" fmla="*/ 547273 h 1246825"/>
              <a:gd name="connsiteX25" fmla="*/ 133711 w 1354852"/>
              <a:gd name="connsiteY25" fmla="*/ 498990 h 1246825"/>
              <a:gd name="connsiteX26" fmla="*/ 133711 w 1354852"/>
              <a:gd name="connsiteY26" fmla="*/ 1216586 h 1246825"/>
              <a:gd name="connsiteX27" fmla="*/ 0 w 1354852"/>
              <a:gd name="connsiteY27" fmla="*/ 1216586 h 1246825"/>
              <a:gd name="connsiteX28" fmla="*/ 0 w 1354852"/>
              <a:gd name="connsiteY28" fmla="*/ 1246826 h 1246825"/>
              <a:gd name="connsiteX29" fmla="*/ 337982 w 1354852"/>
              <a:gd name="connsiteY29" fmla="*/ 1246826 h 1246825"/>
              <a:gd name="connsiteX30" fmla="*/ 337982 w 1354852"/>
              <a:gd name="connsiteY30" fmla="*/ 1216586 h 1246825"/>
              <a:gd name="connsiteX31" fmla="*/ 164203 w 1354852"/>
              <a:gd name="connsiteY31" fmla="*/ 1216586 h 1246825"/>
              <a:gd name="connsiteX32" fmla="*/ 1008907 w 1354852"/>
              <a:gd name="connsiteY32" fmla="*/ 30270 h 1246825"/>
              <a:gd name="connsiteX33" fmla="*/ 1190650 w 1354852"/>
              <a:gd name="connsiteY33" fmla="*/ 30270 h 1246825"/>
              <a:gd name="connsiteX34" fmla="*/ 1190650 w 1354852"/>
              <a:gd name="connsiteY34" fmla="*/ 317550 h 1246825"/>
              <a:gd name="connsiteX35" fmla="*/ 1008907 w 1354852"/>
              <a:gd name="connsiteY35" fmla="*/ 204150 h 1246825"/>
              <a:gd name="connsiteX36" fmla="*/ 63706 w 1354852"/>
              <a:gd name="connsiteY36" fmla="*/ 415881 h 1246825"/>
              <a:gd name="connsiteX37" fmla="*/ 677426 w 1354852"/>
              <a:gd name="connsiteY37" fmla="*/ 32841 h 1246825"/>
              <a:gd name="connsiteX38" fmla="*/ 1291147 w 1354852"/>
              <a:gd name="connsiteY38" fmla="*/ 415881 h 1246825"/>
              <a:gd name="connsiteX39" fmla="*/ 1291147 w 1354852"/>
              <a:gd name="connsiteY39" fmla="*/ 507155 h 1246825"/>
              <a:gd name="connsiteX40" fmla="*/ 685440 w 1354852"/>
              <a:gd name="connsiteY40" fmla="*/ 129508 h 1246825"/>
              <a:gd name="connsiteX41" fmla="*/ 669413 w 1354852"/>
              <a:gd name="connsiteY41" fmla="*/ 129508 h 1246825"/>
              <a:gd name="connsiteX42" fmla="*/ 63706 w 1354852"/>
              <a:gd name="connsiteY42" fmla="*/ 507508 h 1246825"/>
              <a:gd name="connsiteX43" fmla="*/ 1220890 w 1354852"/>
              <a:gd name="connsiteY43" fmla="*/ 1216586 h 1246825"/>
              <a:gd name="connsiteX44" fmla="*/ 1220890 w 1354852"/>
              <a:gd name="connsiteY44" fmla="*/ 883240 h 1246825"/>
              <a:gd name="connsiteX45" fmla="*/ 1190650 w 1354852"/>
              <a:gd name="connsiteY45" fmla="*/ 883240 h 1246825"/>
              <a:gd name="connsiteX46" fmla="*/ 1190650 w 1354852"/>
              <a:gd name="connsiteY46" fmla="*/ 1216586 h 1246825"/>
              <a:gd name="connsiteX47" fmla="*/ 817690 w 1354852"/>
              <a:gd name="connsiteY47" fmla="*/ 1216586 h 1246825"/>
              <a:gd name="connsiteX48" fmla="*/ 817690 w 1354852"/>
              <a:gd name="connsiteY48" fmla="*/ 883240 h 1246825"/>
              <a:gd name="connsiteX49" fmla="*/ 802570 w 1354852"/>
              <a:gd name="connsiteY49" fmla="*/ 868120 h 1246825"/>
              <a:gd name="connsiteX50" fmla="*/ 552283 w 1354852"/>
              <a:gd name="connsiteY50" fmla="*/ 868120 h 1246825"/>
              <a:gd name="connsiteX51" fmla="*/ 537163 w 1354852"/>
              <a:gd name="connsiteY51" fmla="*/ 883240 h 1246825"/>
              <a:gd name="connsiteX52" fmla="*/ 537163 w 1354852"/>
              <a:gd name="connsiteY52" fmla="*/ 1231706 h 1246825"/>
              <a:gd name="connsiteX53" fmla="*/ 547243 w 1354852"/>
              <a:gd name="connsiteY53" fmla="*/ 1245868 h 1246825"/>
              <a:gd name="connsiteX54" fmla="*/ 547243 w 1354852"/>
              <a:gd name="connsiteY54" fmla="*/ 1246826 h 1246825"/>
              <a:gd name="connsiteX55" fmla="*/ 1354853 w 1354852"/>
              <a:gd name="connsiteY55" fmla="*/ 1246826 h 1246825"/>
              <a:gd name="connsiteX56" fmla="*/ 1354853 w 1354852"/>
              <a:gd name="connsiteY56" fmla="*/ 1216586 h 1246825"/>
              <a:gd name="connsiteX57" fmla="*/ 567403 w 1354852"/>
              <a:gd name="connsiteY57" fmla="*/ 1216586 h 1246825"/>
              <a:gd name="connsiteX58" fmla="*/ 567403 w 1354852"/>
              <a:gd name="connsiteY58" fmla="*/ 898360 h 1246825"/>
              <a:gd name="connsiteX59" fmla="*/ 787450 w 1354852"/>
              <a:gd name="connsiteY59" fmla="*/ 898360 h 1246825"/>
              <a:gd name="connsiteX60" fmla="*/ 787450 w 1354852"/>
              <a:gd name="connsiteY60" fmla="*/ 1216586 h 1246825"/>
              <a:gd name="connsiteX61" fmla="*/ 887595 w 1354852"/>
              <a:gd name="connsiteY61" fmla="*/ 771453 h 1246825"/>
              <a:gd name="connsiteX62" fmla="*/ 887595 w 1354852"/>
              <a:gd name="connsiteY62" fmla="*/ 381508 h 1246825"/>
              <a:gd name="connsiteX63" fmla="*/ 872475 w 1354852"/>
              <a:gd name="connsiteY63" fmla="*/ 366388 h 1246825"/>
              <a:gd name="connsiteX64" fmla="*/ 482378 w 1354852"/>
              <a:gd name="connsiteY64" fmla="*/ 366388 h 1246825"/>
              <a:gd name="connsiteX65" fmla="*/ 467258 w 1354852"/>
              <a:gd name="connsiteY65" fmla="*/ 381508 h 1246825"/>
              <a:gd name="connsiteX66" fmla="*/ 467258 w 1354852"/>
              <a:gd name="connsiteY66" fmla="*/ 771604 h 1246825"/>
              <a:gd name="connsiteX67" fmla="*/ 482378 w 1354852"/>
              <a:gd name="connsiteY67" fmla="*/ 786724 h 1246825"/>
              <a:gd name="connsiteX68" fmla="*/ 872475 w 1354852"/>
              <a:gd name="connsiteY68" fmla="*/ 786724 h 1246825"/>
              <a:gd name="connsiteX69" fmla="*/ 887595 w 1354852"/>
              <a:gd name="connsiteY69" fmla="*/ 771604 h 1246825"/>
              <a:gd name="connsiteX70" fmla="*/ 887595 w 1354852"/>
              <a:gd name="connsiteY70" fmla="*/ 771453 h 1246825"/>
              <a:gd name="connsiteX71" fmla="*/ 857355 w 1354852"/>
              <a:gd name="connsiteY71" fmla="*/ 756333 h 1246825"/>
              <a:gd name="connsiteX72" fmla="*/ 497498 w 1354852"/>
              <a:gd name="connsiteY72" fmla="*/ 756333 h 1246825"/>
              <a:gd name="connsiteX73" fmla="*/ 497498 w 1354852"/>
              <a:gd name="connsiteY73" fmla="*/ 396628 h 1246825"/>
              <a:gd name="connsiteX74" fmla="*/ 857355 w 1354852"/>
              <a:gd name="connsiteY74" fmla="*/ 396628 h 1246825"/>
              <a:gd name="connsiteX75" fmla="*/ 567756 w 1354852"/>
              <a:gd name="connsiteY75" fmla="*/ 634566 h 1246825"/>
              <a:gd name="connsiteX76" fmla="*/ 619265 w 1354852"/>
              <a:gd name="connsiteY76" fmla="*/ 634566 h 1246825"/>
              <a:gd name="connsiteX77" fmla="*/ 619265 w 1354852"/>
              <a:gd name="connsiteY77" fmla="*/ 686075 h 1246825"/>
              <a:gd name="connsiteX78" fmla="*/ 634385 w 1354852"/>
              <a:gd name="connsiteY78" fmla="*/ 701195 h 1246825"/>
              <a:gd name="connsiteX79" fmla="*/ 720468 w 1354852"/>
              <a:gd name="connsiteY79" fmla="*/ 701195 h 1246825"/>
              <a:gd name="connsiteX80" fmla="*/ 735588 w 1354852"/>
              <a:gd name="connsiteY80" fmla="*/ 686075 h 1246825"/>
              <a:gd name="connsiteX81" fmla="*/ 735588 w 1354852"/>
              <a:gd name="connsiteY81" fmla="*/ 634566 h 1246825"/>
              <a:gd name="connsiteX82" fmla="*/ 787097 w 1354852"/>
              <a:gd name="connsiteY82" fmla="*/ 634566 h 1246825"/>
              <a:gd name="connsiteX83" fmla="*/ 802217 w 1354852"/>
              <a:gd name="connsiteY83" fmla="*/ 619446 h 1246825"/>
              <a:gd name="connsiteX84" fmla="*/ 802217 w 1354852"/>
              <a:gd name="connsiteY84" fmla="*/ 533363 h 1246825"/>
              <a:gd name="connsiteX85" fmla="*/ 787097 w 1354852"/>
              <a:gd name="connsiteY85" fmla="*/ 518243 h 1246825"/>
              <a:gd name="connsiteX86" fmla="*/ 735588 w 1354852"/>
              <a:gd name="connsiteY86" fmla="*/ 518243 h 1246825"/>
              <a:gd name="connsiteX87" fmla="*/ 735588 w 1354852"/>
              <a:gd name="connsiteY87" fmla="*/ 466734 h 1246825"/>
              <a:gd name="connsiteX88" fmla="*/ 720468 w 1354852"/>
              <a:gd name="connsiteY88" fmla="*/ 451614 h 1246825"/>
              <a:gd name="connsiteX89" fmla="*/ 634385 w 1354852"/>
              <a:gd name="connsiteY89" fmla="*/ 451614 h 1246825"/>
              <a:gd name="connsiteX90" fmla="*/ 619265 w 1354852"/>
              <a:gd name="connsiteY90" fmla="*/ 466734 h 1246825"/>
              <a:gd name="connsiteX91" fmla="*/ 619265 w 1354852"/>
              <a:gd name="connsiteY91" fmla="*/ 518243 h 1246825"/>
              <a:gd name="connsiteX92" fmla="*/ 567756 w 1354852"/>
              <a:gd name="connsiteY92" fmla="*/ 518243 h 1246825"/>
              <a:gd name="connsiteX93" fmla="*/ 552636 w 1354852"/>
              <a:gd name="connsiteY93" fmla="*/ 533363 h 1246825"/>
              <a:gd name="connsiteX94" fmla="*/ 552636 w 1354852"/>
              <a:gd name="connsiteY94" fmla="*/ 619446 h 1246825"/>
              <a:gd name="connsiteX95" fmla="*/ 567756 w 1354852"/>
              <a:gd name="connsiteY95" fmla="*/ 634566 h 1246825"/>
              <a:gd name="connsiteX96" fmla="*/ 582876 w 1354852"/>
              <a:gd name="connsiteY96" fmla="*/ 548483 h 1246825"/>
              <a:gd name="connsiteX97" fmla="*/ 634385 w 1354852"/>
              <a:gd name="connsiteY97" fmla="*/ 548483 h 1246825"/>
              <a:gd name="connsiteX98" fmla="*/ 649505 w 1354852"/>
              <a:gd name="connsiteY98" fmla="*/ 533363 h 1246825"/>
              <a:gd name="connsiteX99" fmla="*/ 649505 w 1354852"/>
              <a:gd name="connsiteY99" fmla="*/ 481854 h 1246825"/>
              <a:gd name="connsiteX100" fmla="*/ 705348 w 1354852"/>
              <a:gd name="connsiteY100" fmla="*/ 481854 h 1246825"/>
              <a:gd name="connsiteX101" fmla="*/ 705348 w 1354852"/>
              <a:gd name="connsiteY101" fmla="*/ 533363 h 1246825"/>
              <a:gd name="connsiteX102" fmla="*/ 720468 w 1354852"/>
              <a:gd name="connsiteY102" fmla="*/ 548483 h 1246825"/>
              <a:gd name="connsiteX103" fmla="*/ 771977 w 1354852"/>
              <a:gd name="connsiteY103" fmla="*/ 548483 h 1246825"/>
              <a:gd name="connsiteX104" fmla="*/ 771977 w 1354852"/>
              <a:gd name="connsiteY104" fmla="*/ 604326 h 1246825"/>
              <a:gd name="connsiteX105" fmla="*/ 720468 w 1354852"/>
              <a:gd name="connsiteY105" fmla="*/ 604326 h 1246825"/>
              <a:gd name="connsiteX106" fmla="*/ 705348 w 1354852"/>
              <a:gd name="connsiteY106" fmla="*/ 619446 h 1246825"/>
              <a:gd name="connsiteX107" fmla="*/ 705348 w 1354852"/>
              <a:gd name="connsiteY107" fmla="*/ 670955 h 1246825"/>
              <a:gd name="connsiteX108" fmla="*/ 649505 w 1354852"/>
              <a:gd name="connsiteY108" fmla="*/ 670955 h 1246825"/>
              <a:gd name="connsiteX109" fmla="*/ 649505 w 1354852"/>
              <a:gd name="connsiteY109" fmla="*/ 619446 h 1246825"/>
              <a:gd name="connsiteX110" fmla="*/ 634385 w 1354852"/>
              <a:gd name="connsiteY110" fmla="*/ 604326 h 1246825"/>
              <a:gd name="connsiteX111" fmla="*/ 582876 w 1354852"/>
              <a:gd name="connsiteY111" fmla="*/ 604326 h 1246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354852" h="1246825">
                <a:moveTo>
                  <a:pt x="164203" y="481905"/>
                </a:moveTo>
                <a:lnTo>
                  <a:pt x="677426" y="161663"/>
                </a:lnTo>
                <a:lnTo>
                  <a:pt x="1190650" y="481905"/>
                </a:lnTo>
                <a:lnTo>
                  <a:pt x="1190650" y="753057"/>
                </a:lnTo>
                <a:lnTo>
                  <a:pt x="1220890" y="753057"/>
                </a:lnTo>
                <a:lnTo>
                  <a:pt x="1220890" y="498990"/>
                </a:lnTo>
                <a:lnTo>
                  <a:pt x="1298254" y="547273"/>
                </a:lnTo>
                <a:cubicBezTo>
                  <a:pt x="1300658" y="548765"/>
                  <a:pt x="1303435" y="549552"/>
                  <a:pt x="1306267" y="549541"/>
                </a:cubicBezTo>
                <a:cubicBezTo>
                  <a:pt x="1308843" y="549541"/>
                  <a:pt x="1311378" y="548881"/>
                  <a:pt x="1313626" y="547626"/>
                </a:cubicBezTo>
                <a:cubicBezTo>
                  <a:pt x="1318414" y="544960"/>
                  <a:pt x="1321387" y="539905"/>
                  <a:pt x="1321387" y="534421"/>
                </a:cubicBezTo>
                <a:lnTo>
                  <a:pt x="1321387" y="407514"/>
                </a:lnTo>
                <a:cubicBezTo>
                  <a:pt x="1321397" y="402293"/>
                  <a:pt x="1318711" y="397429"/>
                  <a:pt x="1314281" y="394662"/>
                </a:cubicBezTo>
                <a:lnTo>
                  <a:pt x="1220890" y="336400"/>
                </a:lnTo>
                <a:lnTo>
                  <a:pt x="1220890" y="15150"/>
                </a:lnTo>
                <a:cubicBezTo>
                  <a:pt x="1220890" y="6799"/>
                  <a:pt x="1214121" y="30"/>
                  <a:pt x="1205770" y="30"/>
                </a:cubicBezTo>
                <a:lnTo>
                  <a:pt x="993787" y="30"/>
                </a:lnTo>
                <a:cubicBezTo>
                  <a:pt x="985436" y="30"/>
                  <a:pt x="978667" y="6799"/>
                  <a:pt x="978667" y="15150"/>
                </a:cubicBezTo>
                <a:lnTo>
                  <a:pt x="978667" y="185250"/>
                </a:lnTo>
                <a:lnTo>
                  <a:pt x="685440" y="2298"/>
                </a:lnTo>
                <a:cubicBezTo>
                  <a:pt x="680536" y="-766"/>
                  <a:pt x="674317" y="-766"/>
                  <a:pt x="669413" y="2298"/>
                </a:cubicBezTo>
                <a:lnTo>
                  <a:pt x="40572" y="394662"/>
                </a:lnTo>
                <a:cubicBezTo>
                  <a:pt x="36142" y="397429"/>
                  <a:pt x="33456" y="402288"/>
                  <a:pt x="33466" y="407514"/>
                </a:cubicBezTo>
                <a:lnTo>
                  <a:pt x="33466" y="534421"/>
                </a:lnTo>
                <a:cubicBezTo>
                  <a:pt x="33466" y="539905"/>
                  <a:pt x="36439" y="544960"/>
                  <a:pt x="41227" y="547626"/>
                </a:cubicBezTo>
                <a:cubicBezTo>
                  <a:pt x="45970" y="550217"/>
                  <a:pt x="51731" y="550086"/>
                  <a:pt x="56347" y="547273"/>
                </a:cubicBezTo>
                <a:lnTo>
                  <a:pt x="133711" y="498990"/>
                </a:lnTo>
                <a:lnTo>
                  <a:pt x="133711" y="1216586"/>
                </a:lnTo>
                <a:lnTo>
                  <a:pt x="0" y="1216586"/>
                </a:lnTo>
                <a:lnTo>
                  <a:pt x="0" y="1246826"/>
                </a:lnTo>
                <a:lnTo>
                  <a:pt x="337982" y="1246826"/>
                </a:lnTo>
                <a:lnTo>
                  <a:pt x="337982" y="1216586"/>
                </a:lnTo>
                <a:lnTo>
                  <a:pt x="164203" y="1216586"/>
                </a:lnTo>
                <a:close/>
                <a:moveTo>
                  <a:pt x="1008907" y="30270"/>
                </a:moveTo>
                <a:lnTo>
                  <a:pt x="1190650" y="30270"/>
                </a:lnTo>
                <a:lnTo>
                  <a:pt x="1190650" y="317550"/>
                </a:lnTo>
                <a:lnTo>
                  <a:pt x="1008907" y="204150"/>
                </a:lnTo>
                <a:close/>
                <a:moveTo>
                  <a:pt x="63706" y="415881"/>
                </a:moveTo>
                <a:lnTo>
                  <a:pt x="677426" y="32841"/>
                </a:lnTo>
                <a:lnTo>
                  <a:pt x="1291147" y="415881"/>
                </a:lnTo>
                <a:lnTo>
                  <a:pt x="1291147" y="507155"/>
                </a:lnTo>
                <a:lnTo>
                  <a:pt x="685440" y="129508"/>
                </a:lnTo>
                <a:cubicBezTo>
                  <a:pt x="680536" y="126444"/>
                  <a:pt x="674317" y="126444"/>
                  <a:pt x="669413" y="129508"/>
                </a:cubicBezTo>
                <a:lnTo>
                  <a:pt x="63706" y="507508"/>
                </a:lnTo>
                <a:close/>
                <a:moveTo>
                  <a:pt x="1220890" y="1216586"/>
                </a:moveTo>
                <a:lnTo>
                  <a:pt x="1220890" y="883240"/>
                </a:lnTo>
                <a:lnTo>
                  <a:pt x="1190650" y="883240"/>
                </a:lnTo>
                <a:lnTo>
                  <a:pt x="1190650" y="1216586"/>
                </a:lnTo>
                <a:lnTo>
                  <a:pt x="817690" y="1216586"/>
                </a:lnTo>
                <a:lnTo>
                  <a:pt x="817690" y="883240"/>
                </a:lnTo>
                <a:cubicBezTo>
                  <a:pt x="817690" y="874889"/>
                  <a:pt x="810921" y="868120"/>
                  <a:pt x="802570" y="868120"/>
                </a:cubicBezTo>
                <a:lnTo>
                  <a:pt x="552283" y="868120"/>
                </a:lnTo>
                <a:cubicBezTo>
                  <a:pt x="543932" y="868120"/>
                  <a:pt x="537163" y="874889"/>
                  <a:pt x="537163" y="883240"/>
                </a:cubicBezTo>
                <a:lnTo>
                  <a:pt x="537163" y="1231706"/>
                </a:lnTo>
                <a:cubicBezTo>
                  <a:pt x="537204" y="1238081"/>
                  <a:pt x="541236" y="1243741"/>
                  <a:pt x="547243" y="1245868"/>
                </a:cubicBezTo>
                <a:lnTo>
                  <a:pt x="547243" y="1246826"/>
                </a:lnTo>
                <a:lnTo>
                  <a:pt x="1354853" y="1246826"/>
                </a:lnTo>
                <a:lnTo>
                  <a:pt x="1354853" y="1216586"/>
                </a:lnTo>
                <a:close/>
                <a:moveTo>
                  <a:pt x="567403" y="1216586"/>
                </a:moveTo>
                <a:lnTo>
                  <a:pt x="567403" y="898360"/>
                </a:lnTo>
                <a:lnTo>
                  <a:pt x="787450" y="898360"/>
                </a:lnTo>
                <a:lnTo>
                  <a:pt x="787450" y="1216586"/>
                </a:lnTo>
                <a:close/>
                <a:moveTo>
                  <a:pt x="887595" y="771453"/>
                </a:moveTo>
                <a:lnTo>
                  <a:pt x="887595" y="381508"/>
                </a:lnTo>
                <a:cubicBezTo>
                  <a:pt x="887595" y="373157"/>
                  <a:pt x="880826" y="366388"/>
                  <a:pt x="872475" y="366388"/>
                </a:cubicBezTo>
                <a:lnTo>
                  <a:pt x="482378" y="366388"/>
                </a:lnTo>
                <a:cubicBezTo>
                  <a:pt x="474027" y="366388"/>
                  <a:pt x="467258" y="373157"/>
                  <a:pt x="467258" y="381508"/>
                </a:cubicBezTo>
                <a:lnTo>
                  <a:pt x="467258" y="771604"/>
                </a:lnTo>
                <a:cubicBezTo>
                  <a:pt x="467258" y="779955"/>
                  <a:pt x="474027" y="786724"/>
                  <a:pt x="482378" y="786724"/>
                </a:cubicBezTo>
                <a:lnTo>
                  <a:pt x="872475" y="786724"/>
                </a:lnTo>
                <a:cubicBezTo>
                  <a:pt x="880826" y="786724"/>
                  <a:pt x="887595" y="779955"/>
                  <a:pt x="887595" y="771604"/>
                </a:cubicBezTo>
                <a:cubicBezTo>
                  <a:pt x="887595" y="771554"/>
                  <a:pt x="887595" y="771503"/>
                  <a:pt x="887595" y="771453"/>
                </a:cubicBezTo>
                <a:close/>
                <a:moveTo>
                  <a:pt x="857355" y="756333"/>
                </a:moveTo>
                <a:lnTo>
                  <a:pt x="497498" y="756333"/>
                </a:lnTo>
                <a:lnTo>
                  <a:pt x="497498" y="396628"/>
                </a:lnTo>
                <a:lnTo>
                  <a:pt x="857355" y="396628"/>
                </a:lnTo>
                <a:close/>
                <a:moveTo>
                  <a:pt x="567756" y="634566"/>
                </a:moveTo>
                <a:lnTo>
                  <a:pt x="619265" y="634566"/>
                </a:lnTo>
                <a:lnTo>
                  <a:pt x="619265" y="686075"/>
                </a:lnTo>
                <a:cubicBezTo>
                  <a:pt x="619265" y="694426"/>
                  <a:pt x="626034" y="701195"/>
                  <a:pt x="634385" y="701195"/>
                </a:cubicBezTo>
                <a:lnTo>
                  <a:pt x="720468" y="701195"/>
                </a:lnTo>
                <a:cubicBezTo>
                  <a:pt x="728819" y="701195"/>
                  <a:pt x="735588" y="694426"/>
                  <a:pt x="735588" y="686075"/>
                </a:cubicBezTo>
                <a:lnTo>
                  <a:pt x="735588" y="634566"/>
                </a:lnTo>
                <a:lnTo>
                  <a:pt x="787097" y="634566"/>
                </a:lnTo>
                <a:cubicBezTo>
                  <a:pt x="795448" y="634566"/>
                  <a:pt x="802217" y="627798"/>
                  <a:pt x="802217" y="619446"/>
                </a:cubicBezTo>
                <a:lnTo>
                  <a:pt x="802217" y="533363"/>
                </a:lnTo>
                <a:cubicBezTo>
                  <a:pt x="802217" y="525012"/>
                  <a:pt x="795448" y="518243"/>
                  <a:pt x="787097" y="518243"/>
                </a:cubicBezTo>
                <a:lnTo>
                  <a:pt x="735588" y="518243"/>
                </a:lnTo>
                <a:lnTo>
                  <a:pt x="735588" y="466734"/>
                </a:lnTo>
                <a:cubicBezTo>
                  <a:pt x="735588" y="458383"/>
                  <a:pt x="728819" y="451614"/>
                  <a:pt x="720468" y="451614"/>
                </a:cubicBezTo>
                <a:lnTo>
                  <a:pt x="634385" y="451614"/>
                </a:lnTo>
                <a:cubicBezTo>
                  <a:pt x="626034" y="451614"/>
                  <a:pt x="619265" y="458383"/>
                  <a:pt x="619265" y="466734"/>
                </a:cubicBezTo>
                <a:lnTo>
                  <a:pt x="619265" y="518243"/>
                </a:lnTo>
                <a:lnTo>
                  <a:pt x="567756" y="518243"/>
                </a:lnTo>
                <a:cubicBezTo>
                  <a:pt x="559405" y="518243"/>
                  <a:pt x="552636" y="525012"/>
                  <a:pt x="552636" y="533363"/>
                </a:cubicBezTo>
                <a:lnTo>
                  <a:pt x="552636" y="619446"/>
                </a:lnTo>
                <a:cubicBezTo>
                  <a:pt x="552636" y="627798"/>
                  <a:pt x="559405" y="634566"/>
                  <a:pt x="567756" y="634566"/>
                </a:cubicBezTo>
                <a:close/>
                <a:moveTo>
                  <a:pt x="582876" y="548483"/>
                </a:moveTo>
                <a:lnTo>
                  <a:pt x="634385" y="548483"/>
                </a:lnTo>
                <a:cubicBezTo>
                  <a:pt x="642736" y="548483"/>
                  <a:pt x="649505" y="541714"/>
                  <a:pt x="649505" y="533363"/>
                </a:cubicBezTo>
                <a:lnTo>
                  <a:pt x="649505" y="481854"/>
                </a:lnTo>
                <a:lnTo>
                  <a:pt x="705348" y="481854"/>
                </a:lnTo>
                <a:lnTo>
                  <a:pt x="705348" y="533363"/>
                </a:lnTo>
                <a:cubicBezTo>
                  <a:pt x="705348" y="541714"/>
                  <a:pt x="712117" y="548483"/>
                  <a:pt x="720468" y="548483"/>
                </a:cubicBezTo>
                <a:lnTo>
                  <a:pt x="771977" y="548483"/>
                </a:lnTo>
                <a:lnTo>
                  <a:pt x="771977" y="604326"/>
                </a:lnTo>
                <a:lnTo>
                  <a:pt x="720468" y="604326"/>
                </a:lnTo>
                <a:cubicBezTo>
                  <a:pt x="712117" y="604326"/>
                  <a:pt x="705348" y="611095"/>
                  <a:pt x="705348" y="619446"/>
                </a:cubicBezTo>
                <a:lnTo>
                  <a:pt x="705348" y="670955"/>
                </a:lnTo>
                <a:lnTo>
                  <a:pt x="649505" y="670955"/>
                </a:lnTo>
                <a:lnTo>
                  <a:pt x="649505" y="619446"/>
                </a:lnTo>
                <a:cubicBezTo>
                  <a:pt x="649505" y="611095"/>
                  <a:pt x="642736" y="604326"/>
                  <a:pt x="634385" y="604326"/>
                </a:cubicBezTo>
                <a:lnTo>
                  <a:pt x="582876" y="604326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1148" tIns="20574" rIns="41148" bIns="20574" rtlCol="0" anchor="ctr"/>
          <a:lstStyle/>
          <a:p>
            <a:endParaRPr lang="de-DE" dirty="0"/>
          </a:p>
        </p:txBody>
      </p:sp>
      <p:sp>
        <p:nvSpPr>
          <p:cNvPr id="66" name="Graphic 1">
            <a:extLst>
              <a:ext uri="{FF2B5EF4-FFF2-40B4-BE49-F238E27FC236}">
                <a16:creationId xmlns:a16="http://schemas.microsoft.com/office/drawing/2014/main" id="{B182A32A-08FF-4B93-9086-49374CF95864}"/>
              </a:ext>
            </a:extLst>
          </p:cNvPr>
          <p:cNvSpPr>
            <a:spLocks noChangeAspect="1"/>
          </p:cNvSpPr>
          <p:nvPr/>
        </p:nvSpPr>
        <p:spPr>
          <a:xfrm>
            <a:off x="866391" y="2068574"/>
            <a:ext cx="629406" cy="673747"/>
          </a:xfrm>
          <a:custGeom>
            <a:avLst/>
            <a:gdLst>
              <a:gd name="connsiteX0" fmla="*/ 829494 w 1267621"/>
              <a:gd name="connsiteY0" fmla="*/ 878780 h 1356924"/>
              <a:gd name="connsiteX1" fmla="*/ 844261 w 1267621"/>
              <a:gd name="connsiteY1" fmla="*/ 1201340 h 1356924"/>
              <a:gd name="connsiteX2" fmla="*/ 535460 w 1267621"/>
              <a:gd name="connsiteY2" fmla="*/ 1356925 h 1356924"/>
              <a:gd name="connsiteX3" fmla="*/ 521903 w 1267621"/>
              <a:gd name="connsiteY3" fmla="*/ 1356925 h 1356924"/>
              <a:gd name="connsiteX4" fmla="*/ 142088 w 1267621"/>
              <a:gd name="connsiteY4" fmla="*/ 1183750 h 1356924"/>
              <a:gd name="connsiteX5" fmla="*/ 165726 w 1267621"/>
              <a:gd name="connsiteY5" fmla="*/ 1164951 h 1356924"/>
              <a:gd name="connsiteX6" fmla="*/ 534856 w 1267621"/>
              <a:gd name="connsiteY6" fmla="*/ 1326534 h 1356924"/>
              <a:gd name="connsiteX7" fmla="*/ 817549 w 1267621"/>
              <a:gd name="connsiteY7" fmla="*/ 1187026 h 1356924"/>
              <a:gd name="connsiteX8" fmla="*/ 804143 w 1267621"/>
              <a:gd name="connsiteY8" fmla="*/ 895210 h 1356924"/>
              <a:gd name="connsiteX9" fmla="*/ 650070 w 1267621"/>
              <a:gd name="connsiteY9" fmla="*/ 767950 h 1356924"/>
              <a:gd name="connsiteX10" fmla="*/ 593925 w 1267621"/>
              <a:gd name="connsiteY10" fmla="*/ 733678 h 1356924"/>
              <a:gd name="connsiteX11" fmla="*/ 610808 w 1267621"/>
              <a:gd name="connsiteY11" fmla="*/ 708478 h 1356924"/>
              <a:gd name="connsiteX12" fmla="*/ 665291 w 1267621"/>
              <a:gd name="connsiteY12" fmla="*/ 741742 h 1356924"/>
              <a:gd name="connsiteX13" fmla="*/ 829494 w 1267621"/>
              <a:gd name="connsiteY13" fmla="*/ 878780 h 1356924"/>
              <a:gd name="connsiteX14" fmla="*/ 210985 w 1267621"/>
              <a:gd name="connsiteY14" fmla="*/ 175549 h 1356924"/>
              <a:gd name="connsiteX15" fmla="*/ 630364 w 1267621"/>
              <a:gd name="connsiteY15" fmla="*/ 48843 h 1356924"/>
              <a:gd name="connsiteX16" fmla="*/ 801270 w 1267621"/>
              <a:gd name="connsiteY16" fmla="*/ 284665 h 1356924"/>
              <a:gd name="connsiteX17" fmla="*/ 662519 w 1267621"/>
              <a:gd name="connsiteY17" fmla="*/ 566098 h 1356924"/>
              <a:gd name="connsiteX18" fmla="*/ 679655 w 1267621"/>
              <a:gd name="connsiteY18" fmla="*/ 590996 h 1356924"/>
              <a:gd name="connsiteX19" fmla="*/ 831460 w 1267621"/>
              <a:gd name="connsiteY19" fmla="*/ 283253 h 1356924"/>
              <a:gd name="connsiteX20" fmla="*/ 640595 w 1267621"/>
              <a:gd name="connsiteY20" fmla="*/ 20367 h 1356924"/>
              <a:gd name="connsiteX21" fmla="*/ 188557 w 1267621"/>
              <a:gd name="connsiteY21" fmla="*/ 155237 h 1356924"/>
              <a:gd name="connsiteX22" fmla="*/ 7722 w 1267621"/>
              <a:gd name="connsiteY22" fmla="*/ 568769 h 1356924"/>
              <a:gd name="connsiteX23" fmla="*/ 18709 w 1267621"/>
              <a:gd name="connsiteY23" fmla="*/ 899998 h 1356924"/>
              <a:gd name="connsiteX24" fmla="*/ 85993 w 1267621"/>
              <a:gd name="connsiteY24" fmla="*/ 1096861 h 1356924"/>
              <a:gd name="connsiteX25" fmla="*/ 112806 w 1267621"/>
              <a:gd name="connsiteY25" fmla="*/ 1082850 h 1356924"/>
              <a:gd name="connsiteX26" fmla="*/ 48596 w 1267621"/>
              <a:gd name="connsiteY26" fmla="*/ 894202 h 1356924"/>
              <a:gd name="connsiteX27" fmla="*/ 210985 w 1267621"/>
              <a:gd name="connsiteY27" fmla="*/ 175549 h 1356924"/>
              <a:gd name="connsiteX28" fmla="*/ 1092229 w 1267621"/>
              <a:gd name="connsiteY28" fmla="*/ 775762 h 1356924"/>
              <a:gd name="connsiteX29" fmla="*/ 851166 w 1267621"/>
              <a:gd name="connsiteY29" fmla="*/ 695122 h 1356924"/>
              <a:gd name="connsiteX30" fmla="*/ 674060 w 1267621"/>
              <a:gd name="connsiteY30" fmla="*/ 646940 h 1356924"/>
              <a:gd name="connsiteX31" fmla="*/ 1032757 w 1267621"/>
              <a:gd name="connsiteY31" fmla="*/ 573154 h 1356924"/>
              <a:gd name="connsiteX32" fmla="*/ 1192878 w 1267621"/>
              <a:gd name="connsiteY32" fmla="*/ 459099 h 1356924"/>
              <a:gd name="connsiteX33" fmla="*/ 1170652 w 1267621"/>
              <a:gd name="connsiteY33" fmla="*/ 438586 h 1356924"/>
              <a:gd name="connsiteX34" fmla="*/ 1017940 w 1267621"/>
              <a:gd name="connsiteY34" fmla="*/ 546795 h 1356924"/>
              <a:gd name="connsiteX35" fmla="*/ 856660 w 1267621"/>
              <a:gd name="connsiteY35" fmla="*/ 603344 h 1356924"/>
              <a:gd name="connsiteX36" fmla="*/ 1043593 w 1267621"/>
              <a:gd name="connsiteY36" fmla="*/ 432689 h 1356924"/>
              <a:gd name="connsiteX37" fmla="*/ 1136329 w 1267621"/>
              <a:gd name="connsiteY37" fmla="*/ 237389 h 1356924"/>
              <a:gd name="connsiteX38" fmla="*/ 1107349 w 1267621"/>
              <a:gd name="connsiteY38" fmla="*/ 229225 h 1356924"/>
              <a:gd name="connsiteX39" fmla="*/ 720328 w 1267621"/>
              <a:gd name="connsiteY39" fmla="*/ 604906 h 1356924"/>
              <a:gd name="connsiteX40" fmla="*/ 521802 w 1267621"/>
              <a:gd name="connsiteY40" fmla="*/ 538479 h 1356924"/>
              <a:gd name="connsiteX41" fmla="*/ 480726 w 1267621"/>
              <a:gd name="connsiteY41" fmla="*/ 391009 h 1356924"/>
              <a:gd name="connsiteX42" fmla="*/ 450839 w 1267621"/>
              <a:gd name="connsiteY42" fmla="*/ 386221 h 1356924"/>
              <a:gd name="connsiteX43" fmla="*/ 498769 w 1267621"/>
              <a:gd name="connsiteY43" fmla="*/ 558085 h 1356924"/>
              <a:gd name="connsiteX44" fmla="*/ 516006 w 1267621"/>
              <a:gd name="connsiteY44" fmla="*/ 575422 h 1356924"/>
              <a:gd name="connsiteX45" fmla="*/ 562072 w 1267621"/>
              <a:gd name="connsiteY45" fmla="*/ 620379 h 1356924"/>
              <a:gd name="connsiteX46" fmla="*/ 553050 w 1267621"/>
              <a:gd name="connsiteY46" fmla="*/ 624714 h 1356924"/>
              <a:gd name="connsiteX47" fmla="*/ 329274 w 1267621"/>
              <a:gd name="connsiteY47" fmla="*/ 664025 h 1356924"/>
              <a:gd name="connsiteX48" fmla="*/ 320958 w 1267621"/>
              <a:gd name="connsiteY48" fmla="*/ 693056 h 1356924"/>
              <a:gd name="connsiteX49" fmla="*/ 379674 w 1267621"/>
              <a:gd name="connsiteY49" fmla="*/ 700767 h 1356924"/>
              <a:gd name="connsiteX50" fmla="*/ 508547 w 1267621"/>
              <a:gd name="connsiteY50" fmla="*/ 675567 h 1356924"/>
              <a:gd name="connsiteX51" fmla="*/ 449629 w 1267621"/>
              <a:gd name="connsiteY51" fmla="*/ 959218 h 1356924"/>
              <a:gd name="connsiteX52" fmla="*/ 478710 w 1267621"/>
              <a:gd name="connsiteY52" fmla="*/ 951003 h 1356924"/>
              <a:gd name="connsiteX53" fmla="*/ 568573 w 1267621"/>
              <a:gd name="connsiteY53" fmla="*/ 650669 h 1356924"/>
              <a:gd name="connsiteX54" fmla="*/ 590296 w 1267621"/>
              <a:gd name="connsiteY54" fmla="*/ 639733 h 1356924"/>
              <a:gd name="connsiteX55" fmla="*/ 844715 w 1267621"/>
              <a:gd name="connsiteY55" fmla="*/ 724657 h 1356924"/>
              <a:gd name="connsiteX56" fmla="*/ 1076101 w 1267621"/>
              <a:gd name="connsiteY56" fmla="*/ 801164 h 1356924"/>
              <a:gd name="connsiteX57" fmla="*/ 1237381 w 1267621"/>
              <a:gd name="connsiteY57" fmla="*/ 1310557 h 1356924"/>
              <a:gd name="connsiteX58" fmla="*/ 1267621 w 1267621"/>
              <a:gd name="connsiteY58" fmla="*/ 1309498 h 1356924"/>
              <a:gd name="connsiteX59" fmla="*/ 1092229 w 1267621"/>
              <a:gd name="connsiteY59" fmla="*/ 775762 h 1356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267621" h="1356924">
                <a:moveTo>
                  <a:pt x="829494" y="878780"/>
                </a:moveTo>
                <a:cubicBezTo>
                  <a:pt x="879088" y="954834"/>
                  <a:pt x="901112" y="1093685"/>
                  <a:pt x="844261" y="1201340"/>
                </a:cubicBezTo>
                <a:cubicBezTo>
                  <a:pt x="807822" y="1270237"/>
                  <a:pt x="724712" y="1353145"/>
                  <a:pt x="535460" y="1356925"/>
                </a:cubicBezTo>
                <a:lnTo>
                  <a:pt x="521903" y="1356925"/>
                </a:lnTo>
                <a:cubicBezTo>
                  <a:pt x="361127" y="1356925"/>
                  <a:pt x="233363" y="1298713"/>
                  <a:pt x="142088" y="1183750"/>
                </a:cubicBezTo>
                <a:lnTo>
                  <a:pt x="165726" y="1164951"/>
                </a:lnTo>
                <a:cubicBezTo>
                  <a:pt x="253422" y="1275327"/>
                  <a:pt x="377406" y="1329608"/>
                  <a:pt x="534856" y="1326534"/>
                </a:cubicBezTo>
                <a:cubicBezTo>
                  <a:pt x="673002" y="1323761"/>
                  <a:pt x="770728" y="1275529"/>
                  <a:pt x="817549" y="1187026"/>
                </a:cubicBezTo>
                <a:cubicBezTo>
                  <a:pt x="869008" y="1089754"/>
                  <a:pt x="849049" y="964057"/>
                  <a:pt x="804143" y="895210"/>
                </a:cubicBezTo>
                <a:cubicBezTo>
                  <a:pt x="764730" y="834730"/>
                  <a:pt x="706417" y="800811"/>
                  <a:pt x="650070" y="767950"/>
                </a:cubicBezTo>
                <a:cubicBezTo>
                  <a:pt x="630263" y="756459"/>
                  <a:pt x="611565" y="745573"/>
                  <a:pt x="593925" y="733678"/>
                </a:cubicBezTo>
                <a:lnTo>
                  <a:pt x="610808" y="708478"/>
                </a:lnTo>
                <a:cubicBezTo>
                  <a:pt x="627642" y="719818"/>
                  <a:pt x="646088" y="730453"/>
                  <a:pt x="665291" y="741742"/>
                </a:cubicBezTo>
                <a:cubicBezTo>
                  <a:pt x="721940" y="774905"/>
                  <a:pt x="786150" y="812302"/>
                  <a:pt x="829494" y="878780"/>
                </a:cubicBezTo>
                <a:close/>
                <a:moveTo>
                  <a:pt x="210985" y="175549"/>
                </a:moveTo>
                <a:cubicBezTo>
                  <a:pt x="341672" y="30951"/>
                  <a:pt x="515805" y="7717"/>
                  <a:pt x="630364" y="48843"/>
                </a:cubicBezTo>
                <a:cubicBezTo>
                  <a:pt x="733785" y="85937"/>
                  <a:pt x="796079" y="171920"/>
                  <a:pt x="801270" y="284665"/>
                </a:cubicBezTo>
                <a:cubicBezTo>
                  <a:pt x="806764" y="404163"/>
                  <a:pt x="760093" y="498814"/>
                  <a:pt x="662519" y="566098"/>
                </a:cubicBezTo>
                <a:lnTo>
                  <a:pt x="679655" y="590996"/>
                </a:lnTo>
                <a:cubicBezTo>
                  <a:pt x="753037" y="540596"/>
                  <a:pt x="838969" y="445945"/>
                  <a:pt x="831460" y="283253"/>
                </a:cubicBezTo>
                <a:cubicBezTo>
                  <a:pt x="825714" y="157657"/>
                  <a:pt x="756112" y="61846"/>
                  <a:pt x="640595" y="20367"/>
                </a:cubicBezTo>
                <a:cubicBezTo>
                  <a:pt x="491512" y="-33107"/>
                  <a:pt x="309870" y="21073"/>
                  <a:pt x="188557" y="155237"/>
                </a:cubicBezTo>
                <a:cubicBezTo>
                  <a:pt x="89269" y="264958"/>
                  <a:pt x="28789" y="404113"/>
                  <a:pt x="7722" y="568769"/>
                </a:cubicBezTo>
                <a:cubicBezTo>
                  <a:pt x="-5458" y="679095"/>
                  <a:pt x="-1748" y="790786"/>
                  <a:pt x="18709" y="899998"/>
                </a:cubicBezTo>
                <a:cubicBezTo>
                  <a:pt x="31581" y="968507"/>
                  <a:pt x="54241" y="1034808"/>
                  <a:pt x="85993" y="1096861"/>
                </a:cubicBezTo>
                <a:lnTo>
                  <a:pt x="112806" y="1082850"/>
                </a:lnTo>
                <a:cubicBezTo>
                  <a:pt x="82485" y="1023362"/>
                  <a:pt x="60859" y="959833"/>
                  <a:pt x="48596" y="894202"/>
                </a:cubicBezTo>
                <a:cubicBezTo>
                  <a:pt x="23094" y="760441"/>
                  <a:pt x="-12136" y="422307"/>
                  <a:pt x="210985" y="175549"/>
                </a:cubicBezTo>
                <a:close/>
                <a:moveTo>
                  <a:pt x="1092229" y="775762"/>
                </a:moveTo>
                <a:cubicBezTo>
                  <a:pt x="1026356" y="733930"/>
                  <a:pt x="941029" y="715282"/>
                  <a:pt x="851166" y="695122"/>
                </a:cubicBezTo>
                <a:cubicBezTo>
                  <a:pt x="790686" y="681766"/>
                  <a:pt x="729047" y="668209"/>
                  <a:pt x="674060" y="646940"/>
                </a:cubicBezTo>
                <a:cubicBezTo>
                  <a:pt x="798060" y="654651"/>
                  <a:pt x="921872" y="629179"/>
                  <a:pt x="1032757" y="573154"/>
                </a:cubicBezTo>
                <a:cubicBezTo>
                  <a:pt x="1135221" y="521141"/>
                  <a:pt x="1190610" y="461619"/>
                  <a:pt x="1192878" y="459099"/>
                </a:cubicBezTo>
                <a:lnTo>
                  <a:pt x="1170652" y="438586"/>
                </a:lnTo>
                <a:cubicBezTo>
                  <a:pt x="1170097" y="439191"/>
                  <a:pt x="1115917" y="497252"/>
                  <a:pt x="1017940" y="546795"/>
                </a:cubicBezTo>
                <a:cubicBezTo>
                  <a:pt x="966844" y="572529"/>
                  <a:pt x="912634" y="591535"/>
                  <a:pt x="856660" y="603344"/>
                </a:cubicBezTo>
                <a:cubicBezTo>
                  <a:pt x="926816" y="570735"/>
                  <a:pt x="990069" y="513279"/>
                  <a:pt x="1043593" y="432689"/>
                </a:cubicBezTo>
                <a:cubicBezTo>
                  <a:pt x="1083455" y="372230"/>
                  <a:pt x="1114672" y="306493"/>
                  <a:pt x="1136329" y="237389"/>
                </a:cubicBezTo>
                <a:lnTo>
                  <a:pt x="1107349" y="229225"/>
                </a:lnTo>
                <a:cubicBezTo>
                  <a:pt x="1106291" y="232954"/>
                  <a:pt x="998485" y="599312"/>
                  <a:pt x="720328" y="604906"/>
                </a:cubicBezTo>
                <a:cubicBezTo>
                  <a:pt x="628700" y="606771"/>
                  <a:pt x="561870" y="584394"/>
                  <a:pt x="521802" y="538479"/>
                </a:cubicBezTo>
                <a:cubicBezTo>
                  <a:pt x="468025" y="476840"/>
                  <a:pt x="480575" y="391815"/>
                  <a:pt x="480726" y="391009"/>
                </a:cubicBezTo>
                <a:lnTo>
                  <a:pt x="450839" y="386221"/>
                </a:lnTo>
                <a:cubicBezTo>
                  <a:pt x="450184" y="390253"/>
                  <a:pt x="435719" y="485609"/>
                  <a:pt x="498769" y="558085"/>
                </a:cubicBezTo>
                <a:cubicBezTo>
                  <a:pt x="504142" y="564223"/>
                  <a:pt x="509898" y="570014"/>
                  <a:pt x="516006" y="575422"/>
                </a:cubicBezTo>
                <a:cubicBezTo>
                  <a:pt x="529554" y="592155"/>
                  <a:pt x="545011" y="607245"/>
                  <a:pt x="562072" y="620379"/>
                </a:cubicBezTo>
                <a:lnTo>
                  <a:pt x="553050" y="624714"/>
                </a:lnTo>
                <a:cubicBezTo>
                  <a:pt x="502196" y="648754"/>
                  <a:pt x="405529" y="685798"/>
                  <a:pt x="329274" y="664025"/>
                </a:cubicBezTo>
                <a:lnTo>
                  <a:pt x="320958" y="693056"/>
                </a:lnTo>
                <a:cubicBezTo>
                  <a:pt x="340075" y="698363"/>
                  <a:pt x="359837" y="700959"/>
                  <a:pt x="379674" y="700767"/>
                </a:cubicBezTo>
                <a:cubicBezTo>
                  <a:pt x="424530" y="700767"/>
                  <a:pt x="470394" y="689276"/>
                  <a:pt x="508547" y="675567"/>
                </a:cubicBezTo>
                <a:cubicBezTo>
                  <a:pt x="410065" y="813461"/>
                  <a:pt x="447765" y="952767"/>
                  <a:pt x="449629" y="959218"/>
                </a:cubicBezTo>
                <a:lnTo>
                  <a:pt x="478710" y="951003"/>
                </a:lnTo>
                <a:cubicBezTo>
                  <a:pt x="476845" y="944401"/>
                  <a:pt x="435366" y="788866"/>
                  <a:pt x="568573" y="650669"/>
                </a:cubicBezTo>
                <a:cubicBezTo>
                  <a:pt x="577796" y="646285"/>
                  <a:pt x="585155" y="642454"/>
                  <a:pt x="590296" y="639733"/>
                </a:cubicBezTo>
                <a:cubicBezTo>
                  <a:pt x="662872" y="684589"/>
                  <a:pt x="754902" y="704849"/>
                  <a:pt x="844715" y="724657"/>
                </a:cubicBezTo>
                <a:cubicBezTo>
                  <a:pt x="932109" y="743960"/>
                  <a:pt x="1014714" y="762154"/>
                  <a:pt x="1076101" y="801164"/>
                </a:cubicBezTo>
                <a:cubicBezTo>
                  <a:pt x="1221152" y="893245"/>
                  <a:pt x="1237129" y="1306374"/>
                  <a:pt x="1237381" y="1310557"/>
                </a:cubicBezTo>
                <a:lnTo>
                  <a:pt x="1267621" y="1309498"/>
                </a:lnTo>
                <a:cubicBezTo>
                  <a:pt x="1266613" y="1292010"/>
                  <a:pt x="1250536" y="876361"/>
                  <a:pt x="1092229" y="775762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1148" tIns="20574" rIns="41148" bIns="20574" rtlCol="0" anchor="ctr"/>
          <a:lstStyle/>
          <a:p>
            <a:endParaRPr lang="de-DE" dirty="0"/>
          </a:p>
        </p:txBody>
      </p:sp>
      <p:sp>
        <p:nvSpPr>
          <p:cNvPr id="67" name="Graphic 1">
            <a:extLst>
              <a:ext uri="{FF2B5EF4-FFF2-40B4-BE49-F238E27FC236}">
                <a16:creationId xmlns:a16="http://schemas.microsoft.com/office/drawing/2014/main" id="{39F7303C-4D62-4174-9E1C-49B3CFB8B78D}"/>
              </a:ext>
            </a:extLst>
          </p:cNvPr>
          <p:cNvSpPr>
            <a:spLocks noChangeAspect="1"/>
          </p:cNvSpPr>
          <p:nvPr/>
        </p:nvSpPr>
        <p:spPr>
          <a:xfrm>
            <a:off x="2521409" y="2835423"/>
            <a:ext cx="769465" cy="734230"/>
          </a:xfrm>
          <a:custGeom>
            <a:avLst/>
            <a:gdLst>
              <a:gd name="connsiteX0" fmla="*/ 1233238 w 1549699"/>
              <a:gd name="connsiteY0" fmla="*/ 857959 h 1478736"/>
              <a:gd name="connsiteX1" fmla="*/ 1208945 w 1549699"/>
              <a:gd name="connsiteY1" fmla="*/ 657518 h 1478736"/>
              <a:gd name="connsiteX2" fmla="*/ 1206425 w 1549699"/>
              <a:gd name="connsiteY2" fmla="*/ 643205 h 1478736"/>
              <a:gd name="connsiteX3" fmla="*/ 1087330 w 1549699"/>
              <a:gd name="connsiteY3" fmla="*/ 399269 h 1478736"/>
              <a:gd name="connsiteX4" fmla="*/ 1077250 w 1549699"/>
              <a:gd name="connsiteY4" fmla="*/ 383393 h 1478736"/>
              <a:gd name="connsiteX5" fmla="*/ 1078510 w 1549699"/>
              <a:gd name="connsiteY5" fmla="*/ 360209 h 1478736"/>
              <a:gd name="connsiteX6" fmla="*/ 862465 w 1549699"/>
              <a:gd name="connsiteY6" fmla="*/ 142813 h 1478736"/>
              <a:gd name="connsiteX7" fmla="*/ 655906 w 1549699"/>
              <a:gd name="connsiteY7" fmla="*/ 291866 h 1478736"/>
              <a:gd name="connsiteX8" fmla="*/ 636794 w 1549699"/>
              <a:gd name="connsiteY8" fmla="*/ 301452 h 1478736"/>
              <a:gd name="connsiteX9" fmla="*/ 635342 w 1549699"/>
              <a:gd name="connsiteY9" fmla="*/ 300888 h 1478736"/>
              <a:gd name="connsiteX10" fmla="*/ 431424 w 1549699"/>
              <a:gd name="connsiteY10" fmla="*/ 315252 h 1478736"/>
              <a:gd name="connsiteX11" fmla="*/ 415296 w 1549699"/>
              <a:gd name="connsiteY11" fmla="*/ 289699 h 1478736"/>
              <a:gd name="connsiteX12" fmla="*/ 632772 w 1549699"/>
              <a:gd name="connsiteY12" fmla="*/ 267170 h 1478736"/>
              <a:gd name="connsiteX13" fmla="*/ 954279 w 1549699"/>
              <a:gd name="connsiteY13" fmla="*/ 130738 h 1478736"/>
              <a:gd name="connsiteX14" fmla="*/ 1108699 w 1549699"/>
              <a:gd name="connsiteY14" fmla="*/ 360209 h 1478736"/>
              <a:gd name="connsiteX15" fmla="*/ 1108246 w 1549699"/>
              <a:gd name="connsiteY15" fmla="*/ 374825 h 1478736"/>
              <a:gd name="connsiteX16" fmla="*/ 1237572 w 1549699"/>
              <a:gd name="connsiteY16" fmla="*/ 645170 h 1478736"/>
              <a:gd name="connsiteX17" fmla="*/ 1260706 w 1549699"/>
              <a:gd name="connsiteY17" fmla="*/ 870660 h 1478736"/>
              <a:gd name="connsiteX18" fmla="*/ 1172758 w 1549699"/>
              <a:gd name="connsiteY18" fmla="*/ 946613 h 1478736"/>
              <a:gd name="connsiteX19" fmla="*/ 1187323 w 1549699"/>
              <a:gd name="connsiteY19" fmla="*/ 1013897 h 1478736"/>
              <a:gd name="connsiteX20" fmla="*/ 1024481 w 1549699"/>
              <a:gd name="connsiteY20" fmla="*/ 1176739 h 1478736"/>
              <a:gd name="connsiteX21" fmla="*/ 922622 w 1549699"/>
              <a:gd name="connsiteY21" fmla="*/ 1140905 h 1478736"/>
              <a:gd name="connsiteX22" fmla="*/ 904277 w 1549699"/>
              <a:gd name="connsiteY22" fmla="*/ 1140401 h 1478736"/>
              <a:gd name="connsiteX23" fmla="*/ 793951 w 1549699"/>
              <a:gd name="connsiteY23" fmla="*/ 1176689 h 1478736"/>
              <a:gd name="connsiteX24" fmla="*/ 780091 w 1549699"/>
              <a:gd name="connsiteY24" fmla="*/ 1186063 h 1478736"/>
              <a:gd name="connsiteX25" fmla="*/ 567554 w 1549699"/>
              <a:gd name="connsiteY25" fmla="*/ 1274742 h 1478736"/>
              <a:gd name="connsiteX26" fmla="*/ 478548 w 1549699"/>
              <a:gd name="connsiteY26" fmla="*/ 1185257 h 1478736"/>
              <a:gd name="connsiteX27" fmla="*/ 463126 w 1549699"/>
              <a:gd name="connsiteY27" fmla="*/ 1175882 h 1478736"/>
              <a:gd name="connsiteX28" fmla="*/ 445032 w 1549699"/>
              <a:gd name="connsiteY28" fmla="*/ 1176739 h 1478736"/>
              <a:gd name="connsiteX29" fmla="*/ 252892 w 1549699"/>
              <a:gd name="connsiteY29" fmla="*/ 984730 h 1478736"/>
              <a:gd name="connsiteX30" fmla="*/ 317167 w 1549699"/>
              <a:gd name="connsiteY30" fmla="*/ 841277 h 1478736"/>
              <a:gd name="connsiteX31" fmla="*/ 319183 w 1549699"/>
              <a:gd name="connsiteY31" fmla="*/ 821117 h 1478736"/>
              <a:gd name="connsiteX32" fmla="*/ 334807 w 1549699"/>
              <a:gd name="connsiteY32" fmla="*/ 573048 h 1478736"/>
              <a:gd name="connsiteX33" fmla="*/ 338436 w 1549699"/>
              <a:gd name="connsiteY33" fmla="*/ 558432 h 1478736"/>
              <a:gd name="connsiteX34" fmla="*/ 367315 w 1549699"/>
              <a:gd name="connsiteY34" fmla="*/ 376992 h 1478736"/>
              <a:gd name="connsiteX35" fmla="*/ 342115 w 1549699"/>
              <a:gd name="connsiteY35" fmla="*/ 360007 h 1478736"/>
              <a:gd name="connsiteX36" fmla="*/ 306835 w 1549699"/>
              <a:gd name="connsiteY36" fmla="*/ 558230 h 1478736"/>
              <a:gd name="connsiteX37" fmla="*/ 287582 w 1549699"/>
              <a:gd name="connsiteY37" fmla="*/ 827971 h 1478736"/>
              <a:gd name="connsiteX38" fmla="*/ 288767 w 1549699"/>
              <a:gd name="connsiteY38" fmla="*/ 1142442 h 1478736"/>
              <a:gd name="connsiteX39" fmla="*/ 445385 w 1549699"/>
              <a:gd name="connsiteY39" fmla="*/ 1206979 h 1478736"/>
              <a:gd name="connsiteX40" fmla="*/ 455465 w 1549699"/>
              <a:gd name="connsiteY40" fmla="*/ 1206979 h 1478736"/>
              <a:gd name="connsiteX41" fmla="*/ 712661 w 1549699"/>
              <a:gd name="connsiteY41" fmla="*/ 1298904 h 1478736"/>
              <a:gd name="connsiteX42" fmla="*/ 804586 w 1549699"/>
              <a:gd name="connsiteY42" fmla="*/ 1206979 h 1478736"/>
              <a:gd name="connsiteX43" fmla="*/ 913198 w 1549699"/>
              <a:gd name="connsiteY43" fmla="*/ 1171699 h 1478736"/>
              <a:gd name="connsiteX44" fmla="*/ 1182419 w 1549699"/>
              <a:gd name="connsiteY44" fmla="*/ 1126062 h 1478736"/>
              <a:gd name="connsiteX45" fmla="*/ 1200831 w 1549699"/>
              <a:gd name="connsiteY45" fmla="*/ 934517 h 1478736"/>
              <a:gd name="connsiteX46" fmla="*/ 829433 w 1549699"/>
              <a:gd name="connsiteY46" fmla="*/ 644616 h 1478736"/>
              <a:gd name="connsiteX47" fmla="*/ 961330 w 1549699"/>
              <a:gd name="connsiteY47" fmla="*/ 776412 h 1478736"/>
              <a:gd name="connsiteX48" fmla="*/ 829534 w 1549699"/>
              <a:gd name="connsiteY48" fmla="*/ 908309 h 1478736"/>
              <a:gd name="connsiteX49" fmla="*/ 697637 w 1549699"/>
              <a:gd name="connsiteY49" fmla="*/ 776513 h 1478736"/>
              <a:gd name="connsiteX50" fmla="*/ 697637 w 1549699"/>
              <a:gd name="connsiteY50" fmla="*/ 776412 h 1478736"/>
              <a:gd name="connsiteX51" fmla="*/ 829433 w 1549699"/>
              <a:gd name="connsiteY51" fmla="*/ 644616 h 1478736"/>
              <a:gd name="connsiteX52" fmla="*/ 727877 w 1549699"/>
              <a:gd name="connsiteY52" fmla="*/ 776412 h 1478736"/>
              <a:gd name="connsiteX53" fmla="*/ 829433 w 1549699"/>
              <a:gd name="connsiteY53" fmla="*/ 878069 h 1478736"/>
              <a:gd name="connsiteX54" fmla="*/ 931090 w 1549699"/>
              <a:gd name="connsiteY54" fmla="*/ 776513 h 1478736"/>
              <a:gd name="connsiteX55" fmla="*/ 829534 w 1549699"/>
              <a:gd name="connsiteY55" fmla="*/ 674856 h 1478736"/>
              <a:gd name="connsiteX56" fmla="*/ 829433 w 1549699"/>
              <a:gd name="connsiteY56" fmla="*/ 674856 h 1478736"/>
              <a:gd name="connsiteX57" fmla="*/ 727877 w 1549699"/>
              <a:gd name="connsiteY57" fmla="*/ 776412 h 1478736"/>
              <a:gd name="connsiteX58" fmla="*/ 954979 w 1549699"/>
              <a:gd name="connsiteY58" fmla="*/ 307994 h 1478736"/>
              <a:gd name="connsiteX59" fmla="*/ 858564 w 1549699"/>
              <a:gd name="connsiteY59" fmla="*/ 404410 h 1478736"/>
              <a:gd name="connsiteX60" fmla="*/ 762149 w 1549699"/>
              <a:gd name="connsiteY60" fmla="*/ 307994 h 1478736"/>
              <a:gd name="connsiteX61" fmla="*/ 858564 w 1549699"/>
              <a:gd name="connsiteY61" fmla="*/ 211579 h 1478736"/>
              <a:gd name="connsiteX62" fmla="*/ 954979 w 1549699"/>
              <a:gd name="connsiteY62" fmla="*/ 307994 h 1478736"/>
              <a:gd name="connsiteX63" fmla="*/ 924739 w 1549699"/>
              <a:gd name="connsiteY63" fmla="*/ 307994 h 1478736"/>
              <a:gd name="connsiteX64" fmla="*/ 858564 w 1549699"/>
              <a:gd name="connsiteY64" fmla="*/ 241819 h 1478736"/>
              <a:gd name="connsiteX65" fmla="*/ 792389 w 1549699"/>
              <a:gd name="connsiteY65" fmla="*/ 307994 h 1478736"/>
              <a:gd name="connsiteX66" fmla="*/ 858564 w 1549699"/>
              <a:gd name="connsiteY66" fmla="*/ 374170 h 1478736"/>
              <a:gd name="connsiteX67" fmla="*/ 924739 w 1549699"/>
              <a:gd name="connsiteY67" fmla="*/ 307994 h 1478736"/>
              <a:gd name="connsiteX68" fmla="*/ 538776 w 1549699"/>
              <a:gd name="connsiteY68" fmla="*/ 707162 h 1478736"/>
              <a:gd name="connsiteX69" fmla="*/ 442411 w 1549699"/>
              <a:gd name="connsiteY69" fmla="*/ 803628 h 1478736"/>
              <a:gd name="connsiteX70" fmla="*/ 345946 w 1549699"/>
              <a:gd name="connsiteY70" fmla="*/ 707263 h 1478736"/>
              <a:gd name="connsiteX71" fmla="*/ 442310 w 1549699"/>
              <a:gd name="connsiteY71" fmla="*/ 610798 h 1478736"/>
              <a:gd name="connsiteX72" fmla="*/ 442361 w 1549699"/>
              <a:gd name="connsiteY72" fmla="*/ 610798 h 1478736"/>
              <a:gd name="connsiteX73" fmla="*/ 538776 w 1549699"/>
              <a:gd name="connsiteY73" fmla="*/ 707162 h 1478736"/>
              <a:gd name="connsiteX74" fmla="*/ 508536 w 1549699"/>
              <a:gd name="connsiteY74" fmla="*/ 707162 h 1478736"/>
              <a:gd name="connsiteX75" fmla="*/ 442361 w 1549699"/>
              <a:gd name="connsiteY75" fmla="*/ 640987 h 1478736"/>
              <a:gd name="connsiteX76" fmla="*/ 376186 w 1549699"/>
              <a:gd name="connsiteY76" fmla="*/ 707162 h 1478736"/>
              <a:gd name="connsiteX77" fmla="*/ 442361 w 1549699"/>
              <a:gd name="connsiteY77" fmla="*/ 773338 h 1478736"/>
              <a:gd name="connsiteX78" fmla="*/ 508536 w 1549699"/>
              <a:gd name="connsiteY78" fmla="*/ 707162 h 1478736"/>
              <a:gd name="connsiteX79" fmla="*/ 538776 w 1549699"/>
              <a:gd name="connsiteY79" fmla="*/ 993031 h 1478736"/>
              <a:gd name="connsiteX80" fmla="*/ 442361 w 1549699"/>
              <a:gd name="connsiteY80" fmla="*/ 1089446 h 1478736"/>
              <a:gd name="connsiteX81" fmla="*/ 345946 w 1549699"/>
              <a:gd name="connsiteY81" fmla="*/ 993031 h 1478736"/>
              <a:gd name="connsiteX82" fmla="*/ 442361 w 1549699"/>
              <a:gd name="connsiteY82" fmla="*/ 896616 h 1478736"/>
              <a:gd name="connsiteX83" fmla="*/ 538776 w 1549699"/>
              <a:gd name="connsiteY83" fmla="*/ 993031 h 1478736"/>
              <a:gd name="connsiteX84" fmla="*/ 508536 w 1549699"/>
              <a:gd name="connsiteY84" fmla="*/ 993031 h 1478736"/>
              <a:gd name="connsiteX85" fmla="*/ 442361 w 1549699"/>
              <a:gd name="connsiteY85" fmla="*/ 926856 h 1478736"/>
              <a:gd name="connsiteX86" fmla="*/ 376186 w 1549699"/>
              <a:gd name="connsiteY86" fmla="*/ 993031 h 1478736"/>
              <a:gd name="connsiteX87" fmla="*/ 442361 w 1549699"/>
              <a:gd name="connsiteY87" fmla="*/ 1059206 h 1478736"/>
              <a:gd name="connsiteX88" fmla="*/ 508536 w 1549699"/>
              <a:gd name="connsiteY88" fmla="*/ 993031 h 1478736"/>
              <a:gd name="connsiteX89" fmla="*/ 631462 w 1549699"/>
              <a:gd name="connsiteY89" fmla="*/ 1087884 h 1478736"/>
              <a:gd name="connsiteX90" fmla="*/ 705802 w 1549699"/>
              <a:gd name="connsiteY90" fmla="*/ 1162325 h 1478736"/>
              <a:gd name="connsiteX91" fmla="*/ 631361 w 1549699"/>
              <a:gd name="connsiteY91" fmla="*/ 1236665 h 1478736"/>
              <a:gd name="connsiteX92" fmla="*/ 557021 w 1549699"/>
              <a:gd name="connsiteY92" fmla="*/ 1162274 h 1478736"/>
              <a:gd name="connsiteX93" fmla="*/ 631462 w 1549699"/>
              <a:gd name="connsiteY93" fmla="*/ 1087884 h 1478736"/>
              <a:gd name="connsiteX94" fmla="*/ 587261 w 1549699"/>
              <a:gd name="connsiteY94" fmla="*/ 1162274 h 1478736"/>
              <a:gd name="connsiteX95" fmla="*/ 631411 w 1549699"/>
              <a:gd name="connsiteY95" fmla="*/ 1206526 h 1478736"/>
              <a:gd name="connsiteX96" fmla="*/ 675662 w 1549699"/>
              <a:gd name="connsiteY96" fmla="*/ 1162375 h 1478736"/>
              <a:gd name="connsiteX97" fmla="*/ 631512 w 1549699"/>
              <a:gd name="connsiteY97" fmla="*/ 1118124 h 1478736"/>
              <a:gd name="connsiteX98" fmla="*/ 631462 w 1549699"/>
              <a:gd name="connsiteY98" fmla="*/ 1118124 h 1478736"/>
              <a:gd name="connsiteX99" fmla="*/ 587261 w 1549699"/>
              <a:gd name="connsiteY99" fmla="*/ 1162274 h 1478736"/>
              <a:gd name="connsiteX100" fmla="*/ 1097914 w 1549699"/>
              <a:gd name="connsiteY100" fmla="*/ 1024027 h 1478736"/>
              <a:gd name="connsiteX101" fmla="*/ 1023523 w 1549699"/>
              <a:gd name="connsiteY101" fmla="*/ 1098418 h 1478736"/>
              <a:gd name="connsiteX102" fmla="*/ 949133 w 1549699"/>
              <a:gd name="connsiteY102" fmla="*/ 1024027 h 1478736"/>
              <a:gd name="connsiteX103" fmla="*/ 1023422 w 1549699"/>
              <a:gd name="connsiteY103" fmla="*/ 949637 h 1478736"/>
              <a:gd name="connsiteX104" fmla="*/ 1097914 w 1549699"/>
              <a:gd name="connsiteY104" fmla="*/ 1024027 h 1478736"/>
              <a:gd name="connsiteX105" fmla="*/ 1067674 w 1549699"/>
              <a:gd name="connsiteY105" fmla="*/ 1024027 h 1478736"/>
              <a:gd name="connsiteX106" fmla="*/ 1023473 w 1549699"/>
              <a:gd name="connsiteY106" fmla="*/ 979927 h 1478736"/>
              <a:gd name="connsiteX107" fmla="*/ 979373 w 1549699"/>
              <a:gd name="connsiteY107" fmla="*/ 1024128 h 1478736"/>
              <a:gd name="connsiteX108" fmla="*/ 1023523 w 1549699"/>
              <a:gd name="connsiteY108" fmla="*/ 1068228 h 1478736"/>
              <a:gd name="connsiteX109" fmla="*/ 1067674 w 1549699"/>
              <a:gd name="connsiteY109" fmla="*/ 1024027 h 1478736"/>
              <a:gd name="connsiteX110" fmla="*/ 1082794 w 1549699"/>
              <a:gd name="connsiteY110" fmla="*/ 840874 h 1478736"/>
              <a:gd name="connsiteX111" fmla="*/ 1008302 w 1549699"/>
              <a:gd name="connsiteY111" fmla="*/ 766483 h 1478736"/>
              <a:gd name="connsiteX112" fmla="*/ 1082693 w 1549699"/>
              <a:gd name="connsiteY112" fmla="*/ 691992 h 1478736"/>
              <a:gd name="connsiteX113" fmla="*/ 1157184 w 1549699"/>
              <a:gd name="connsiteY113" fmla="*/ 766382 h 1478736"/>
              <a:gd name="connsiteX114" fmla="*/ 1157184 w 1549699"/>
              <a:gd name="connsiteY114" fmla="*/ 766483 h 1478736"/>
              <a:gd name="connsiteX115" fmla="*/ 1082794 w 1549699"/>
              <a:gd name="connsiteY115" fmla="*/ 840874 h 1478736"/>
              <a:gd name="connsiteX116" fmla="*/ 1126944 w 1549699"/>
              <a:gd name="connsiteY116" fmla="*/ 766483 h 1478736"/>
              <a:gd name="connsiteX117" fmla="*/ 1082794 w 1549699"/>
              <a:gd name="connsiteY117" fmla="*/ 722333 h 1478736"/>
              <a:gd name="connsiteX118" fmla="*/ 1038643 w 1549699"/>
              <a:gd name="connsiteY118" fmla="*/ 766483 h 1478736"/>
              <a:gd name="connsiteX119" fmla="*/ 1082794 w 1549699"/>
              <a:gd name="connsiteY119" fmla="*/ 810634 h 1478736"/>
              <a:gd name="connsiteX120" fmla="*/ 1126944 w 1549699"/>
              <a:gd name="connsiteY120" fmla="*/ 766483 h 1478736"/>
              <a:gd name="connsiteX121" fmla="*/ 739973 w 1549699"/>
              <a:gd name="connsiteY121" fmla="*/ 528242 h 1478736"/>
              <a:gd name="connsiteX122" fmla="*/ 665582 w 1549699"/>
              <a:gd name="connsiteY122" fmla="*/ 602633 h 1478736"/>
              <a:gd name="connsiteX123" fmla="*/ 591192 w 1549699"/>
              <a:gd name="connsiteY123" fmla="*/ 528242 h 1478736"/>
              <a:gd name="connsiteX124" fmla="*/ 665582 w 1549699"/>
              <a:gd name="connsiteY124" fmla="*/ 453852 h 1478736"/>
              <a:gd name="connsiteX125" fmla="*/ 739973 w 1549699"/>
              <a:gd name="connsiteY125" fmla="*/ 528242 h 1478736"/>
              <a:gd name="connsiteX126" fmla="*/ 709733 w 1549699"/>
              <a:gd name="connsiteY126" fmla="*/ 528242 h 1478736"/>
              <a:gd name="connsiteX127" fmla="*/ 665582 w 1549699"/>
              <a:gd name="connsiteY127" fmla="*/ 484092 h 1478736"/>
              <a:gd name="connsiteX128" fmla="*/ 621432 w 1549699"/>
              <a:gd name="connsiteY128" fmla="*/ 528242 h 1478736"/>
              <a:gd name="connsiteX129" fmla="*/ 665582 w 1549699"/>
              <a:gd name="connsiteY129" fmla="*/ 572393 h 1478736"/>
              <a:gd name="connsiteX130" fmla="*/ 709733 w 1549699"/>
              <a:gd name="connsiteY130" fmla="*/ 528242 h 1478736"/>
              <a:gd name="connsiteX131" fmla="*/ 587059 w 1549699"/>
              <a:gd name="connsiteY131" fmla="*/ 949234 h 1478736"/>
              <a:gd name="connsiteX132" fmla="*/ 645977 w 1549699"/>
              <a:gd name="connsiteY132" fmla="*/ 890316 h 1478736"/>
              <a:gd name="connsiteX133" fmla="*/ 704894 w 1549699"/>
              <a:gd name="connsiteY133" fmla="*/ 949234 h 1478736"/>
              <a:gd name="connsiteX134" fmla="*/ 645977 w 1549699"/>
              <a:gd name="connsiteY134" fmla="*/ 1008151 h 1478736"/>
              <a:gd name="connsiteX135" fmla="*/ 645926 w 1549699"/>
              <a:gd name="connsiteY135" fmla="*/ 1008151 h 1478736"/>
              <a:gd name="connsiteX136" fmla="*/ 587059 w 1549699"/>
              <a:gd name="connsiteY136" fmla="*/ 949234 h 1478736"/>
              <a:gd name="connsiteX137" fmla="*/ 617299 w 1549699"/>
              <a:gd name="connsiteY137" fmla="*/ 949234 h 1478736"/>
              <a:gd name="connsiteX138" fmla="*/ 645725 w 1549699"/>
              <a:gd name="connsiteY138" fmla="*/ 978163 h 1478736"/>
              <a:gd name="connsiteX139" fmla="*/ 674654 w 1549699"/>
              <a:gd name="connsiteY139" fmla="*/ 949738 h 1478736"/>
              <a:gd name="connsiteX140" fmla="*/ 646229 w 1549699"/>
              <a:gd name="connsiteY140" fmla="*/ 920808 h 1478736"/>
              <a:gd name="connsiteX141" fmla="*/ 645926 w 1549699"/>
              <a:gd name="connsiteY141" fmla="*/ 920808 h 1478736"/>
              <a:gd name="connsiteX142" fmla="*/ 617299 w 1549699"/>
              <a:gd name="connsiteY142" fmla="*/ 949234 h 1478736"/>
              <a:gd name="connsiteX143" fmla="*/ 1060214 w 1549699"/>
              <a:gd name="connsiteY143" fmla="*/ 558785 h 1478736"/>
              <a:gd name="connsiteX144" fmla="*/ 1004774 w 1549699"/>
              <a:gd name="connsiteY144" fmla="*/ 614225 h 1478736"/>
              <a:gd name="connsiteX145" fmla="*/ 949334 w 1549699"/>
              <a:gd name="connsiteY145" fmla="*/ 558785 h 1478736"/>
              <a:gd name="connsiteX146" fmla="*/ 1004774 w 1549699"/>
              <a:gd name="connsiteY146" fmla="*/ 503345 h 1478736"/>
              <a:gd name="connsiteX147" fmla="*/ 1060214 w 1549699"/>
              <a:gd name="connsiteY147" fmla="*/ 558785 h 1478736"/>
              <a:gd name="connsiteX148" fmla="*/ 1029974 w 1549699"/>
              <a:gd name="connsiteY148" fmla="*/ 558785 h 1478736"/>
              <a:gd name="connsiteX149" fmla="*/ 1004774 w 1549699"/>
              <a:gd name="connsiteY149" fmla="*/ 533585 h 1478736"/>
              <a:gd name="connsiteX150" fmla="*/ 979574 w 1549699"/>
              <a:gd name="connsiteY150" fmla="*/ 558785 h 1478736"/>
              <a:gd name="connsiteX151" fmla="*/ 1004774 w 1549699"/>
              <a:gd name="connsiteY151" fmla="*/ 583985 h 1478736"/>
              <a:gd name="connsiteX152" fmla="*/ 1029974 w 1549699"/>
              <a:gd name="connsiteY152" fmla="*/ 558785 h 1478736"/>
              <a:gd name="connsiteX153" fmla="*/ 1260302 w 1549699"/>
              <a:gd name="connsiteY153" fmla="*/ 275688 h 1478736"/>
              <a:gd name="connsiteX154" fmla="*/ 1351778 w 1549699"/>
              <a:gd name="connsiteY154" fmla="*/ 197669 h 1478736"/>
              <a:gd name="connsiteX155" fmla="*/ 1322395 w 1549699"/>
              <a:gd name="connsiteY155" fmla="*/ 190512 h 1478736"/>
              <a:gd name="connsiteX156" fmla="*/ 1252491 w 1549699"/>
              <a:gd name="connsiteY156" fmla="*/ 246456 h 1478736"/>
              <a:gd name="connsiteX157" fmla="*/ 1144231 w 1549699"/>
              <a:gd name="connsiteY157" fmla="*/ 322560 h 1478736"/>
              <a:gd name="connsiteX158" fmla="*/ 1170238 w 1549699"/>
              <a:gd name="connsiteY158" fmla="*/ 337982 h 1478736"/>
              <a:gd name="connsiteX159" fmla="*/ 1260302 w 1549699"/>
              <a:gd name="connsiteY159" fmla="*/ 275688 h 1478736"/>
              <a:gd name="connsiteX160" fmla="*/ 1529086 w 1549699"/>
              <a:gd name="connsiteY160" fmla="*/ 623448 h 1478736"/>
              <a:gd name="connsiteX161" fmla="*/ 1440029 w 1549699"/>
              <a:gd name="connsiteY161" fmla="*/ 632520 h 1478736"/>
              <a:gd name="connsiteX162" fmla="*/ 1307830 w 1549699"/>
              <a:gd name="connsiteY162" fmla="*/ 637812 h 1478736"/>
              <a:gd name="connsiteX163" fmla="*/ 1321286 w 1549699"/>
              <a:gd name="connsiteY163" fmla="*/ 664877 h 1478736"/>
              <a:gd name="connsiteX164" fmla="*/ 1430755 w 1549699"/>
              <a:gd name="connsiteY164" fmla="*/ 661298 h 1478736"/>
              <a:gd name="connsiteX165" fmla="*/ 1479139 w 1549699"/>
              <a:gd name="connsiteY165" fmla="*/ 669413 h 1478736"/>
              <a:gd name="connsiteX166" fmla="*/ 1549699 w 1549699"/>
              <a:gd name="connsiteY166" fmla="*/ 645372 h 1478736"/>
              <a:gd name="connsiteX167" fmla="*/ 1359691 w 1549699"/>
              <a:gd name="connsiteY167" fmla="*/ 1051848 h 1478736"/>
              <a:gd name="connsiteX168" fmla="*/ 1249618 w 1549699"/>
              <a:gd name="connsiteY168" fmla="*/ 978365 h 1478736"/>
              <a:gd name="connsiteX169" fmla="*/ 1244578 w 1549699"/>
              <a:gd name="connsiteY169" fmla="*/ 1008202 h 1478736"/>
              <a:gd name="connsiteX170" fmla="*/ 1335298 w 1549699"/>
              <a:gd name="connsiteY170" fmla="*/ 1069639 h 1478736"/>
              <a:gd name="connsiteX171" fmla="*/ 1434283 w 1549699"/>
              <a:gd name="connsiteY171" fmla="*/ 1127196 h 1478736"/>
              <a:gd name="connsiteX172" fmla="*/ 1441087 w 1549699"/>
              <a:gd name="connsiteY172" fmla="*/ 1126843 h 1478736"/>
              <a:gd name="connsiteX173" fmla="*/ 1437156 w 1549699"/>
              <a:gd name="connsiteY173" fmla="*/ 1096855 h 1478736"/>
              <a:gd name="connsiteX174" fmla="*/ 1359490 w 1549699"/>
              <a:gd name="connsiteY174" fmla="*/ 1051848 h 1478736"/>
              <a:gd name="connsiteX175" fmla="*/ 880891 w 1549699"/>
              <a:gd name="connsiteY175" fmla="*/ 1369066 h 1478736"/>
              <a:gd name="connsiteX176" fmla="*/ 840571 w 1549699"/>
              <a:gd name="connsiteY176" fmla="*/ 1243066 h 1478736"/>
              <a:gd name="connsiteX177" fmla="*/ 818042 w 1549699"/>
              <a:gd name="connsiteY177" fmla="*/ 1263226 h 1478736"/>
              <a:gd name="connsiteX178" fmla="*/ 850500 w 1549699"/>
              <a:gd name="connsiteY178" fmla="*/ 1367856 h 1478736"/>
              <a:gd name="connsiteX179" fmla="*/ 897422 w 1549699"/>
              <a:gd name="connsiteY179" fmla="*/ 1478736 h 1478736"/>
              <a:gd name="connsiteX180" fmla="*/ 913046 w 1549699"/>
              <a:gd name="connsiteY180" fmla="*/ 1452881 h 1478736"/>
              <a:gd name="connsiteX181" fmla="*/ 880790 w 1549699"/>
              <a:gd name="connsiteY181" fmla="*/ 1368814 h 1478736"/>
              <a:gd name="connsiteX182" fmla="*/ 325987 w 1549699"/>
              <a:gd name="connsiteY182" fmla="*/ 1320379 h 1478736"/>
              <a:gd name="connsiteX183" fmla="*/ 258250 w 1549699"/>
              <a:gd name="connsiteY183" fmla="*/ 1419667 h 1478736"/>
              <a:gd name="connsiteX184" fmla="*/ 288490 w 1549699"/>
              <a:gd name="connsiteY184" fmla="*/ 1418861 h 1478736"/>
              <a:gd name="connsiteX185" fmla="*/ 341208 w 1549699"/>
              <a:gd name="connsiteY185" fmla="*/ 1346486 h 1478736"/>
              <a:gd name="connsiteX186" fmla="*/ 425628 w 1549699"/>
              <a:gd name="connsiteY186" fmla="*/ 1244578 h 1478736"/>
              <a:gd name="connsiteX187" fmla="*/ 396446 w 1549699"/>
              <a:gd name="connsiteY187" fmla="*/ 1236514 h 1478736"/>
              <a:gd name="connsiteX188" fmla="*/ 325886 w 1549699"/>
              <a:gd name="connsiteY188" fmla="*/ 1320127 h 1478736"/>
              <a:gd name="connsiteX189" fmla="*/ 229723 w 1549699"/>
              <a:gd name="connsiteY189" fmla="*/ 856699 h 1478736"/>
              <a:gd name="connsiteX190" fmla="*/ 207648 w 1549699"/>
              <a:gd name="connsiteY190" fmla="*/ 836035 h 1478736"/>
              <a:gd name="connsiteX191" fmla="*/ 106142 w 1549699"/>
              <a:gd name="connsiteY191" fmla="*/ 877162 h 1478736"/>
              <a:gd name="connsiteX192" fmla="*/ 0 w 1549699"/>
              <a:gd name="connsiteY192" fmla="*/ 933610 h 1478736"/>
              <a:gd name="connsiteX193" fmla="*/ 27166 w 1549699"/>
              <a:gd name="connsiteY193" fmla="*/ 946966 h 1478736"/>
              <a:gd name="connsiteX194" fmla="*/ 107503 w 1549699"/>
              <a:gd name="connsiteY194" fmla="*/ 907351 h 1478736"/>
              <a:gd name="connsiteX195" fmla="*/ 229622 w 1549699"/>
              <a:gd name="connsiteY195" fmla="*/ 856346 h 1478736"/>
              <a:gd name="connsiteX196" fmla="*/ 114660 w 1549699"/>
              <a:gd name="connsiteY196" fmla="*/ 498859 h 1478736"/>
              <a:gd name="connsiteX197" fmla="*/ 232999 w 1549699"/>
              <a:gd name="connsiteY197" fmla="*/ 543514 h 1478736"/>
              <a:gd name="connsiteX198" fmla="*/ 239299 w 1549699"/>
              <a:gd name="connsiteY198" fmla="*/ 543514 h 1478736"/>
              <a:gd name="connsiteX199" fmla="*/ 236830 w 1549699"/>
              <a:gd name="connsiteY199" fmla="*/ 513274 h 1478736"/>
              <a:gd name="connsiteX200" fmla="*/ 134014 w 1549699"/>
              <a:gd name="connsiteY200" fmla="*/ 475726 h 1478736"/>
              <a:gd name="connsiteX201" fmla="*/ 17539 w 1549699"/>
              <a:gd name="connsiteY201" fmla="*/ 446040 h 1478736"/>
              <a:gd name="connsiteX202" fmla="*/ 28627 w 1549699"/>
              <a:gd name="connsiteY202" fmla="*/ 474163 h 1478736"/>
              <a:gd name="connsiteX203" fmla="*/ 114559 w 1549699"/>
              <a:gd name="connsiteY203" fmla="*/ 498708 h 1478736"/>
              <a:gd name="connsiteX204" fmla="*/ 543564 w 1549699"/>
              <a:gd name="connsiteY204" fmla="*/ 107100 h 1478736"/>
              <a:gd name="connsiteX205" fmla="*/ 596232 w 1549699"/>
              <a:gd name="connsiteY205" fmla="*/ 228514 h 1478736"/>
              <a:gd name="connsiteX206" fmla="*/ 616392 w 1549699"/>
              <a:gd name="connsiteY206" fmla="*/ 206136 h 1478736"/>
              <a:gd name="connsiteX207" fmla="*/ 573552 w 1549699"/>
              <a:gd name="connsiteY207" fmla="*/ 105336 h 1478736"/>
              <a:gd name="connsiteX208" fmla="*/ 515693 w 1549699"/>
              <a:gd name="connsiteY208" fmla="*/ 0 h 1478736"/>
              <a:gd name="connsiteX209" fmla="*/ 502740 w 1549699"/>
              <a:gd name="connsiteY209" fmla="*/ 27317 h 1478736"/>
              <a:gd name="connsiteX210" fmla="*/ 543463 w 1549699"/>
              <a:gd name="connsiteY210" fmla="*/ 106949 h 1478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</a:cxnLst>
            <a:rect l="l" t="t" r="r" b="b"/>
            <a:pathLst>
              <a:path w="1549699" h="1478736">
                <a:moveTo>
                  <a:pt x="1233238" y="857959"/>
                </a:moveTo>
                <a:cubicBezTo>
                  <a:pt x="1263720" y="791930"/>
                  <a:pt x="1254315" y="714355"/>
                  <a:pt x="1208945" y="657518"/>
                </a:cubicBezTo>
                <a:cubicBezTo>
                  <a:pt x="1205714" y="653491"/>
                  <a:pt x="1204767" y="648094"/>
                  <a:pt x="1206425" y="643205"/>
                </a:cubicBezTo>
                <a:cubicBezTo>
                  <a:pt x="1240793" y="542964"/>
                  <a:pt x="1187510" y="433823"/>
                  <a:pt x="1087330" y="399269"/>
                </a:cubicBezTo>
                <a:cubicBezTo>
                  <a:pt x="1080687" y="396966"/>
                  <a:pt x="1076509" y="390383"/>
                  <a:pt x="1077250" y="383393"/>
                </a:cubicBezTo>
                <a:cubicBezTo>
                  <a:pt x="1078091" y="375692"/>
                  <a:pt x="1078510" y="367955"/>
                  <a:pt x="1078510" y="360209"/>
                </a:cubicBezTo>
                <a:cubicBezTo>
                  <a:pt x="1078883" y="240519"/>
                  <a:pt x="982155" y="143186"/>
                  <a:pt x="862465" y="142813"/>
                </a:cubicBezTo>
                <a:cubicBezTo>
                  <a:pt x="768600" y="142521"/>
                  <a:pt x="685213" y="202694"/>
                  <a:pt x="655906" y="291866"/>
                </a:cubicBezTo>
                <a:cubicBezTo>
                  <a:pt x="653275" y="299794"/>
                  <a:pt x="644717" y="304083"/>
                  <a:pt x="636794" y="301452"/>
                </a:cubicBezTo>
                <a:cubicBezTo>
                  <a:pt x="636300" y="301291"/>
                  <a:pt x="635816" y="301100"/>
                  <a:pt x="635342" y="300888"/>
                </a:cubicBezTo>
                <a:cubicBezTo>
                  <a:pt x="569238" y="271303"/>
                  <a:pt x="492726" y="276691"/>
                  <a:pt x="431424" y="315252"/>
                </a:cubicBezTo>
                <a:lnTo>
                  <a:pt x="415296" y="289699"/>
                </a:lnTo>
                <a:cubicBezTo>
                  <a:pt x="480332" y="248759"/>
                  <a:pt x="560725" y="240433"/>
                  <a:pt x="632772" y="267170"/>
                </a:cubicBezTo>
                <a:cubicBezTo>
                  <a:pt x="683878" y="140717"/>
                  <a:pt x="827820" y="79632"/>
                  <a:pt x="954279" y="130738"/>
                </a:cubicBezTo>
                <a:cubicBezTo>
                  <a:pt x="1047776" y="168528"/>
                  <a:pt x="1108906" y="259363"/>
                  <a:pt x="1108699" y="360209"/>
                </a:cubicBezTo>
                <a:cubicBezTo>
                  <a:pt x="1108699" y="364997"/>
                  <a:pt x="1108699" y="369886"/>
                  <a:pt x="1108246" y="374825"/>
                </a:cubicBezTo>
                <a:cubicBezTo>
                  <a:pt x="1214706" y="418013"/>
                  <a:pt x="1270755" y="535177"/>
                  <a:pt x="1237572" y="645170"/>
                </a:cubicBezTo>
                <a:cubicBezTo>
                  <a:pt x="1285860" y="710479"/>
                  <a:pt x="1294726" y="796910"/>
                  <a:pt x="1260706" y="870660"/>
                </a:cubicBezTo>
                <a:close/>
                <a:moveTo>
                  <a:pt x="1172758" y="946613"/>
                </a:moveTo>
                <a:cubicBezTo>
                  <a:pt x="1182399" y="967730"/>
                  <a:pt x="1187369" y="990683"/>
                  <a:pt x="1187323" y="1013897"/>
                </a:cubicBezTo>
                <a:cubicBezTo>
                  <a:pt x="1187238" y="1103795"/>
                  <a:pt x="1114379" y="1176654"/>
                  <a:pt x="1024481" y="1176739"/>
                </a:cubicBezTo>
                <a:cubicBezTo>
                  <a:pt x="987422" y="1176850"/>
                  <a:pt x="951451" y="1164200"/>
                  <a:pt x="922622" y="1140905"/>
                </a:cubicBezTo>
                <a:cubicBezTo>
                  <a:pt x="917320" y="1136621"/>
                  <a:pt x="909806" y="1136414"/>
                  <a:pt x="904277" y="1140401"/>
                </a:cubicBezTo>
                <a:cubicBezTo>
                  <a:pt x="872172" y="1163681"/>
                  <a:pt x="833606" y="1176361"/>
                  <a:pt x="793951" y="1176689"/>
                </a:cubicBezTo>
                <a:cubicBezTo>
                  <a:pt x="787868" y="1176739"/>
                  <a:pt x="782405" y="1180434"/>
                  <a:pt x="780091" y="1186063"/>
                </a:cubicBezTo>
                <a:cubicBezTo>
                  <a:pt x="745890" y="1269243"/>
                  <a:pt x="650735" y="1308943"/>
                  <a:pt x="567554" y="1274742"/>
                </a:cubicBezTo>
                <a:cubicBezTo>
                  <a:pt x="527063" y="1258090"/>
                  <a:pt x="494983" y="1225839"/>
                  <a:pt x="478548" y="1185257"/>
                </a:cubicBezTo>
                <a:cubicBezTo>
                  <a:pt x="476038" y="1179068"/>
                  <a:pt x="469773" y="1175263"/>
                  <a:pt x="463126" y="1175882"/>
                </a:cubicBezTo>
                <a:cubicBezTo>
                  <a:pt x="456775" y="1176437"/>
                  <a:pt x="450878" y="1176739"/>
                  <a:pt x="445032" y="1176739"/>
                </a:cubicBezTo>
                <a:cubicBezTo>
                  <a:pt x="338950" y="1176774"/>
                  <a:pt x="252927" y="1090812"/>
                  <a:pt x="252892" y="984730"/>
                </a:cubicBezTo>
                <a:cubicBezTo>
                  <a:pt x="252872" y="929935"/>
                  <a:pt x="276258" y="877736"/>
                  <a:pt x="317167" y="841277"/>
                </a:cubicBezTo>
                <a:cubicBezTo>
                  <a:pt x="322908" y="836065"/>
                  <a:pt x="323780" y="827361"/>
                  <a:pt x="319183" y="821117"/>
                </a:cubicBezTo>
                <a:cubicBezTo>
                  <a:pt x="262952" y="745754"/>
                  <a:pt x="269564" y="640760"/>
                  <a:pt x="334807" y="573048"/>
                </a:cubicBezTo>
                <a:cubicBezTo>
                  <a:pt x="338532" y="569167"/>
                  <a:pt x="339913" y="563603"/>
                  <a:pt x="338436" y="558432"/>
                </a:cubicBezTo>
                <a:cubicBezTo>
                  <a:pt x="320725" y="496657"/>
                  <a:pt x="331299" y="430214"/>
                  <a:pt x="367315" y="376992"/>
                </a:cubicBezTo>
                <a:lnTo>
                  <a:pt x="342115" y="360007"/>
                </a:lnTo>
                <a:cubicBezTo>
                  <a:pt x="302783" y="418088"/>
                  <a:pt x="289956" y="490145"/>
                  <a:pt x="306835" y="558230"/>
                </a:cubicBezTo>
                <a:cubicBezTo>
                  <a:pt x="240166" y="633447"/>
                  <a:pt x="232273" y="744045"/>
                  <a:pt x="287582" y="827971"/>
                </a:cubicBezTo>
                <a:cubicBezTo>
                  <a:pt x="201071" y="915138"/>
                  <a:pt x="201600" y="1055930"/>
                  <a:pt x="288767" y="1142442"/>
                </a:cubicBezTo>
                <a:cubicBezTo>
                  <a:pt x="330412" y="1183775"/>
                  <a:pt x="386709" y="1206974"/>
                  <a:pt x="445385" y="1206979"/>
                </a:cubicBezTo>
                <a:cubicBezTo>
                  <a:pt x="448661" y="1206979"/>
                  <a:pt x="451987" y="1206979"/>
                  <a:pt x="455465" y="1206979"/>
                </a:cubicBezTo>
                <a:cubicBezTo>
                  <a:pt x="501102" y="1303384"/>
                  <a:pt x="616256" y="1344541"/>
                  <a:pt x="712661" y="1298904"/>
                </a:cubicBezTo>
                <a:cubicBezTo>
                  <a:pt x="753006" y="1279802"/>
                  <a:pt x="785489" y="1247319"/>
                  <a:pt x="804586" y="1206979"/>
                </a:cubicBezTo>
                <a:cubicBezTo>
                  <a:pt x="843257" y="1204938"/>
                  <a:pt x="880710" y="1192771"/>
                  <a:pt x="913198" y="1171699"/>
                </a:cubicBezTo>
                <a:cubicBezTo>
                  <a:pt x="1000143" y="1233439"/>
                  <a:pt x="1120674" y="1213007"/>
                  <a:pt x="1182419" y="1126062"/>
                </a:cubicBezTo>
                <a:cubicBezTo>
                  <a:pt x="1222200" y="1070042"/>
                  <a:pt x="1229211" y="997093"/>
                  <a:pt x="1200831" y="934517"/>
                </a:cubicBezTo>
                <a:close/>
                <a:moveTo>
                  <a:pt x="829433" y="644616"/>
                </a:moveTo>
                <a:cubicBezTo>
                  <a:pt x="902251" y="644586"/>
                  <a:pt x="961299" y="703594"/>
                  <a:pt x="961330" y="776412"/>
                </a:cubicBezTo>
                <a:cubicBezTo>
                  <a:pt x="961360" y="849230"/>
                  <a:pt x="902352" y="908279"/>
                  <a:pt x="829534" y="908309"/>
                </a:cubicBezTo>
                <a:cubicBezTo>
                  <a:pt x="756716" y="908339"/>
                  <a:pt x="697667" y="849331"/>
                  <a:pt x="697637" y="776513"/>
                </a:cubicBezTo>
                <a:cubicBezTo>
                  <a:pt x="697637" y="776478"/>
                  <a:pt x="697637" y="776447"/>
                  <a:pt x="697637" y="776412"/>
                </a:cubicBezTo>
                <a:cubicBezTo>
                  <a:pt x="697748" y="703670"/>
                  <a:pt x="756690" y="644727"/>
                  <a:pt x="829433" y="644616"/>
                </a:cubicBezTo>
                <a:close/>
                <a:moveTo>
                  <a:pt x="727877" y="776412"/>
                </a:moveTo>
                <a:cubicBezTo>
                  <a:pt x="727847" y="832527"/>
                  <a:pt x="773317" y="878039"/>
                  <a:pt x="829433" y="878069"/>
                </a:cubicBezTo>
                <a:cubicBezTo>
                  <a:pt x="885548" y="878099"/>
                  <a:pt x="931059" y="832628"/>
                  <a:pt x="931090" y="776513"/>
                </a:cubicBezTo>
                <a:cubicBezTo>
                  <a:pt x="931120" y="720397"/>
                  <a:pt x="885649" y="674886"/>
                  <a:pt x="829534" y="674856"/>
                </a:cubicBezTo>
                <a:cubicBezTo>
                  <a:pt x="829498" y="674856"/>
                  <a:pt x="829468" y="674856"/>
                  <a:pt x="829433" y="674856"/>
                </a:cubicBezTo>
                <a:cubicBezTo>
                  <a:pt x="773378" y="674942"/>
                  <a:pt x="727962" y="720357"/>
                  <a:pt x="727877" y="776412"/>
                </a:cubicBezTo>
                <a:close/>
                <a:moveTo>
                  <a:pt x="954979" y="307994"/>
                </a:moveTo>
                <a:cubicBezTo>
                  <a:pt x="954979" y="361242"/>
                  <a:pt x="911812" y="404410"/>
                  <a:pt x="858564" y="404410"/>
                </a:cubicBezTo>
                <a:cubicBezTo>
                  <a:pt x="805316" y="404410"/>
                  <a:pt x="762149" y="361242"/>
                  <a:pt x="762149" y="307994"/>
                </a:cubicBezTo>
                <a:cubicBezTo>
                  <a:pt x="762149" y="254747"/>
                  <a:pt x="805316" y="211579"/>
                  <a:pt x="858564" y="211579"/>
                </a:cubicBezTo>
                <a:cubicBezTo>
                  <a:pt x="911776" y="211665"/>
                  <a:pt x="954899" y="254782"/>
                  <a:pt x="954979" y="307994"/>
                </a:cubicBezTo>
                <a:close/>
                <a:moveTo>
                  <a:pt x="924739" y="307994"/>
                </a:moveTo>
                <a:cubicBezTo>
                  <a:pt x="924739" y="271449"/>
                  <a:pt x="895114" y="241819"/>
                  <a:pt x="858564" y="241819"/>
                </a:cubicBezTo>
                <a:cubicBezTo>
                  <a:pt x="822019" y="241819"/>
                  <a:pt x="792389" y="271444"/>
                  <a:pt x="792389" y="307994"/>
                </a:cubicBezTo>
                <a:cubicBezTo>
                  <a:pt x="792389" y="344539"/>
                  <a:pt x="822019" y="374170"/>
                  <a:pt x="858564" y="374170"/>
                </a:cubicBezTo>
                <a:cubicBezTo>
                  <a:pt x="895099" y="374144"/>
                  <a:pt x="924709" y="344529"/>
                  <a:pt x="924739" y="307994"/>
                </a:cubicBezTo>
                <a:close/>
                <a:moveTo>
                  <a:pt x="538776" y="707162"/>
                </a:moveTo>
                <a:cubicBezTo>
                  <a:pt x="538806" y="760410"/>
                  <a:pt x="495659" y="803598"/>
                  <a:pt x="442411" y="803628"/>
                </a:cubicBezTo>
                <a:cubicBezTo>
                  <a:pt x="389164" y="803658"/>
                  <a:pt x="345976" y="760511"/>
                  <a:pt x="345946" y="707263"/>
                </a:cubicBezTo>
                <a:cubicBezTo>
                  <a:pt x="345915" y="654016"/>
                  <a:pt x="389063" y="610828"/>
                  <a:pt x="442310" y="610798"/>
                </a:cubicBezTo>
                <a:cubicBezTo>
                  <a:pt x="442326" y="610798"/>
                  <a:pt x="442346" y="610798"/>
                  <a:pt x="442361" y="610798"/>
                </a:cubicBezTo>
                <a:cubicBezTo>
                  <a:pt x="495568" y="610853"/>
                  <a:pt x="538690" y="653955"/>
                  <a:pt x="538776" y="707162"/>
                </a:cubicBezTo>
                <a:close/>
                <a:moveTo>
                  <a:pt x="508536" y="707162"/>
                </a:moveTo>
                <a:cubicBezTo>
                  <a:pt x="508536" y="670617"/>
                  <a:pt x="478911" y="640987"/>
                  <a:pt x="442361" y="640987"/>
                </a:cubicBezTo>
                <a:cubicBezTo>
                  <a:pt x="405811" y="640987"/>
                  <a:pt x="376186" y="670612"/>
                  <a:pt x="376186" y="707162"/>
                </a:cubicBezTo>
                <a:cubicBezTo>
                  <a:pt x="376186" y="743707"/>
                  <a:pt x="405811" y="773338"/>
                  <a:pt x="442361" y="773338"/>
                </a:cubicBezTo>
                <a:cubicBezTo>
                  <a:pt x="478896" y="773307"/>
                  <a:pt x="508506" y="743697"/>
                  <a:pt x="508536" y="707162"/>
                </a:cubicBezTo>
                <a:close/>
                <a:moveTo>
                  <a:pt x="538776" y="993031"/>
                </a:moveTo>
                <a:cubicBezTo>
                  <a:pt x="538776" y="1046279"/>
                  <a:pt x="495608" y="1089446"/>
                  <a:pt x="442361" y="1089446"/>
                </a:cubicBezTo>
                <a:cubicBezTo>
                  <a:pt x="389113" y="1089446"/>
                  <a:pt x="345946" y="1046279"/>
                  <a:pt x="345946" y="993031"/>
                </a:cubicBezTo>
                <a:cubicBezTo>
                  <a:pt x="345946" y="939784"/>
                  <a:pt x="389113" y="896616"/>
                  <a:pt x="442361" y="896616"/>
                </a:cubicBezTo>
                <a:cubicBezTo>
                  <a:pt x="495573" y="896697"/>
                  <a:pt x="538690" y="939819"/>
                  <a:pt x="538776" y="993031"/>
                </a:cubicBezTo>
                <a:close/>
                <a:moveTo>
                  <a:pt x="508536" y="993031"/>
                </a:moveTo>
                <a:cubicBezTo>
                  <a:pt x="508536" y="956481"/>
                  <a:pt x="478911" y="926856"/>
                  <a:pt x="442361" y="926856"/>
                </a:cubicBezTo>
                <a:cubicBezTo>
                  <a:pt x="405811" y="926856"/>
                  <a:pt x="376186" y="956481"/>
                  <a:pt x="376186" y="993031"/>
                </a:cubicBezTo>
                <a:cubicBezTo>
                  <a:pt x="376186" y="1029576"/>
                  <a:pt x="405811" y="1059206"/>
                  <a:pt x="442361" y="1059206"/>
                </a:cubicBezTo>
                <a:cubicBezTo>
                  <a:pt x="478896" y="1059176"/>
                  <a:pt x="508506" y="1029566"/>
                  <a:pt x="508536" y="993031"/>
                </a:cubicBezTo>
                <a:close/>
                <a:moveTo>
                  <a:pt x="631462" y="1087884"/>
                </a:moveTo>
                <a:cubicBezTo>
                  <a:pt x="672548" y="1087914"/>
                  <a:pt x="705832" y="1121239"/>
                  <a:pt x="705802" y="1162325"/>
                </a:cubicBezTo>
                <a:cubicBezTo>
                  <a:pt x="705771" y="1203411"/>
                  <a:pt x="672447" y="1236695"/>
                  <a:pt x="631361" y="1236665"/>
                </a:cubicBezTo>
                <a:cubicBezTo>
                  <a:pt x="590295" y="1236635"/>
                  <a:pt x="557021" y="1203340"/>
                  <a:pt x="557021" y="1162274"/>
                </a:cubicBezTo>
                <a:cubicBezTo>
                  <a:pt x="557076" y="1121193"/>
                  <a:pt x="590381" y="1087914"/>
                  <a:pt x="631462" y="1087884"/>
                </a:cubicBezTo>
                <a:close/>
                <a:moveTo>
                  <a:pt x="587261" y="1162274"/>
                </a:moveTo>
                <a:cubicBezTo>
                  <a:pt x="587231" y="1186688"/>
                  <a:pt x="606997" y="1206495"/>
                  <a:pt x="631411" y="1206526"/>
                </a:cubicBezTo>
                <a:cubicBezTo>
                  <a:pt x="655825" y="1206556"/>
                  <a:pt x="675632" y="1186789"/>
                  <a:pt x="675662" y="1162375"/>
                </a:cubicBezTo>
                <a:cubicBezTo>
                  <a:pt x="675693" y="1137961"/>
                  <a:pt x="655926" y="1118154"/>
                  <a:pt x="631512" y="1118124"/>
                </a:cubicBezTo>
                <a:cubicBezTo>
                  <a:pt x="631497" y="1118124"/>
                  <a:pt x="631477" y="1118124"/>
                  <a:pt x="631462" y="1118124"/>
                </a:cubicBezTo>
                <a:cubicBezTo>
                  <a:pt x="607068" y="1118124"/>
                  <a:pt x="587291" y="1137881"/>
                  <a:pt x="587261" y="1162274"/>
                </a:cubicBezTo>
                <a:close/>
                <a:moveTo>
                  <a:pt x="1097914" y="1024027"/>
                </a:moveTo>
                <a:cubicBezTo>
                  <a:pt x="1097914" y="1065113"/>
                  <a:pt x="1064609" y="1098418"/>
                  <a:pt x="1023523" y="1098418"/>
                </a:cubicBezTo>
                <a:cubicBezTo>
                  <a:pt x="982437" y="1098418"/>
                  <a:pt x="949133" y="1065113"/>
                  <a:pt x="949133" y="1024027"/>
                </a:cubicBezTo>
                <a:cubicBezTo>
                  <a:pt x="949133" y="982981"/>
                  <a:pt x="982377" y="949692"/>
                  <a:pt x="1023422" y="949637"/>
                </a:cubicBezTo>
                <a:cubicBezTo>
                  <a:pt x="1064524" y="949637"/>
                  <a:pt x="1097858" y="982926"/>
                  <a:pt x="1097914" y="1024027"/>
                </a:cubicBezTo>
                <a:close/>
                <a:moveTo>
                  <a:pt x="1067674" y="1024027"/>
                </a:moveTo>
                <a:cubicBezTo>
                  <a:pt x="1067643" y="999644"/>
                  <a:pt x="1047856" y="979897"/>
                  <a:pt x="1023473" y="979927"/>
                </a:cubicBezTo>
                <a:cubicBezTo>
                  <a:pt x="999089" y="979957"/>
                  <a:pt x="979343" y="999744"/>
                  <a:pt x="979373" y="1024128"/>
                </a:cubicBezTo>
                <a:cubicBezTo>
                  <a:pt x="979403" y="1048491"/>
                  <a:pt x="999160" y="1068228"/>
                  <a:pt x="1023523" y="1068228"/>
                </a:cubicBezTo>
                <a:cubicBezTo>
                  <a:pt x="1047917" y="1068198"/>
                  <a:pt x="1067674" y="1048421"/>
                  <a:pt x="1067674" y="1024027"/>
                </a:cubicBezTo>
                <a:close/>
                <a:moveTo>
                  <a:pt x="1082794" y="840874"/>
                </a:moveTo>
                <a:cubicBezTo>
                  <a:pt x="1041682" y="840904"/>
                  <a:pt x="1008333" y="807594"/>
                  <a:pt x="1008302" y="766483"/>
                </a:cubicBezTo>
                <a:cubicBezTo>
                  <a:pt x="1008272" y="725372"/>
                  <a:pt x="1041582" y="692022"/>
                  <a:pt x="1082693" y="691992"/>
                </a:cubicBezTo>
                <a:cubicBezTo>
                  <a:pt x="1123804" y="691962"/>
                  <a:pt x="1157154" y="725271"/>
                  <a:pt x="1157184" y="766382"/>
                </a:cubicBezTo>
                <a:cubicBezTo>
                  <a:pt x="1157184" y="766418"/>
                  <a:pt x="1157184" y="766448"/>
                  <a:pt x="1157184" y="766483"/>
                </a:cubicBezTo>
                <a:cubicBezTo>
                  <a:pt x="1157129" y="807544"/>
                  <a:pt x="1123855" y="840818"/>
                  <a:pt x="1082794" y="840874"/>
                </a:cubicBezTo>
                <a:close/>
                <a:moveTo>
                  <a:pt x="1126944" y="766483"/>
                </a:moveTo>
                <a:cubicBezTo>
                  <a:pt x="1126944" y="742100"/>
                  <a:pt x="1107177" y="722333"/>
                  <a:pt x="1082794" y="722333"/>
                </a:cubicBezTo>
                <a:cubicBezTo>
                  <a:pt x="1058410" y="722333"/>
                  <a:pt x="1038643" y="742100"/>
                  <a:pt x="1038643" y="766483"/>
                </a:cubicBezTo>
                <a:cubicBezTo>
                  <a:pt x="1038643" y="790867"/>
                  <a:pt x="1058410" y="810634"/>
                  <a:pt x="1082794" y="810634"/>
                </a:cubicBezTo>
                <a:cubicBezTo>
                  <a:pt x="1107167" y="810603"/>
                  <a:pt x="1126914" y="790857"/>
                  <a:pt x="1126944" y="766483"/>
                </a:cubicBezTo>
                <a:close/>
                <a:moveTo>
                  <a:pt x="739973" y="528242"/>
                </a:moveTo>
                <a:cubicBezTo>
                  <a:pt x="739973" y="569328"/>
                  <a:pt x="706668" y="602633"/>
                  <a:pt x="665582" y="602633"/>
                </a:cubicBezTo>
                <a:cubicBezTo>
                  <a:pt x="624496" y="602633"/>
                  <a:pt x="591192" y="569328"/>
                  <a:pt x="591192" y="528242"/>
                </a:cubicBezTo>
                <a:cubicBezTo>
                  <a:pt x="591192" y="487156"/>
                  <a:pt x="624496" y="453852"/>
                  <a:pt x="665582" y="453852"/>
                </a:cubicBezTo>
                <a:cubicBezTo>
                  <a:pt x="706643" y="453907"/>
                  <a:pt x="739917" y="487182"/>
                  <a:pt x="739973" y="528242"/>
                </a:cubicBezTo>
                <a:close/>
                <a:moveTo>
                  <a:pt x="709733" y="528242"/>
                </a:moveTo>
                <a:cubicBezTo>
                  <a:pt x="709733" y="503859"/>
                  <a:pt x="689966" y="484092"/>
                  <a:pt x="665582" y="484092"/>
                </a:cubicBezTo>
                <a:cubicBezTo>
                  <a:pt x="641199" y="484092"/>
                  <a:pt x="621432" y="503859"/>
                  <a:pt x="621432" y="528242"/>
                </a:cubicBezTo>
                <a:cubicBezTo>
                  <a:pt x="621432" y="552626"/>
                  <a:pt x="641199" y="572393"/>
                  <a:pt x="665582" y="572393"/>
                </a:cubicBezTo>
                <a:cubicBezTo>
                  <a:pt x="689956" y="572363"/>
                  <a:pt x="709703" y="552616"/>
                  <a:pt x="709733" y="528242"/>
                </a:cubicBezTo>
                <a:close/>
                <a:moveTo>
                  <a:pt x="587059" y="949234"/>
                </a:moveTo>
                <a:cubicBezTo>
                  <a:pt x="587059" y="916695"/>
                  <a:pt x="613439" y="890316"/>
                  <a:pt x="645977" y="890316"/>
                </a:cubicBezTo>
                <a:cubicBezTo>
                  <a:pt x="678515" y="890316"/>
                  <a:pt x="704894" y="916695"/>
                  <a:pt x="704894" y="949234"/>
                </a:cubicBezTo>
                <a:cubicBezTo>
                  <a:pt x="704894" y="981772"/>
                  <a:pt x="678515" y="1008151"/>
                  <a:pt x="645977" y="1008151"/>
                </a:cubicBezTo>
                <a:cubicBezTo>
                  <a:pt x="645962" y="1008151"/>
                  <a:pt x="645942" y="1008151"/>
                  <a:pt x="645926" y="1008151"/>
                </a:cubicBezTo>
                <a:cubicBezTo>
                  <a:pt x="613408" y="1008121"/>
                  <a:pt x="587059" y="981752"/>
                  <a:pt x="587059" y="949234"/>
                </a:cubicBezTo>
                <a:close/>
                <a:moveTo>
                  <a:pt x="617299" y="949234"/>
                </a:moveTo>
                <a:cubicBezTo>
                  <a:pt x="617158" y="965069"/>
                  <a:pt x="629884" y="978022"/>
                  <a:pt x="645725" y="978163"/>
                </a:cubicBezTo>
                <a:cubicBezTo>
                  <a:pt x="661560" y="978299"/>
                  <a:pt x="674513" y="965573"/>
                  <a:pt x="674654" y="949738"/>
                </a:cubicBezTo>
                <a:cubicBezTo>
                  <a:pt x="674790" y="933902"/>
                  <a:pt x="662065" y="920949"/>
                  <a:pt x="646229" y="920808"/>
                </a:cubicBezTo>
                <a:cubicBezTo>
                  <a:pt x="646128" y="920808"/>
                  <a:pt x="646027" y="920808"/>
                  <a:pt x="645926" y="920808"/>
                </a:cubicBezTo>
                <a:cubicBezTo>
                  <a:pt x="630207" y="920833"/>
                  <a:pt x="617435" y="933514"/>
                  <a:pt x="617299" y="949234"/>
                </a:cubicBezTo>
                <a:close/>
                <a:moveTo>
                  <a:pt x="1060214" y="558785"/>
                </a:moveTo>
                <a:cubicBezTo>
                  <a:pt x="1060214" y="589403"/>
                  <a:pt x="1035392" y="614225"/>
                  <a:pt x="1004774" y="614225"/>
                </a:cubicBezTo>
                <a:cubicBezTo>
                  <a:pt x="974156" y="614225"/>
                  <a:pt x="949334" y="589403"/>
                  <a:pt x="949334" y="558785"/>
                </a:cubicBezTo>
                <a:cubicBezTo>
                  <a:pt x="949334" y="528167"/>
                  <a:pt x="974156" y="503345"/>
                  <a:pt x="1004774" y="503345"/>
                </a:cubicBezTo>
                <a:cubicBezTo>
                  <a:pt x="1035392" y="503345"/>
                  <a:pt x="1060214" y="528167"/>
                  <a:pt x="1060214" y="558785"/>
                </a:cubicBezTo>
                <a:close/>
                <a:moveTo>
                  <a:pt x="1029974" y="558785"/>
                </a:moveTo>
                <a:cubicBezTo>
                  <a:pt x="1029974" y="544869"/>
                  <a:pt x="1018690" y="533585"/>
                  <a:pt x="1004774" y="533585"/>
                </a:cubicBezTo>
                <a:cubicBezTo>
                  <a:pt x="990859" y="533585"/>
                  <a:pt x="979574" y="544869"/>
                  <a:pt x="979574" y="558785"/>
                </a:cubicBezTo>
                <a:cubicBezTo>
                  <a:pt x="979574" y="572700"/>
                  <a:pt x="990859" y="583985"/>
                  <a:pt x="1004774" y="583985"/>
                </a:cubicBezTo>
                <a:cubicBezTo>
                  <a:pt x="1018690" y="583985"/>
                  <a:pt x="1029974" y="572700"/>
                  <a:pt x="1029974" y="558785"/>
                </a:cubicBezTo>
                <a:close/>
                <a:moveTo>
                  <a:pt x="1260302" y="275688"/>
                </a:moveTo>
                <a:cubicBezTo>
                  <a:pt x="1337314" y="255125"/>
                  <a:pt x="1351022" y="200088"/>
                  <a:pt x="1351778" y="197669"/>
                </a:cubicBezTo>
                <a:lnTo>
                  <a:pt x="1322395" y="190512"/>
                </a:lnTo>
                <a:cubicBezTo>
                  <a:pt x="1321992" y="192175"/>
                  <a:pt x="1311257" y="230832"/>
                  <a:pt x="1252491" y="246456"/>
                </a:cubicBezTo>
                <a:cubicBezTo>
                  <a:pt x="1208264" y="257630"/>
                  <a:pt x="1169719" y="284730"/>
                  <a:pt x="1144231" y="322560"/>
                </a:cubicBezTo>
                <a:lnTo>
                  <a:pt x="1170238" y="337982"/>
                </a:lnTo>
                <a:cubicBezTo>
                  <a:pt x="1191859" y="307128"/>
                  <a:pt x="1223808" y="285032"/>
                  <a:pt x="1260302" y="275688"/>
                </a:cubicBezTo>
                <a:close/>
                <a:moveTo>
                  <a:pt x="1529086" y="623448"/>
                </a:moveTo>
                <a:cubicBezTo>
                  <a:pt x="1527876" y="624607"/>
                  <a:pt x="1497938" y="651218"/>
                  <a:pt x="1440029" y="632520"/>
                </a:cubicBezTo>
                <a:cubicBezTo>
                  <a:pt x="1396811" y="617959"/>
                  <a:pt x="1349742" y="619844"/>
                  <a:pt x="1307830" y="637812"/>
                </a:cubicBezTo>
                <a:lnTo>
                  <a:pt x="1321286" y="664877"/>
                </a:lnTo>
                <a:cubicBezTo>
                  <a:pt x="1356178" y="650659"/>
                  <a:pt x="1395006" y="649389"/>
                  <a:pt x="1430755" y="661298"/>
                </a:cubicBezTo>
                <a:cubicBezTo>
                  <a:pt x="1446359" y="666520"/>
                  <a:pt x="1462684" y="669257"/>
                  <a:pt x="1479139" y="669413"/>
                </a:cubicBezTo>
                <a:cubicBezTo>
                  <a:pt x="1524197" y="669413"/>
                  <a:pt x="1548591" y="646632"/>
                  <a:pt x="1549699" y="645372"/>
                </a:cubicBezTo>
                <a:close/>
                <a:moveTo>
                  <a:pt x="1359691" y="1051848"/>
                </a:moveTo>
                <a:cubicBezTo>
                  <a:pt x="1333302" y="1014633"/>
                  <a:pt x="1294106" y="988465"/>
                  <a:pt x="1249618" y="978365"/>
                </a:cubicBezTo>
                <a:lnTo>
                  <a:pt x="1244578" y="1008202"/>
                </a:lnTo>
                <a:cubicBezTo>
                  <a:pt x="1281269" y="1017001"/>
                  <a:pt x="1313510" y="1038840"/>
                  <a:pt x="1335298" y="1069639"/>
                </a:cubicBezTo>
                <a:cubicBezTo>
                  <a:pt x="1373350" y="1121753"/>
                  <a:pt x="1417551" y="1127196"/>
                  <a:pt x="1434283" y="1127196"/>
                </a:cubicBezTo>
                <a:cubicBezTo>
                  <a:pt x="1436556" y="1127211"/>
                  <a:pt x="1438829" y="1127095"/>
                  <a:pt x="1441087" y="1126843"/>
                </a:cubicBezTo>
                <a:lnTo>
                  <a:pt x="1437156" y="1096855"/>
                </a:lnTo>
                <a:cubicBezTo>
                  <a:pt x="1435241" y="1096754"/>
                  <a:pt x="1395324" y="1100736"/>
                  <a:pt x="1359490" y="1051848"/>
                </a:cubicBezTo>
                <a:close/>
                <a:moveTo>
                  <a:pt x="880891" y="1369066"/>
                </a:moveTo>
                <a:cubicBezTo>
                  <a:pt x="883421" y="1323534"/>
                  <a:pt x="869062" y="1278668"/>
                  <a:pt x="840571" y="1243066"/>
                </a:cubicBezTo>
                <a:lnTo>
                  <a:pt x="818042" y="1263226"/>
                </a:lnTo>
                <a:cubicBezTo>
                  <a:pt x="841000" y="1293113"/>
                  <a:pt x="852511" y="1330222"/>
                  <a:pt x="850500" y="1367856"/>
                </a:cubicBezTo>
                <a:cubicBezTo>
                  <a:pt x="846972" y="1447488"/>
                  <a:pt x="895356" y="1477325"/>
                  <a:pt x="897422" y="1478736"/>
                </a:cubicBezTo>
                <a:lnTo>
                  <a:pt x="913046" y="1452881"/>
                </a:lnTo>
                <a:cubicBezTo>
                  <a:pt x="911736" y="1451419"/>
                  <a:pt x="878119" y="1429848"/>
                  <a:pt x="880790" y="1368814"/>
                </a:cubicBezTo>
                <a:close/>
                <a:moveTo>
                  <a:pt x="325987" y="1320379"/>
                </a:moveTo>
                <a:cubicBezTo>
                  <a:pt x="257090" y="1360447"/>
                  <a:pt x="258149" y="1417298"/>
                  <a:pt x="258250" y="1419667"/>
                </a:cubicBezTo>
                <a:lnTo>
                  <a:pt x="288490" y="1418861"/>
                </a:lnTo>
                <a:cubicBezTo>
                  <a:pt x="288490" y="1417147"/>
                  <a:pt x="288490" y="1377079"/>
                  <a:pt x="341208" y="1346486"/>
                </a:cubicBezTo>
                <a:cubicBezTo>
                  <a:pt x="380913" y="1324043"/>
                  <a:pt x="410967" y="1287765"/>
                  <a:pt x="425628" y="1244578"/>
                </a:cubicBezTo>
                <a:lnTo>
                  <a:pt x="396446" y="1236514"/>
                </a:lnTo>
                <a:cubicBezTo>
                  <a:pt x="383625" y="1271889"/>
                  <a:pt x="358606" y="1301540"/>
                  <a:pt x="325886" y="1320127"/>
                </a:cubicBezTo>
                <a:close/>
                <a:moveTo>
                  <a:pt x="229723" y="856699"/>
                </a:moveTo>
                <a:lnTo>
                  <a:pt x="207648" y="836035"/>
                </a:lnTo>
                <a:cubicBezTo>
                  <a:pt x="179807" y="861422"/>
                  <a:pt x="143801" y="876012"/>
                  <a:pt x="106142" y="877162"/>
                </a:cubicBezTo>
                <a:cubicBezTo>
                  <a:pt x="26510" y="880639"/>
                  <a:pt x="1058" y="931493"/>
                  <a:pt x="0" y="933610"/>
                </a:cubicBezTo>
                <a:lnTo>
                  <a:pt x="27166" y="946966"/>
                </a:lnTo>
                <a:cubicBezTo>
                  <a:pt x="27922" y="945454"/>
                  <a:pt x="46721" y="910022"/>
                  <a:pt x="107503" y="907351"/>
                </a:cubicBezTo>
                <a:cubicBezTo>
                  <a:pt x="153105" y="905985"/>
                  <a:pt x="196595" y="887821"/>
                  <a:pt x="229622" y="856346"/>
                </a:cubicBezTo>
                <a:close/>
                <a:moveTo>
                  <a:pt x="114660" y="498859"/>
                </a:moveTo>
                <a:cubicBezTo>
                  <a:pt x="147808" y="526892"/>
                  <a:pt x="189595" y="542657"/>
                  <a:pt x="232999" y="543514"/>
                </a:cubicBezTo>
                <a:cubicBezTo>
                  <a:pt x="236628" y="543514"/>
                  <a:pt x="238846" y="543514"/>
                  <a:pt x="239299" y="543514"/>
                </a:cubicBezTo>
                <a:lnTo>
                  <a:pt x="236830" y="513274"/>
                </a:lnTo>
                <a:cubicBezTo>
                  <a:pt x="199140" y="513626"/>
                  <a:pt x="162606" y="500286"/>
                  <a:pt x="134014" y="475726"/>
                </a:cubicBezTo>
                <a:cubicBezTo>
                  <a:pt x="72778" y="424721"/>
                  <a:pt x="19757" y="445133"/>
                  <a:pt x="17539" y="446040"/>
                </a:cubicBezTo>
                <a:lnTo>
                  <a:pt x="28627" y="474163"/>
                </a:lnTo>
                <a:cubicBezTo>
                  <a:pt x="30139" y="473306"/>
                  <a:pt x="67838" y="459749"/>
                  <a:pt x="114559" y="498708"/>
                </a:cubicBezTo>
                <a:close/>
                <a:moveTo>
                  <a:pt x="543564" y="107100"/>
                </a:moveTo>
                <a:cubicBezTo>
                  <a:pt x="545620" y="152667"/>
                  <a:pt x="564369" y="195880"/>
                  <a:pt x="596232" y="228514"/>
                </a:cubicBezTo>
                <a:lnTo>
                  <a:pt x="616392" y="206136"/>
                </a:lnTo>
                <a:cubicBezTo>
                  <a:pt x="590542" y="178723"/>
                  <a:pt x="575346" y="142970"/>
                  <a:pt x="573552" y="105336"/>
                </a:cubicBezTo>
                <a:cubicBezTo>
                  <a:pt x="569016" y="25805"/>
                  <a:pt x="518112" y="1008"/>
                  <a:pt x="515693" y="0"/>
                </a:cubicBezTo>
                <a:lnTo>
                  <a:pt x="502740" y="27317"/>
                </a:lnTo>
                <a:cubicBezTo>
                  <a:pt x="504302" y="27922"/>
                  <a:pt x="539986" y="46217"/>
                  <a:pt x="543463" y="106949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1148" tIns="20574" rIns="41148" bIns="20574" rtlCol="0" anchor="ctr"/>
          <a:lstStyle/>
          <a:p>
            <a:endParaRPr lang="de-DE" dirty="0"/>
          </a:p>
        </p:txBody>
      </p:sp>
      <p:sp>
        <p:nvSpPr>
          <p:cNvPr id="68" name="Graphic 1">
            <a:extLst>
              <a:ext uri="{FF2B5EF4-FFF2-40B4-BE49-F238E27FC236}">
                <a16:creationId xmlns:a16="http://schemas.microsoft.com/office/drawing/2014/main" id="{D536FF94-AE3A-4AEA-9719-24FA3E1A4D0B}"/>
              </a:ext>
            </a:extLst>
          </p:cNvPr>
          <p:cNvSpPr>
            <a:spLocks noChangeAspect="1"/>
          </p:cNvSpPr>
          <p:nvPr/>
        </p:nvSpPr>
        <p:spPr>
          <a:xfrm>
            <a:off x="866391" y="2935335"/>
            <a:ext cx="672718" cy="619080"/>
          </a:xfrm>
          <a:custGeom>
            <a:avLst/>
            <a:gdLst>
              <a:gd name="connsiteX0" fmla="*/ 164203 w 1354852"/>
              <a:gd name="connsiteY0" fmla="*/ 481905 h 1246825"/>
              <a:gd name="connsiteX1" fmla="*/ 677426 w 1354852"/>
              <a:gd name="connsiteY1" fmla="*/ 161663 h 1246825"/>
              <a:gd name="connsiteX2" fmla="*/ 1190650 w 1354852"/>
              <a:gd name="connsiteY2" fmla="*/ 481905 h 1246825"/>
              <a:gd name="connsiteX3" fmla="*/ 1190650 w 1354852"/>
              <a:gd name="connsiteY3" fmla="*/ 753057 h 1246825"/>
              <a:gd name="connsiteX4" fmla="*/ 1220890 w 1354852"/>
              <a:gd name="connsiteY4" fmla="*/ 753057 h 1246825"/>
              <a:gd name="connsiteX5" fmla="*/ 1220890 w 1354852"/>
              <a:gd name="connsiteY5" fmla="*/ 498990 h 1246825"/>
              <a:gd name="connsiteX6" fmla="*/ 1298254 w 1354852"/>
              <a:gd name="connsiteY6" fmla="*/ 547273 h 1246825"/>
              <a:gd name="connsiteX7" fmla="*/ 1306267 w 1354852"/>
              <a:gd name="connsiteY7" fmla="*/ 549541 h 1246825"/>
              <a:gd name="connsiteX8" fmla="*/ 1313626 w 1354852"/>
              <a:gd name="connsiteY8" fmla="*/ 547626 h 1246825"/>
              <a:gd name="connsiteX9" fmla="*/ 1321387 w 1354852"/>
              <a:gd name="connsiteY9" fmla="*/ 534421 h 1246825"/>
              <a:gd name="connsiteX10" fmla="*/ 1321387 w 1354852"/>
              <a:gd name="connsiteY10" fmla="*/ 407514 h 1246825"/>
              <a:gd name="connsiteX11" fmla="*/ 1314281 w 1354852"/>
              <a:gd name="connsiteY11" fmla="*/ 394662 h 1246825"/>
              <a:gd name="connsiteX12" fmla="*/ 1220890 w 1354852"/>
              <a:gd name="connsiteY12" fmla="*/ 336400 h 1246825"/>
              <a:gd name="connsiteX13" fmla="*/ 1220890 w 1354852"/>
              <a:gd name="connsiteY13" fmla="*/ 15150 h 1246825"/>
              <a:gd name="connsiteX14" fmla="*/ 1205770 w 1354852"/>
              <a:gd name="connsiteY14" fmla="*/ 30 h 1246825"/>
              <a:gd name="connsiteX15" fmla="*/ 993787 w 1354852"/>
              <a:gd name="connsiteY15" fmla="*/ 30 h 1246825"/>
              <a:gd name="connsiteX16" fmla="*/ 978667 w 1354852"/>
              <a:gd name="connsiteY16" fmla="*/ 15150 h 1246825"/>
              <a:gd name="connsiteX17" fmla="*/ 978667 w 1354852"/>
              <a:gd name="connsiteY17" fmla="*/ 185250 h 1246825"/>
              <a:gd name="connsiteX18" fmla="*/ 685440 w 1354852"/>
              <a:gd name="connsiteY18" fmla="*/ 2298 h 1246825"/>
              <a:gd name="connsiteX19" fmla="*/ 669413 w 1354852"/>
              <a:gd name="connsiteY19" fmla="*/ 2298 h 1246825"/>
              <a:gd name="connsiteX20" fmla="*/ 40572 w 1354852"/>
              <a:gd name="connsiteY20" fmla="*/ 394662 h 1246825"/>
              <a:gd name="connsiteX21" fmla="*/ 33466 w 1354852"/>
              <a:gd name="connsiteY21" fmla="*/ 407514 h 1246825"/>
              <a:gd name="connsiteX22" fmla="*/ 33466 w 1354852"/>
              <a:gd name="connsiteY22" fmla="*/ 534421 h 1246825"/>
              <a:gd name="connsiteX23" fmla="*/ 48555 w 1354852"/>
              <a:gd name="connsiteY23" fmla="*/ 549572 h 1246825"/>
              <a:gd name="connsiteX24" fmla="*/ 56599 w 1354852"/>
              <a:gd name="connsiteY24" fmla="*/ 547273 h 1246825"/>
              <a:gd name="connsiteX25" fmla="*/ 133963 w 1354852"/>
              <a:gd name="connsiteY25" fmla="*/ 498990 h 1246825"/>
              <a:gd name="connsiteX26" fmla="*/ 133963 w 1354852"/>
              <a:gd name="connsiteY26" fmla="*/ 1216586 h 1246825"/>
              <a:gd name="connsiteX27" fmla="*/ 0 w 1354852"/>
              <a:gd name="connsiteY27" fmla="*/ 1216586 h 1246825"/>
              <a:gd name="connsiteX28" fmla="*/ 0 w 1354852"/>
              <a:gd name="connsiteY28" fmla="*/ 1246826 h 1246825"/>
              <a:gd name="connsiteX29" fmla="*/ 337982 w 1354852"/>
              <a:gd name="connsiteY29" fmla="*/ 1246826 h 1246825"/>
              <a:gd name="connsiteX30" fmla="*/ 337982 w 1354852"/>
              <a:gd name="connsiteY30" fmla="*/ 1216586 h 1246825"/>
              <a:gd name="connsiteX31" fmla="*/ 164203 w 1354852"/>
              <a:gd name="connsiteY31" fmla="*/ 1216586 h 1246825"/>
              <a:gd name="connsiteX32" fmla="*/ 1008907 w 1354852"/>
              <a:gd name="connsiteY32" fmla="*/ 30270 h 1246825"/>
              <a:gd name="connsiteX33" fmla="*/ 1190650 w 1354852"/>
              <a:gd name="connsiteY33" fmla="*/ 30270 h 1246825"/>
              <a:gd name="connsiteX34" fmla="*/ 1190650 w 1354852"/>
              <a:gd name="connsiteY34" fmla="*/ 317550 h 1246825"/>
              <a:gd name="connsiteX35" fmla="*/ 1008907 w 1354852"/>
              <a:gd name="connsiteY35" fmla="*/ 204150 h 1246825"/>
              <a:gd name="connsiteX36" fmla="*/ 63706 w 1354852"/>
              <a:gd name="connsiteY36" fmla="*/ 415881 h 1246825"/>
              <a:gd name="connsiteX37" fmla="*/ 677426 w 1354852"/>
              <a:gd name="connsiteY37" fmla="*/ 32841 h 1246825"/>
              <a:gd name="connsiteX38" fmla="*/ 1291147 w 1354852"/>
              <a:gd name="connsiteY38" fmla="*/ 415881 h 1246825"/>
              <a:gd name="connsiteX39" fmla="*/ 1291147 w 1354852"/>
              <a:gd name="connsiteY39" fmla="*/ 507155 h 1246825"/>
              <a:gd name="connsiteX40" fmla="*/ 685440 w 1354852"/>
              <a:gd name="connsiteY40" fmla="*/ 129508 h 1246825"/>
              <a:gd name="connsiteX41" fmla="*/ 669413 w 1354852"/>
              <a:gd name="connsiteY41" fmla="*/ 129508 h 1246825"/>
              <a:gd name="connsiteX42" fmla="*/ 63706 w 1354852"/>
              <a:gd name="connsiteY42" fmla="*/ 507508 h 1246825"/>
              <a:gd name="connsiteX43" fmla="*/ 1354853 w 1354852"/>
              <a:gd name="connsiteY43" fmla="*/ 1216586 h 1246825"/>
              <a:gd name="connsiteX44" fmla="*/ 1354853 w 1354852"/>
              <a:gd name="connsiteY44" fmla="*/ 1246826 h 1246825"/>
              <a:gd name="connsiteX45" fmla="*/ 547142 w 1354852"/>
              <a:gd name="connsiteY45" fmla="*/ 1246826 h 1246825"/>
              <a:gd name="connsiteX46" fmla="*/ 547142 w 1354852"/>
              <a:gd name="connsiteY46" fmla="*/ 1216586 h 1246825"/>
              <a:gd name="connsiteX47" fmla="*/ 1190650 w 1354852"/>
              <a:gd name="connsiteY47" fmla="*/ 1216586 h 1246825"/>
              <a:gd name="connsiteX48" fmla="*/ 1190650 w 1354852"/>
              <a:gd name="connsiteY48" fmla="*/ 883240 h 1246825"/>
              <a:gd name="connsiteX49" fmla="*/ 1220890 w 1354852"/>
              <a:gd name="connsiteY49" fmla="*/ 883240 h 1246825"/>
              <a:gd name="connsiteX50" fmla="*/ 1220890 w 1354852"/>
              <a:gd name="connsiteY50" fmla="*/ 1216586 h 1246825"/>
              <a:gd name="connsiteX51" fmla="*/ 914911 w 1354852"/>
              <a:gd name="connsiteY51" fmla="*/ 1016094 h 1246825"/>
              <a:gd name="connsiteX52" fmla="*/ 914911 w 1354852"/>
              <a:gd name="connsiteY52" fmla="*/ 723774 h 1246825"/>
              <a:gd name="connsiteX53" fmla="*/ 863906 w 1354852"/>
              <a:gd name="connsiteY53" fmla="*/ 672669 h 1246825"/>
              <a:gd name="connsiteX54" fmla="*/ 838706 w 1354852"/>
              <a:gd name="connsiteY54" fmla="*/ 672669 h 1246825"/>
              <a:gd name="connsiteX55" fmla="*/ 838706 w 1354852"/>
              <a:gd name="connsiteY55" fmla="*/ 553523 h 1246825"/>
              <a:gd name="connsiteX56" fmla="*/ 696326 w 1354852"/>
              <a:gd name="connsiteY56" fmla="*/ 411143 h 1246825"/>
              <a:gd name="connsiteX57" fmla="*/ 674503 w 1354852"/>
              <a:gd name="connsiteY57" fmla="*/ 411143 h 1246825"/>
              <a:gd name="connsiteX58" fmla="*/ 532123 w 1354852"/>
              <a:gd name="connsiteY58" fmla="*/ 553523 h 1246825"/>
              <a:gd name="connsiteX59" fmla="*/ 532123 w 1354852"/>
              <a:gd name="connsiteY59" fmla="*/ 672669 h 1246825"/>
              <a:gd name="connsiteX60" fmla="*/ 490946 w 1354852"/>
              <a:gd name="connsiteY60" fmla="*/ 672669 h 1246825"/>
              <a:gd name="connsiteX61" fmla="*/ 439841 w 1354852"/>
              <a:gd name="connsiteY61" fmla="*/ 723774 h 1246825"/>
              <a:gd name="connsiteX62" fmla="*/ 439841 w 1354852"/>
              <a:gd name="connsiteY62" fmla="*/ 1016094 h 1246825"/>
              <a:gd name="connsiteX63" fmla="*/ 490946 w 1354852"/>
              <a:gd name="connsiteY63" fmla="*/ 1067200 h 1246825"/>
              <a:gd name="connsiteX64" fmla="*/ 863906 w 1354852"/>
              <a:gd name="connsiteY64" fmla="*/ 1067200 h 1246825"/>
              <a:gd name="connsiteX65" fmla="*/ 914911 w 1354852"/>
              <a:gd name="connsiteY65" fmla="*/ 1016094 h 1246825"/>
              <a:gd name="connsiteX66" fmla="*/ 562111 w 1354852"/>
              <a:gd name="connsiteY66" fmla="*/ 553523 h 1246825"/>
              <a:gd name="connsiteX67" fmla="*/ 674251 w 1354852"/>
              <a:gd name="connsiteY67" fmla="*/ 441383 h 1246825"/>
              <a:gd name="connsiteX68" fmla="*/ 696074 w 1354852"/>
              <a:gd name="connsiteY68" fmla="*/ 441383 h 1246825"/>
              <a:gd name="connsiteX69" fmla="*/ 808466 w 1354852"/>
              <a:gd name="connsiteY69" fmla="*/ 553473 h 1246825"/>
              <a:gd name="connsiteX70" fmla="*/ 808466 w 1354852"/>
              <a:gd name="connsiteY70" fmla="*/ 553523 h 1246825"/>
              <a:gd name="connsiteX71" fmla="*/ 808466 w 1354852"/>
              <a:gd name="connsiteY71" fmla="*/ 672669 h 1246825"/>
              <a:gd name="connsiteX72" fmla="*/ 562111 w 1354852"/>
              <a:gd name="connsiteY72" fmla="*/ 672669 h 1246825"/>
              <a:gd name="connsiteX73" fmla="*/ 470182 w 1354852"/>
              <a:gd name="connsiteY73" fmla="*/ 1016094 h 1246825"/>
              <a:gd name="connsiteX74" fmla="*/ 470182 w 1354852"/>
              <a:gd name="connsiteY74" fmla="*/ 723774 h 1246825"/>
              <a:gd name="connsiteX75" fmla="*/ 491047 w 1354852"/>
              <a:gd name="connsiteY75" fmla="*/ 702909 h 1246825"/>
              <a:gd name="connsiteX76" fmla="*/ 864007 w 1354852"/>
              <a:gd name="connsiteY76" fmla="*/ 702909 h 1246825"/>
              <a:gd name="connsiteX77" fmla="*/ 884873 w 1354852"/>
              <a:gd name="connsiteY77" fmla="*/ 723774 h 1246825"/>
              <a:gd name="connsiteX78" fmla="*/ 884873 w 1354852"/>
              <a:gd name="connsiteY78" fmla="*/ 1016094 h 1246825"/>
              <a:gd name="connsiteX79" fmla="*/ 864007 w 1354852"/>
              <a:gd name="connsiteY79" fmla="*/ 1036960 h 1246825"/>
              <a:gd name="connsiteX80" fmla="*/ 490946 w 1354852"/>
              <a:gd name="connsiteY80" fmla="*/ 1036960 h 1246825"/>
              <a:gd name="connsiteX81" fmla="*/ 470182 w 1354852"/>
              <a:gd name="connsiteY81" fmla="*/ 1016094 h 1246825"/>
              <a:gd name="connsiteX82" fmla="*/ 685692 w 1354852"/>
              <a:gd name="connsiteY82" fmla="*/ 757190 h 1246825"/>
              <a:gd name="connsiteX83" fmla="*/ 607612 w 1354852"/>
              <a:gd name="connsiteY83" fmla="*/ 835647 h 1246825"/>
              <a:gd name="connsiteX84" fmla="*/ 670572 w 1354852"/>
              <a:gd name="connsiteY84" fmla="*/ 912220 h 1246825"/>
              <a:gd name="connsiteX85" fmla="*/ 670572 w 1354852"/>
              <a:gd name="connsiteY85" fmla="*/ 981772 h 1246825"/>
              <a:gd name="connsiteX86" fmla="*/ 700812 w 1354852"/>
              <a:gd name="connsiteY86" fmla="*/ 981772 h 1246825"/>
              <a:gd name="connsiteX87" fmla="*/ 700812 w 1354852"/>
              <a:gd name="connsiteY87" fmla="*/ 912220 h 1246825"/>
              <a:gd name="connsiteX88" fmla="*/ 762265 w 1354852"/>
              <a:gd name="connsiteY88" fmla="*/ 820149 h 1246825"/>
              <a:gd name="connsiteX89" fmla="*/ 685692 w 1354852"/>
              <a:gd name="connsiteY89" fmla="*/ 757190 h 1246825"/>
              <a:gd name="connsiteX90" fmla="*/ 685692 w 1354852"/>
              <a:gd name="connsiteY90" fmla="*/ 883190 h 1246825"/>
              <a:gd name="connsiteX91" fmla="*/ 637661 w 1354852"/>
              <a:gd name="connsiteY91" fmla="*/ 835158 h 1246825"/>
              <a:gd name="connsiteX92" fmla="*/ 685692 w 1354852"/>
              <a:gd name="connsiteY92" fmla="*/ 787127 h 1246825"/>
              <a:gd name="connsiteX93" fmla="*/ 733723 w 1354852"/>
              <a:gd name="connsiteY93" fmla="*/ 835158 h 1246825"/>
              <a:gd name="connsiteX94" fmla="*/ 685944 w 1354852"/>
              <a:gd name="connsiteY94" fmla="*/ 883441 h 1246825"/>
              <a:gd name="connsiteX95" fmla="*/ 685692 w 1354852"/>
              <a:gd name="connsiteY95" fmla="*/ 883441 h 1246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354852" h="1246825">
                <a:moveTo>
                  <a:pt x="164203" y="481905"/>
                </a:moveTo>
                <a:lnTo>
                  <a:pt x="677426" y="161663"/>
                </a:lnTo>
                <a:lnTo>
                  <a:pt x="1190650" y="481905"/>
                </a:lnTo>
                <a:lnTo>
                  <a:pt x="1190650" y="753057"/>
                </a:lnTo>
                <a:lnTo>
                  <a:pt x="1220890" y="753057"/>
                </a:lnTo>
                <a:lnTo>
                  <a:pt x="1220890" y="498990"/>
                </a:lnTo>
                <a:lnTo>
                  <a:pt x="1298254" y="547273"/>
                </a:lnTo>
                <a:cubicBezTo>
                  <a:pt x="1300658" y="548765"/>
                  <a:pt x="1303435" y="549552"/>
                  <a:pt x="1306267" y="549541"/>
                </a:cubicBezTo>
                <a:cubicBezTo>
                  <a:pt x="1308843" y="549541"/>
                  <a:pt x="1311378" y="548881"/>
                  <a:pt x="1313626" y="547626"/>
                </a:cubicBezTo>
                <a:cubicBezTo>
                  <a:pt x="1318414" y="544960"/>
                  <a:pt x="1321387" y="539905"/>
                  <a:pt x="1321387" y="534421"/>
                </a:cubicBezTo>
                <a:lnTo>
                  <a:pt x="1321387" y="407514"/>
                </a:lnTo>
                <a:cubicBezTo>
                  <a:pt x="1321397" y="402293"/>
                  <a:pt x="1318711" y="397429"/>
                  <a:pt x="1314281" y="394662"/>
                </a:cubicBezTo>
                <a:lnTo>
                  <a:pt x="1220890" y="336400"/>
                </a:lnTo>
                <a:lnTo>
                  <a:pt x="1220890" y="15150"/>
                </a:lnTo>
                <a:cubicBezTo>
                  <a:pt x="1220890" y="6799"/>
                  <a:pt x="1214121" y="30"/>
                  <a:pt x="1205770" y="30"/>
                </a:cubicBezTo>
                <a:lnTo>
                  <a:pt x="993787" y="30"/>
                </a:lnTo>
                <a:cubicBezTo>
                  <a:pt x="985436" y="30"/>
                  <a:pt x="978667" y="6799"/>
                  <a:pt x="978667" y="15150"/>
                </a:cubicBezTo>
                <a:lnTo>
                  <a:pt x="978667" y="185250"/>
                </a:lnTo>
                <a:lnTo>
                  <a:pt x="685440" y="2298"/>
                </a:lnTo>
                <a:cubicBezTo>
                  <a:pt x="680536" y="-766"/>
                  <a:pt x="674317" y="-766"/>
                  <a:pt x="669413" y="2298"/>
                </a:cubicBezTo>
                <a:lnTo>
                  <a:pt x="40572" y="394662"/>
                </a:lnTo>
                <a:cubicBezTo>
                  <a:pt x="36142" y="397429"/>
                  <a:pt x="33456" y="402288"/>
                  <a:pt x="33466" y="407514"/>
                </a:cubicBezTo>
                <a:lnTo>
                  <a:pt x="33466" y="534421"/>
                </a:lnTo>
                <a:cubicBezTo>
                  <a:pt x="33450" y="542773"/>
                  <a:pt x="40204" y="549557"/>
                  <a:pt x="48555" y="549572"/>
                </a:cubicBezTo>
                <a:cubicBezTo>
                  <a:pt x="51398" y="549577"/>
                  <a:pt x="54185" y="548780"/>
                  <a:pt x="56599" y="547273"/>
                </a:cubicBezTo>
                <a:lnTo>
                  <a:pt x="133963" y="498990"/>
                </a:lnTo>
                <a:lnTo>
                  <a:pt x="133963" y="1216586"/>
                </a:lnTo>
                <a:lnTo>
                  <a:pt x="0" y="1216586"/>
                </a:lnTo>
                <a:lnTo>
                  <a:pt x="0" y="1246826"/>
                </a:lnTo>
                <a:lnTo>
                  <a:pt x="337982" y="1246826"/>
                </a:lnTo>
                <a:lnTo>
                  <a:pt x="337982" y="1216586"/>
                </a:lnTo>
                <a:lnTo>
                  <a:pt x="164203" y="1216586"/>
                </a:lnTo>
                <a:close/>
                <a:moveTo>
                  <a:pt x="1008907" y="30270"/>
                </a:moveTo>
                <a:lnTo>
                  <a:pt x="1190650" y="30270"/>
                </a:lnTo>
                <a:lnTo>
                  <a:pt x="1190650" y="317550"/>
                </a:lnTo>
                <a:lnTo>
                  <a:pt x="1008907" y="204150"/>
                </a:lnTo>
                <a:close/>
                <a:moveTo>
                  <a:pt x="63706" y="415881"/>
                </a:moveTo>
                <a:lnTo>
                  <a:pt x="677426" y="32841"/>
                </a:lnTo>
                <a:lnTo>
                  <a:pt x="1291147" y="415881"/>
                </a:lnTo>
                <a:lnTo>
                  <a:pt x="1291147" y="507155"/>
                </a:lnTo>
                <a:lnTo>
                  <a:pt x="685440" y="129508"/>
                </a:lnTo>
                <a:cubicBezTo>
                  <a:pt x="680536" y="126444"/>
                  <a:pt x="674317" y="126444"/>
                  <a:pt x="669413" y="129508"/>
                </a:cubicBezTo>
                <a:lnTo>
                  <a:pt x="63706" y="507508"/>
                </a:lnTo>
                <a:close/>
                <a:moveTo>
                  <a:pt x="1354853" y="1216586"/>
                </a:moveTo>
                <a:lnTo>
                  <a:pt x="1354853" y="1246826"/>
                </a:lnTo>
                <a:lnTo>
                  <a:pt x="547142" y="1246826"/>
                </a:lnTo>
                <a:lnTo>
                  <a:pt x="547142" y="1216586"/>
                </a:lnTo>
                <a:lnTo>
                  <a:pt x="1190650" y="1216586"/>
                </a:lnTo>
                <a:lnTo>
                  <a:pt x="1190650" y="883240"/>
                </a:lnTo>
                <a:lnTo>
                  <a:pt x="1220890" y="883240"/>
                </a:lnTo>
                <a:lnTo>
                  <a:pt x="1220890" y="1216586"/>
                </a:lnTo>
                <a:close/>
                <a:moveTo>
                  <a:pt x="914911" y="1016094"/>
                </a:moveTo>
                <a:lnTo>
                  <a:pt x="914911" y="723774"/>
                </a:lnTo>
                <a:cubicBezTo>
                  <a:pt x="914886" y="695601"/>
                  <a:pt x="892080" y="672754"/>
                  <a:pt x="863906" y="672669"/>
                </a:cubicBezTo>
                <a:lnTo>
                  <a:pt x="838706" y="672669"/>
                </a:lnTo>
                <a:lnTo>
                  <a:pt x="838706" y="553523"/>
                </a:lnTo>
                <a:cubicBezTo>
                  <a:pt x="838621" y="474924"/>
                  <a:pt x="774925" y="411229"/>
                  <a:pt x="696326" y="411143"/>
                </a:cubicBezTo>
                <a:lnTo>
                  <a:pt x="674503" y="411143"/>
                </a:lnTo>
                <a:cubicBezTo>
                  <a:pt x="595904" y="411229"/>
                  <a:pt x="532209" y="474924"/>
                  <a:pt x="532123" y="553523"/>
                </a:cubicBezTo>
                <a:lnTo>
                  <a:pt x="532123" y="672669"/>
                </a:lnTo>
                <a:lnTo>
                  <a:pt x="490946" y="672669"/>
                </a:lnTo>
                <a:cubicBezTo>
                  <a:pt x="462732" y="672699"/>
                  <a:pt x="439871" y="695560"/>
                  <a:pt x="439841" y="723774"/>
                </a:cubicBezTo>
                <a:lnTo>
                  <a:pt x="439841" y="1016094"/>
                </a:lnTo>
                <a:cubicBezTo>
                  <a:pt x="439871" y="1044308"/>
                  <a:pt x="462732" y="1067170"/>
                  <a:pt x="490946" y="1067200"/>
                </a:cubicBezTo>
                <a:lnTo>
                  <a:pt x="863906" y="1067200"/>
                </a:lnTo>
                <a:cubicBezTo>
                  <a:pt x="892080" y="1067114"/>
                  <a:pt x="914886" y="1044268"/>
                  <a:pt x="914911" y="1016094"/>
                </a:cubicBezTo>
                <a:close/>
                <a:moveTo>
                  <a:pt x="562111" y="553523"/>
                </a:moveTo>
                <a:cubicBezTo>
                  <a:pt x="562167" y="491612"/>
                  <a:pt x="612340" y="441439"/>
                  <a:pt x="674251" y="441383"/>
                </a:cubicBezTo>
                <a:lnTo>
                  <a:pt x="696074" y="441383"/>
                </a:lnTo>
                <a:cubicBezTo>
                  <a:pt x="758061" y="441297"/>
                  <a:pt x="808381" y="491486"/>
                  <a:pt x="808466" y="553473"/>
                </a:cubicBezTo>
                <a:cubicBezTo>
                  <a:pt x="808466" y="553488"/>
                  <a:pt x="808466" y="553508"/>
                  <a:pt x="808466" y="553523"/>
                </a:cubicBezTo>
                <a:lnTo>
                  <a:pt x="808466" y="672669"/>
                </a:lnTo>
                <a:lnTo>
                  <a:pt x="562111" y="672669"/>
                </a:lnTo>
                <a:close/>
                <a:moveTo>
                  <a:pt x="470182" y="1016094"/>
                </a:moveTo>
                <a:lnTo>
                  <a:pt x="470182" y="723774"/>
                </a:lnTo>
                <a:cubicBezTo>
                  <a:pt x="470182" y="712253"/>
                  <a:pt x="479526" y="702909"/>
                  <a:pt x="491047" y="702909"/>
                </a:cubicBezTo>
                <a:lnTo>
                  <a:pt x="864007" y="702909"/>
                </a:lnTo>
                <a:cubicBezTo>
                  <a:pt x="875529" y="702909"/>
                  <a:pt x="884873" y="712253"/>
                  <a:pt x="884873" y="723774"/>
                </a:cubicBezTo>
                <a:lnTo>
                  <a:pt x="884873" y="1016094"/>
                </a:lnTo>
                <a:cubicBezTo>
                  <a:pt x="884873" y="1027616"/>
                  <a:pt x="875529" y="1036960"/>
                  <a:pt x="864007" y="1036960"/>
                </a:cubicBezTo>
                <a:lnTo>
                  <a:pt x="490946" y="1036960"/>
                </a:lnTo>
                <a:cubicBezTo>
                  <a:pt x="479460" y="1036904"/>
                  <a:pt x="470182" y="1027580"/>
                  <a:pt x="470182" y="1016094"/>
                </a:cubicBezTo>
                <a:close/>
                <a:moveTo>
                  <a:pt x="685692" y="757190"/>
                </a:moveTo>
                <a:cubicBezTo>
                  <a:pt x="642464" y="757295"/>
                  <a:pt x="607507" y="792424"/>
                  <a:pt x="607612" y="835647"/>
                </a:cubicBezTo>
                <a:cubicBezTo>
                  <a:pt x="607698" y="872903"/>
                  <a:pt x="634037" y="904932"/>
                  <a:pt x="670572" y="912220"/>
                </a:cubicBezTo>
                <a:lnTo>
                  <a:pt x="670572" y="981772"/>
                </a:lnTo>
                <a:lnTo>
                  <a:pt x="700812" y="981772"/>
                </a:lnTo>
                <a:lnTo>
                  <a:pt x="700812" y="912220"/>
                </a:lnTo>
                <a:cubicBezTo>
                  <a:pt x="743203" y="903763"/>
                  <a:pt x="770717" y="862546"/>
                  <a:pt x="762265" y="820149"/>
                </a:cubicBezTo>
                <a:cubicBezTo>
                  <a:pt x="754977" y="783614"/>
                  <a:pt x="722948" y="757280"/>
                  <a:pt x="685692" y="757190"/>
                </a:cubicBezTo>
                <a:close/>
                <a:moveTo>
                  <a:pt x="685692" y="883190"/>
                </a:moveTo>
                <a:cubicBezTo>
                  <a:pt x="659167" y="883190"/>
                  <a:pt x="637661" y="861684"/>
                  <a:pt x="637661" y="835158"/>
                </a:cubicBezTo>
                <a:cubicBezTo>
                  <a:pt x="637661" y="808633"/>
                  <a:pt x="659167" y="787127"/>
                  <a:pt x="685692" y="787127"/>
                </a:cubicBezTo>
                <a:cubicBezTo>
                  <a:pt x="712218" y="787127"/>
                  <a:pt x="733723" y="808633"/>
                  <a:pt x="733723" y="835158"/>
                </a:cubicBezTo>
                <a:cubicBezTo>
                  <a:pt x="733864" y="861684"/>
                  <a:pt x="712470" y="883300"/>
                  <a:pt x="685944" y="883441"/>
                </a:cubicBezTo>
                <a:cubicBezTo>
                  <a:pt x="685858" y="883441"/>
                  <a:pt x="685778" y="883441"/>
                  <a:pt x="685692" y="883441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1148" tIns="20574" rIns="41148" bIns="20574" rtlCol="0" anchor="ctr"/>
          <a:lstStyle/>
          <a:p>
            <a:endParaRPr lang="de-DE" dirty="0"/>
          </a:p>
        </p:txBody>
      </p:sp>
      <p:sp>
        <p:nvSpPr>
          <p:cNvPr id="69" name="Graphic 1">
            <a:extLst>
              <a:ext uri="{FF2B5EF4-FFF2-40B4-BE49-F238E27FC236}">
                <a16:creationId xmlns:a16="http://schemas.microsoft.com/office/drawing/2014/main" id="{926B42E6-FC45-41CA-AD48-A1538447DD7C}"/>
              </a:ext>
            </a:extLst>
          </p:cNvPr>
          <p:cNvSpPr>
            <a:spLocks noChangeAspect="1"/>
          </p:cNvSpPr>
          <p:nvPr/>
        </p:nvSpPr>
        <p:spPr>
          <a:xfrm>
            <a:off x="1848967" y="2935335"/>
            <a:ext cx="343057" cy="774058"/>
          </a:xfrm>
          <a:custGeom>
            <a:avLst/>
            <a:gdLst>
              <a:gd name="connsiteX0" fmla="*/ 598667 w 690914"/>
              <a:gd name="connsiteY0" fmla="*/ 26 h 1558948"/>
              <a:gd name="connsiteX1" fmla="*/ 92247 w 690914"/>
              <a:gd name="connsiteY1" fmla="*/ 26 h 1558948"/>
              <a:gd name="connsiteX2" fmla="*/ 26 w 690914"/>
              <a:gd name="connsiteY2" fmla="*/ 87984 h 1558948"/>
              <a:gd name="connsiteX3" fmla="*/ 87984 w 690914"/>
              <a:gd name="connsiteY3" fmla="*/ 180206 h 1558948"/>
              <a:gd name="connsiteX4" fmla="*/ 92247 w 690914"/>
              <a:gd name="connsiteY4" fmla="*/ 180206 h 1558948"/>
              <a:gd name="connsiteX5" fmla="*/ 111349 w 690914"/>
              <a:gd name="connsiteY5" fmla="*/ 180206 h 1558948"/>
              <a:gd name="connsiteX6" fmla="*/ 111349 w 690914"/>
              <a:gd name="connsiteY6" fmla="*/ 1324840 h 1558948"/>
              <a:gd name="connsiteX7" fmla="*/ 345457 w 690914"/>
              <a:gd name="connsiteY7" fmla="*/ 1558948 h 1558948"/>
              <a:gd name="connsiteX8" fmla="*/ 579565 w 690914"/>
              <a:gd name="connsiteY8" fmla="*/ 1324840 h 1558948"/>
              <a:gd name="connsiteX9" fmla="*/ 579565 w 690914"/>
              <a:gd name="connsiteY9" fmla="*/ 277075 h 1558948"/>
              <a:gd name="connsiteX10" fmla="*/ 549325 w 690914"/>
              <a:gd name="connsiteY10" fmla="*/ 277075 h 1558948"/>
              <a:gd name="connsiteX11" fmla="*/ 549325 w 690914"/>
              <a:gd name="connsiteY11" fmla="*/ 764342 h 1558948"/>
              <a:gd name="connsiteX12" fmla="*/ 141589 w 690914"/>
              <a:gd name="connsiteY12" fmla="*/ 764342 h 1558948"/>
              <a:gd name="connsiteX13" fmla="*/ 141589 w 690914"/>
              <a:gd name="connsiteY13" fmla="*/ 165086 h 1558948"/>
              <a:gd name="connsiteX14" fmla="*/ 126469 w 690914"/>
              <a:gd name="connsiteY14" fmla="*/ 149966 h 1558948"/>
              <a:gd name="connsiteX15" fmla="*/ 92247 w 690914"/>
              <a:gd name="connsiteY15" fmla="*/ 149966 h 1558948"/>
              <a:gd name="connsiteX16" fmla="*/ 30659 w 690914"/>
              <a:gd name="connsiteY16" fmla="*/ 91855 h 1558948"/>
              <a:gd name="connsiteX17" fmla="*/ 88775 w 690914"/>
              <a:gd name="connsiteY17" fmla="*/ 30266 h 1558948"/>
              <a:gd name="connsiteX18" fmla="*/ 92247 w 690914"/>
              <a:gd name="connsiteY18" fmla="*/ 30266 h 1558948"/>
              <a:gd name="connsiteX19" fmla="*/ 598667 w 690914"/>
              <a:gd name="connsiteY19" fmla="*/ 30266 h 1558948"/>
              <a:gd name="connsiteX20" fmla="*/ 660255 w 690914"/>
              <a:gd name="connsiteY20" fmla="*/ 88377 h 1558948"/>
              <a:gd name="connsiteX21" fmla="*/ 602139 w 690914"/>
              <a:gd name="connsiteY21" fmla="*/ 149966 h 1558948"/>
              <a:gd name="connsiteX22" fmla="*/ 598667 w 690914"/>
              <a:gd name="connsiteY22" fmla="*/ 149966 h 1558948"/>
              <a:gd name="connsiteX23" fmla="*/ 294553 w 690914"/>
              <a:gd name="connsiteY23" fmla="*/ 149966 h 1558948"/>
              <a:gd name="connsiteX24" fmla="*/ 294553 w 690914"/>
              <a:gd name="connsiteY24" fmla="*/ 180206 h 1558948"/>
              <a:gd name="connsiteX25" fmla="*/ 598667 w 690914"/>
              <a:gd name="connsiteY25" fmla="*/ 180206 h 1558948"/>
              <a:gd name="connsiteX26" fmla="*/ 690889 w 690914"/>
              <a:gd name="connsiteY26" fmla="*/ 92248 h 1558948"/>
              <a:gd name="connsiteX27" fmla="*/ 602931 w 690914"/>
              <a:gd name="connsiteY27" fmla="*/ 26 h 1558948"/>
              <a:gd name="connsiteX28" fmla="*/ 598667 w 690914"/>
              <a:gd name="connsiteY28" fmla="*/ 26 h 1558948"/>
              <a:gd name="connsiteX29" fmla="*/ 549325 w 690914"/>
              <a:gd name="connsiteY29" fmla="*/ 794582 h 1558948"/>
              <a:gd name="connsiteX30" fmla="*/ 549325 w 690914"/>
              <a:gd name="connsiteY30" fmla="*/ 1324840 h 1558948"/>
              <a:gd name="connsiteX31" fmla="*/ 345457 w 690914"/>
              <a:gd name="connsiteY31" fmla="*/ 1528708 h 1558948"/>
              <a:gd name="connsiteX32" fmla="*/ 141589 w 690914"/>
              <a:gd name="connsiteY32" fmla="*/ 1324840 h 1558948"/>
              <a:gd name="connsiteX33" fmla="*/ 141589 w 690914"/>
              <a:gd name="connsiteY33" fmla="*/ 794582 h 1558948"/>
              <a:gd name="connsiteX34" fmla="*/ 271772 w 690914"/>
              <a:gd name="connsiteY34" fmla="*/ 1354627 h 1558948"/>
              <a:gd name="connsiteX35" fmla="*/ 346112 w 690914"/>
              <a:gd name="connsiteY35" fmla="*/ 1280287 h 1558948"/>
              <a:gd name="connsiteX36" fmla="*/ 271772 w 690914"/>
              <a:gd name="connsiteY36" fmla="*/ 1205947 h 1558948"/>
              <a:gd name="connsiteX37" fmla="*/ 197432 w 690914"/>
              <a:gd name="connsiteY37" fmla="*/ 1280287 h 1558948"/>
              <a:gd name="connsiteX38" fmla="*/ 271772 w 690914"/>
              <a:gd name="connsiteY38" fmla="*/ 1354627 h 1558948"/>
              <a:gd name="connsiteX39" fmla="*/ 271772 w 690914"/>
              <a:gd name="connsiteY39" fmla="*/ 1236187 h 1558948"/>
              <a:gd name="connsiteX40" fmla="*/ 315872 w 690914"/>
              <a:gd name="connsiteY40" fmla="*/ 1280287 h 1558948"/>
              <a:gd name="connsiteX41" fmla="*/ 271772 w 690914"/>
              <a:gd name="connsiteY41" fmla="*/ 1324387 h 1558948"/>
              <a:gd name="connsiteX42" fmla="*/ 227672 w 690914"/>
              <a:gd name="connsiteY42" fmla="*/ 1280287 h 1558948"/>
              <a:gd name="connsiteX43" fmla="*/ 271772 w 690914"/>
              <a:gd name="connsiteY43" fmla="*/ 1236187 h 1558948"/>
              <a:gd name="connsiteX44" fmla="*/ 429474 w 690914"/>
              <a:gd name="connsiteY44" fmla="*/ 1225250 h 1558948"/>
              <a:gd name="connsiteX45" fmla="*/ 492726 w 690914"/>
              <a:gd name="connsiteY45" fmla="*/ 1161998 h 1558948"/>
              <a:gd name="connsiteX46" fmla="*/ 429474 w 690914"/>
              <a:gd name="connsiteY46" fmla="*/ 1098746 h 1558948"/>
              <a:gd name="connsiteX47" fmla="*/ 366222 w 690914"/>
              <a:gd name="connsiteY47" fmla="*/ 1161998 h 1558948"/>
              <a:gd name="connsiteX48" fmla="*/ 429474 w 690914"/>
              <a:gd name="connsiteY48" fmla="*/ 1225250 h 1558948"/>
              <a:gd name="connsiteX49" fmla="*/ 429474 w 690914"/>
              <a:gd name="connsiteY49" fmla="*/ 1128986 h 1558948"/>
              <a:gd name="connsiteX50" fmla="*/ 462486 w 690914"/>
              <a:gd name="connsiteY50" fmla="*/ 1161998 h 1558948"/>
              <a:gd name="connsiteX51" fmla="*/ 429474 w 690914"/>
              <a:gd name="connsiteY51" fmla="*/ 1195010 h 1558948"/>
              <a:gd name="connsiteX52" fmla="*/ 396462 w 690914"/>
              <a:gd name="connsiteY52" fmla="*/ 1161998 h 1558948"/>
              <a:gd name="connsiteX53" fmla="*/ 429474 w 690914"/>
              <a:gd name="connsiteY53" fmla="*/ 1128986 h 1558948"/>
              <a:gd name="connsiteX54" fmla="*/ 294553 w 690914"/>
              <a:gd name="connsiteY54" fmla="*/ 1063466 h 1558948"/>
              <a:gd name="connsiteX55" fmla="*/ 357805 w 690914"/>
              <a:gd name="connsiteY55" fmla="*/ 1000214 h 1558948"/>
              <a:gd name="connsiteX56" fmla="*/ 294553 w 690914"/>
              <a:gd name="connsiteY56" fmla="*/ 936962 h 1558948"/>
              <a:gd name="connsiteX57" fmla="*/ 231301 w 690914"/>
              <a:gd name="connsiteY57" fmla="*/ 1000214 h 1558948"/>
              <a:gd name="connsiteX58" fmla="*/ 294553 w 690914"/>
              <a:gd name="connsiteY58" fmla="*/ 1063516 h 1558948"/>
              <a:gd name="connsiteX59" fmla="*/ 294553 w 690914"/>
              <a:gd name="connsiteY59" fmla="*/ 967202 h 1558948"/>
              <a:gd name="connsiteX60" fmla="*/ 327565 w 690914"/>
              <a:gd name="connsiteY60" fmla="*/ 1000214 h 1558948"/>
              <a:gd name="connsiteX61" fmla="*/ 294553 w 690914"/>
              <a:gd name="connsiteY61" fmla="*/ 1033226 h 1558948"/>
              <a:gd name="connsiteX62" fmla="*/ 261541 w 690914"/>
              <a:gd name="connsiteY62" fmla="*/ 1000214 h 1558948"/>
              <a:gd name="connsiteX63" fmla="*/ 294553 w 690914"/>
              <a:gd name="connsiteY63" fmla="*/ 967252 h 1558948"/>
              <a:gd name="connsiteX64" fmla="*/ 385777 w 690914"/>
              <a:gd name="connsiteY64" fmla="*/ 1334819 h 1558948"/>
              <a:gd name="connsiteX65" fmla="*/ 449029 w 690914"/>
              <a:gd name="connsiteY65" fmla="*/ 1398071 h 1558948"/>
              <a:gd name="connsiteX66" fmla="*/ 512281 w 690914"/>
              <a:gd name="connsiteY66" fmla="*/ 1334819 h 1558948"/>
              <a:gd name="connsiteX67" fmla="*/ 449029 w 690914"/>
              <a:gd name="connsiteY67" fmla="*/ 1271567 h 1558948"/>
              <a:gd name="connsiteX68" fmla="*/ 385777 w 690914"/>
              <a:gd name="connsiteY68" fmla="*/ 1334819 h 1558948"/>
              <a:gd name="connsiteX69" fmla="*/ 482041 w 690914"/>
              <a:gd name="connsiteY69" fmla="*/ 1334819 h 1558948"/>
              <a:gd name="connsiteX70" fmla="*/ 449029 w 690914"/>
              <a:gd name="connsiteY70" fmla="*/ 1367831 h 1558948"/>
              <a:gd name="connsiteX71" fmla="*/ 416017 w 690914"/>
              <a:gd name="connsiteY71" fmla="*/ 1334819 h 1558948"/>
              <a:gd name="connsiteX72" fmla="*/ 449029 w 690914"/>
              <a:gd name="connsiteY72" fmla="*/ 1301807 h 1558948"/>
              <a:gd name="connsiteX73" fmla="*/ 481890 w 690914"/>
              <a:gd name="connsiteY73" fmla="*/ 1334819 h 1558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690914" h="1558948">
                <a:moveTo>
                  <a:pt x="598667" y="26"/>
                </a:moveTo>
                <a:lnTo>
                  <a:pt x="92247" y="26"/>
                </a:lnTo>
                <a:cubicBezTo>
                  <a:pt x="42493" y="-1151"/>
                  <a:pt x="1205" y="38229"/>
                  <a:pt x="26" y="87984"/>
                </a:cubicBezTo>
                <a:cubicBezTo>
                  <a:pt x="-1149" y="137739"/>
                  <a:pt x="38229" y="179026"/>
                  <a:pt x="87984" y="180206"/>
                </a:cubicBezTo>
                <a:cubicBezTo>
                  <a:pt x="89405" y="180241"/>
                  <a:pt x="90826" y="180241"/>
                  <a:pt x="92247" y="180206"/>
                </a:cubicBezTo>
                <a:lnTo>
                  <a:pt x="111349" y="180206"/>
                </a:lnTo>
                <a:lnTo>
                  <a:pt x="111349" y="1324840"/>
                </a:lnTo>
                <a:cubicBezTo>
                  <a:pt x="111349" y="1454136"/>
                  <a:pt x="216161" y="1558948"/>
                  <a:pt x="345457" y="1558948"/>
                </a:cubicBezTo>
                <a:cubicBezTo>
                  <a:pt x="474753" y="1558948"/>
                  <a:pt x="579565" y="1454136"/>
                  <a:pt x="579565" y="1324840"/>
                </a:cubicBezTo>
                <a:lnTo>
                  <a:pt x="579565" y="277075"/>
                </a:lnTo>
                <a:lnTo>
                  <a:pt x="549325" y="277075"/>
                </a:lnTo>
                <a:lnTo>
                  <a:pt x="549325" y="764342"/>
                </a:lnTo>
                <a:lnTo>
                  <a:pt x="141589" y="764342"/>
                </a:lnTo>
                <a:lnTo>
                  <a:pt x="141589" y="165086"/>
                </a:lnTo>
                <a:cubicBezTo>
                  <a:pt x="141589" y="156734"/>
                  <a:pt x="134820" y="149966"/>
                  <a:pt x="126469" y="149966"/>
                </a:cubicBezTo>
                <a:lnTo>
                  <a:pt x="92247" y="149966"/>
                </a:lnTo>
                <a:cubicBezTo>
                  <a:pt x="59195" y="150923"/>
                  <a:pt x="31621" y="124907"/>
                  <a:pt x="30659" y="91855"/>
                </a:cubicBezTo>
                <a:cubicBezTo>
                  <a:pt x="29701" y="58797"/>
                  <a:pt x="55718" y="31223"/>
                  <a:pt x="88775" y="30266"/>
                </a:cubicBezTo>
                <a:cubicBezTo>
                  <a:pt x="89929" y="30230"/>
                  <a:pt x="91088" y="30230"/>
                  <a:pt x="92247" y="30266"/>
                </a:cubicBezTo>
                <a:lnTo>
                  <a:pt x="598667" y="30266"/>
                </a:lnTo>
                <a:cubicBezTo>
                  <a:pt x="631719" y="29308"/>
                  <a:pt x="659293" y="55325"/>
                  <a:pt x="660255" y="88377"/>
                </a:cubicBezTo>
                <a:cubicBezTo>
                  <a:pt x="661213" y="121434"/>
                  <a:pt x="635197" y="149008"/>
                  <a:pt x="602139" y="149966"/>
                </a:cubicBezTo>
                <a:cubicBezTo>
                  <a:pt x="600985" y="150001"/>
                  <a:pt x="599826" y="150001"/>
                  <a:pt x="598667" y="149966"/>
                </a:cubicBezTo>
                <a:lnTo>
                  <a:pt x="294553" y="149966"/>
                </a:lnTo>
                <a:lnTo>
                  <a:pt x="294553" y="180206"/>
                </a:lnTo>
                <a:lnTo>
                  <a:pt x="598667" y="180206"/>
                </a:lnTo>
                <a:cubicBezTo>
                  <a:pt x="648422" y="181385"/>
                  <a:pt x="689709" y="142003"/>
                  <a:pt x="690889" y="92248"/>
                </a:cubicBezTo>
                <a:cubicBezTo>
                  <a:pt x="692063" y="42493"/>
                  <a:pt x="652685" y="1203"/>
                  <a:pt x="602931" y="26"/>
                </a:cubicBezTo>
                <a:cubicBezTo>
                  <a:pt x="601509" y="-8"/>
                  <a:pt x="600088" y="-8"/>
                  <a:pt x="598667" y="26"/>
                </a:cubicBezTo>
                <a:close/>
                <a:moveTo>
                  <a:pt x="549325" y="794582"/>
                </a:moveTo>
                <a:lnTo>
                  <a:pt x="549325" y="1324840"/>
                </a:lnTo>
                <a:cubicBezTo>
                  <a:pt x="549325" y="1437434"/>
                  <a:pt x="458051" y="1528708"/>
                  <a:pt x="345457" y="1528708"/>
                </a:cubicBezTo>
                <a:cubicBezTo>
                  <a:pt x="232864" y="1528708"/>
                  <a:pt x="141589" y="1437434"/>
                  <a:pt x="141589" y="1324840"/>
                </a:cubicBezTo>
                <a:lnTo>
                  <a:pt x="141589" y="794582"/>
                </a:lnTo>
                <a:close/>
                <a:moveTo>
                  <a:pt x="271772" y="1354627"/>
                </a:moveTo>
                <a:cubicBezTo>
                  <a:pt x="312828" y="1354627"/>
                  <a:pt x="346112" y="1321342"/>
                  <a:pt x="346112" y="1280287"/>
                </a:cubicBezTo>
                <a:cubicBezTo>
                  <a:pt x="346112" y="1239231"/>
                  <a:pt x="312828" y="1205947"/>
                  <a:pt x="271772" y="1205947"/>
                </a:cubicBezTo>
                <a:cubicBezTo>
                  <a:pt x="230716" y="1205947"/>
                  <a:pt x="197432" y="1239231"/>
                  <a:pt x="197432" y="1280287"/>
                </a:cubicBezTo>
                <a:cubicBezTo>
                  <a:pt x="197463" y="1321332"/>
                  <a:pt x="230726" y="1354596"/>
                  <a:pt x="271772" y="1354627"/>
                </a:cubicBezTo>
                <a:close/>
                <a:moveTo>
                  <a:pt x="271772" y="1236187"/>
                </a:moveTo>
                <a:cubicBezTo>
                  <a:pt x="296126" y="1236187"/>
                  <a:pt x="315872" y="1255933"/>
                  <a:pt x="315872" y="1280287"/>
                </a:cubicBezTo>
                <a:cubicBezTo>
                  <a:pt x="315872" y="1304640"/>
                  <a:pt x="296126" y="1324387"/>
                  <a:pt x="271772" y="1324387"/>
                </a:cubicBezTo>
                <a:cubicBezTo>
                  <a:pt x="247419" y="1324387"/>
                  <a:pt x="227672" y="1304640"/>
                  <a:pt x="227672" y="1280287"/>
                </a:cubicBezTo>
                <a:cubicBezTo>
                  <a:pt x="227703" y="1255943"/>
                  <a:pt x="247429" y="1236217"/>
                  <a:pt x="271772" y="1236187"/>
                </a:cubicBezTo>
                <a:close/>
                <a:moveTo>
                  <a:pt x="429474" y="1225250"/>
                </a:moveTo>
                <a:cubicBezTo>
                  <a:pt x="464406" y="1225250"/>
                  <a:pt x="492726" y="1196930"/>
                  <a:pt x="492726" y="1161998"/>
                </a:cubicBezTo>
                <a:cubicBezTo>
                  <a:pt x="492726" y="1127066"/>
                  <a:pt x="464406" y="1098746"/>
                  <a:pt x="429474" y="1098746"/>
                </a:cubicBezTo>
                <a:cubicBezTo>
                  <a:pt x="394542" y="1098746"/>
                  <a:pt x="366222" y="1127066"/>
                  <a:pt x="366222" y="1161998"/>
                </a:cubicBezTo>
                <a:cubicBezTo>
                  <a:pt x="366252" y="1196920"/>
                  <a:pt x="394552" y="1225225"/>
                  <a:pt x="429474" y="1225250"/>
                </a:cubicBezTo>
                <a:close/>
                <a:moveTo>
                  <a:pt x="429474" y="1128986"/>
                </a:moveTo>
                <a:cubicBezTo>
                  <a:pt x="447704" y="1128986"/>
                  <a:pt x="462486" y="1143768"/>
                  <a:pt x="462486" y="1161998"/>
                </a:cubicBezTo>
                <a:cubicBezTo>
                  <a:pt x="462486" y="1180227"/>
                  <a:pt x="447704" y="1195010"/>
                  <a:pt x="429474" y="1195010"/>
                </a:cubicBezTo>
                <a:cubicBezTo>
                  <a:pt x="411244" y="1195010"/>
                  <a:pt x="396462" y="1180227"/>
                  <a:pt x="396462" y="1161998"/>
                </a:cubicBezTo>
                <a:cubicBezTo>
                  <a:pt x="396492" y="1143778"/>
                  <a:pt x="411254" y="1129011"/>
                  <a:pt x="429474" y="1128986"/>
                </a:cubicBezTo>
                <a:close/>
                <a:moveTo>
                  <a:pt x="294553" y="1063466"/>
                </a:moveTo>
                <a:cubicBezTo>
                  <a:pt x="329485" y="1063466"/>
                  <a:pt x="357805" y="1035146"/>
                  <a:pt x="357805" y="1000214"/>
                </a:cubicBezTo>
                <a:cubicBezTo>
                  <a:pt x="357805" y="965281"/>
                  <a:pt x="329485" y="936962"/>
                  <a:pt x="294553" y="936962"/>
                </a:cubicBezTo>
                <a:cubicBezTo>
                  <a:pt x="259621" y="936962"/>
                  <a:pt x="231301" y="965281"/>
                  <a:pt x="231301" y="1000214"/>
                </a:cubicBezTo>
                <a:cubicBezTo>
                  <a:pt x="231301" y="1035156"/>
                  <a:pt x="259611" y="1063486"/>
                  <a:pt x="294553" y="1063516"/>
                </a:cubicBezTo>
                <a:close/>
                <a:moveTo>
                  <a:pt x="294553" y="967202"/>
                </a:moveTo>
                <a:cubicBezTo>
                  <a:pt x="312783" y="967202"/>
                  <a:pt x="327565" y="981984"/>
                  <a:pt x="327565" y="1000214"/>
                </a:cubicBezTo>
                <a:cubicBezTo>
                  <a:pt x="327565" y="1018443"/>
                  <a:pt x="312783" y="1033226"/>
                  <a:pt x="294553" y="1033226"/>
                </a:cubicBezTo>
                <a:cubicBezTo>
                  <a:pt x="276323" y="1033226"/>
                  <a:pt x="261541" y="1018443"/>
                  <a:pt x="261541" y="1000214"/>
                </a:cubicBezTo>
                <a:cubicBezTo>
                  <a:pt x="261596" y="982014"/>
                  <a:pt x="276354" y="967277"/>
                  <a:pt x="294553" y="967252"/>
                </a:cubicBezTo>
                <a:close/>
                <a:moveTo>
                  <a:pt x="385777" y="1334819"/>
                </a:moveTo>
                <a:cubicBezTo>
                  <a:pt x="385777" y="1369752"/>
                  <a:pt x="414097" y="1398071"/>
                  <a:pt x="449029" y="1398071"/>
                </a:cubicBezTo>
                <a:cubicBezTo>
                  <a:pt x="483961" y="1398071"/>
                  <a:pt x="512281" y="1369752"/>
                  <a:pt x="512281" y="1334819"/>
                </a:cubicBezTo>
                <a:cubicBezTo>
                  <a:pt x="512281" y="1299887"/>
                  <a:pt x="483961" y="1271567"/>
                  <a:pt x="449029" y="1271567"/>
                </a:cubicBezTo>
                <a:cubicBezTo>
                  <a:pt x="414107" y="1271598"/>
                  <a:pt x="385802" y="1299897"/>
                  <a:pt x="385777" y="1334819"/>
                </a:cubicBezTo>
                <a:close/>
                <a:moveTo>
                  <a:pt x="482041" y="1334819"/>
                </a:moveTo>
                <a:cubicBezTo>
                  <a:pt x="482041" y="1353049"/>
                  <a:pt x="467259" y="1367831"/>
                  <a:pt x="449029" y="1367831"/>
                </a:cubicBezTo>
                <a:cubicBezTo>
                  <a:pt x="430799" y="1367831"/>
                  <a:pt x="416017" y="1353049"/>
                  <a:pt x="416017" y="1334819"/>
                </a:cubicBezTo>
                <a:cubicBezTo>
                  <a:pt x="416017" y="1316590"/>
                  <a:pt x="430799" y="1301807"/>
                  <a:pt x="449029" y="1301807"/>
                </a:cubicBezTo>
                <a:cubicBezTo>
                  <a:pt x="467203" y="1301893"/>
                  <a:pt x="481890" y="1316645"/>
                  <a:pt x="481890" y="1334819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1148" tIns="20574" rIns="41148" bIns="20574" rtlCol="0" anchor="ctr"/>
          <a:lstStyle/>
          <a:p>
            <a:endParaRPr lang="de-DE" dirty="0"/>
          </a:p>
        </p:txBody>
      </p:sp>
      <p:sp>
        <p:nvSpPr>
          <p:cNvPr id="70" name="Graphic 1">
            <a:extLst>
              <a:ext uri="{FF2B5EF4-FFF2-40B4-BE49-F238E27FC236}">
                <a16:creationId xmlns:a16="http://schemas.microsoft.com/office/drawing/2014/main" id="{3926D552-83D8-49B3-831D-B6F8B5495ED6}"/>
              </a:ext>
            </a:extLst>
          </p:cNvPr>
          <p:cNvSpPr>
            <a:spLocks noChangeAspect="1"/>
          </p:cNvSpPr>
          <p:nvPr/>
        </p:nvSpPr>
        <p:spPr>
          <a:xfrm>
            <a:off x="753892" y="3828112"/>
            <a:ext cx="815262" cy="685391"/>
          </a:xfrm>
          <a:custGeom>
            <a:avLst/>
            <a:gdLst>
              <a:gd name="connsiteX0" fmla="*/ 467313 w 1641935"/>
              <a:gd name="connsiteY0" fmla="*/ 572494 h 1380375"/>
              <a:gd name="connsiteX1" fmla="*/ 127315 w 1641935"/>
              <a:gd name="connsiteY1" fmla="*/ 912089 h 1380375"/>
              <a:gd name="connsiteX2" fmla="*/ 466910 w 1641935"/>
              <a:gd name="connsiteY2" fmla="*/ 1252087 h 1380375"/>
              <a:gd name="connsiteX3" fmla="*/ 806908 w 1641935"/>
              <a:gd name="connsiteY3" fmla="*/ 912492 h 1380375"/>
              <a:gd name="connsiteX4" fmla="*/ 806908 w 1641935"/>
              <a:gd name="connsiteY4" fmla="*/ 912290 h 1380375"/>
              <a:gd name="connsiteX5" fmla="*/ 467313 w 1641935"/>
              <a:gd name="connsiteY5" fmla="*/ 572494 h 1380375"/>
              <a:gd name="connsiteX6" fmla="*/ 467313 w 1641935"/>
              <a:gd name="connsiteY6" fmla="*/ 1221847 h 1380375"/>
              <a:gd name="connsiteX7" fmla="*/ 157555 w 1641935"/>
              <a:gd name="connsiteY7" fmla="*/ 912492 h 1380375"/>
              <a:gd name="connsiteX8" fmla="*/ 466910 w 1641935"/>
              <a:gd name="connsiteY8" fmla="*/ 602734 h 1380375"/>
              <a:gd name="connsiteX9" fmla="*/ 776668 w 1641935"/>
              <a:gd name="connsiteY9" fmla="*/ 912089 h 1380375"/>
              <a:gd name="connsiteX10" fmla="*/ 776668 w 1641935"/>
              <a:gd name="connsiteY10" fmla="*/ 912290 h 1380375"/>
              <a:gd name="connsiteX11" fmla="*/ 467313 w 1641935"/>
              <a:gd name="connsiteY11" fmla="*/ 1221847 h 1380375"/>
              <a:gd name="connsiteX12" fmla="*/ 467313 w 1641935"/>
              <a:gd name="connsiteY12" fmla="*/ 777017 h 1380375"/>
              <a:gd name="connsiteX13" fmla="*/ 365152 w 1641935"/>
              <a:gd name="connsiteY13" fmla="*/ 879178 h 1380375"/>
              <a:gd name="connsiteX14" fmla="*/ 467313 w 1641935"/>
              <a:gd name="connsiteY14" fmla="*/ 981338 h 1380375"/>
              <a:gd name="connsiteX15" fmla="*/ 569474 w 1641935"/>
              <a:gd name="connsiteY15" fmla="*/ 879178 h 1380375"/>
              <a:gd name="connsiteX16" fmla="*/ 569474 w 1641935"/>
              <a:gd name="connsiteY16" fmla="*/ 879127 h 1380375"/>
              <a:gd name="connsiteX17" fmla="*/ 467313 w 1641935"/>
              <a:gd name="connsiteY17" fmla="*/ 777017 h 1380375"/>
              <a:gd name="connsiteX18" fmla="*/ 467313 w 1641935"/>
              <a:gd name="connsiteY18" fmla="*/ 951048 h 1380375"/>
              <a:gd name="connsiteX19" fmla="*/ 395392 w 1641935"/>
              <a:gd name="connsiteY19" fmla="*/ 879127 h 1380375"/>
              <a:gd name="connsiteX20" fmla="*/ 467313 w 1641935"/>
              <a:gd name="connsiteY20" fmla="*/ 807206 h 1380375"/>
              <a:gd name="connsiteX21" fmla="*/ 539234 w 1641935"/>
              <a:gd name="connsiteY21" fmla="*/ 879127 h 1380375"/>
              <a:gd name="connsiteX22" fmla="*/ 467313 w 1641935"/>
              <a:gd name="connsiteY22" fmla="*/ 951048 h 1380375"/>
              <a:gd name="connsiteX23" fmla="*/ 1287170 w 1641935"/>
              <a:gd name="connsiteY23" fmla="*/ 1036728 h 1380375"/>
              <a:gd name="connsiteX24" fmla="*/ 1158348 w 1641935"/>
              <a:gd name="connsiteY24" fmla="*/ 1165450 h 1380375"/>
              <a:gd name="connsiteX25" fmla="*/ 1287069 w 1641935"/>
              <a:gd name="connsiteY25" fmla="*/ 1294272 h 1380375"/>
              <a:gd name="connsiteX26" fmla="*/ 1415892 w 1641935"/>
              <a:gd name="connsiteY26" fmla="*/ 1165550 h 1380375"/>
              <a:gd name="connsiteX27" fmla="*/ 1415892 w 1641935"/>
              <a:gd name="connsiteY27" fmla="*/ 1165500 h 1380375"/>
              <a:gd name="connsiteX28" fmla="*/ 1287170 w 1641935"/>
              <a:gd name="connsiteY28" fmla="*/ 1036930 h 1380375"/>
              <a:gd name="connsiteX29" fmla="*/ 1287170 w 1641935"/>
              <a:gd name="connsiteY29" fmla="*/ 1264032 h 1380375"/>
              <a:gd name="connsiteX30" fmla="*/ 1188588 w 1641935"/>
              <a:gd name="connsiteY30" fmla="*/ 1165550 h 1380375"/>
              <a:gd name="connsiteX31" fmla="*/ 1287069 w 1641935"/>
              <a:gd name="connsiteY31" fmla="*/ 1066968 h 1380375"/>
              <a:gd name="connsiteX32" fmla="*/ 1385652 w 1641935"/>
              <a:gd name="connsiteY32" fmla="*/ 1165450 h 1380375"/>
              <a:gd name="connsiteX33" fmla="*/ 1385652 w 1641935"/>
              <a:gd name="connsiteY33" fmla="*/ 1165500 h 1380375"/>
              <a:gd name="connsiteX34" fmla="*/ 1287170 w 1641935"/>
              <a:gd name="connsiteY34" fmla="*/ 1264234 h 1380375"/>
              <a:gd name="connsiteX35" fmla="*/ 1641936 w 1641935"/>
              <a:gd name="connsiteY35" fmla="*/ 1150380 h 1380375"/>
              <a:gd name="connsiteX36" fmla="*/ 1501168 w 1641935"/>
              <a:gd name="connsiteY36" fmla="*/ 1150380 h 1380375"/>
              <a:gd name="connsiteX37" fmla="*/ 1287170 w 1641935"/>
              <a:gd name="connsiteY37" fmla="*/ 950846 h 1380375"/>
              <a:gd name="connsiteX38" fmla="*/ 1265649 w 1641935"/>
              <a:gd name="connsiteY38" fmla="*/ 951955 h 1380375"/>
              <a:gd name="connsiteX39" fmla="*/ 1230369 w 1641935"/>
              <a:gd name="connsiteY39" fmla="*/ 820613 h 1380375"/>
              <a:gd name="connsiteX40" fmla="*/ 1230369 w 1641935"/>
              <a:gd name="connsiteY40" fmla="*/ 820613 h 1380375"/>
              <a:gd name="connsiteX41" fmla="*/ 1230369 w 1641935"/>
              <a:gd name="connsiteY41" fmla="*/ 820613 h 1380375"/>
              <a:gd name="connsiteX42" fmla="*/ 1165757 w 1641935"/>
              <a:gd name="connsiteY42" fmla="*/ 590990 h 1380375"/>
              <a:gd name="connsiteX43" fmla="*/ 1151191 w 1641935"/>
              <a:gd name="connsiteY43" fmla="*/ 580003 h 1380375"/>
              <a:gd name="connsiteX44" fmla="*/ 796828 w 1641935"/>
              <a:gd name="connsiteY44" fmla="*/ 580003 h 1380375"/>
              <a:gd name="connsiteX45" fmla="*/ 488380 w 1641935"/>
              <a:gd name="connsiteY45" fmla="*/ 444780 h 1380375"/>
              <a:gd name="connsiteX46" fmla="*/ 474823 w 1641935"/>
              <a:gd name="connsiteY46" fmla="*/ 382788 h 1380375"/>
              <a:gd name="connsiteX47" fmla="*/ 1132190 w 1641935"/>
              <a:gd name="connsiteY47" fmla="*/ 382788 h 1380375"/>
              <a:gd name="connsiteX48" fmla="*/ 1147310 w 1641935"/>
              <a:gd name="connsiteY48" fmla="*/ 367668 h 1380375"/>
              <a:gd name="connsiteX49" fmla="*/ 1147310 w 1641935"/>
              <a:gd name="connsiteY49" fmla="*/ 281988 h 1380375"/>
              <a:gd name="connsiteX50" fmla="*/ 1132190 w 1641935"/>
              <a:gd name="connsiteY50" fmla="*/ 266868 h 1380375"/>
              <a:gd name="connsiteX51" fmla="*/ 517864 w 1641935"/>
              <a:gd name="connsiteY51" fmla="*/ 266868 h 1380375"/>
              <a:gd name="connsiteX52" fmla="*/ 517864 w 1641935"/>
              <a:gd name="connsiteY52" fmla="*/ 297108 h 1380375"/>
              <a:gd name="connsiteX53" fmla="*/ 1117070 w 1641935"/>
              <a:gd name="connsiteY53" fmla="*/ 297108 h 1380375"/>
              <a:gd name="connsiteX54" fmla="*/ 1117070 w 1641935"/>
              <a:gd name="connsiteY54" fmla="*/ 352548 h 1380375"/>
              <a:gd name="connsiteX55" fmla="*/ 468321 w 1641935"/>
              <a:gd name="connsiteY55" fmla="*/ 352548 h 1380375"/>
              <a:gd name="connsiteX56" fmla="*/ 395040 w 1641935"/>
              <a:gd name="connsiteY56" fmla="*/ 11945 h 1380375"/>
              <a:gd name="connsiteX57" fmla="*/ 380272 w 1641935"/>
              <a:gd name="connsiteY57" fmla="*/ 0 h 1380375"/>
              <a:gd name="connsiteX58" fmla="*/ 95815 w 1641935"/>
              <a:gd name="connsiteY58" fmla="*/ 0 h 1380375"/>
              <a:gd name="connsiteX59" fmla="*/ 95815 w 1641935"/>
              <a:gd name="connsiteY59" fmla="*/ 30240 h 1380375"/>
              <a:gd name="connsiteX60" fmla="*/ 367975 w 1641935"/>
              <a:gd name="connsiteY60" fmla="*/ 30240 h 1380375"/>
              <a:gd name="connsiteX61" fmla="*/ 456981 w 1641935"/>
              <a:gd name="connsiteY61" fmla="*/ 444326 h 1380375"/>
              <a:gd name="connsiteX62" fmla="*/ 123 w 1641935"/>
              <a:gd name="connsiteY62" fmla="*/ 922451 h 1380375"/>
              <a:gd name="connsiteX63" fmla="*/ 478245 w 1641935"/>
              <a:gd name="connsiteY63" fmla="*/ 1379307 h 1380375"/>
              <a:gd name="connsiteX64" fmla="*/ 935106 w 1641935"/>
              <a:gd name="connsiteY64" fmla="*/ 901182 h 1380375"/>
              <a:gd name="connsiteX65" fmla="*/ 929632 w 1641935"/>
              <a:gd name="connsiteY65" fmla="*/ 839714 h 1380375"/>
              <a:gd name="connsiteX66" fmla="*/ 1204262 w 1641935"/>
              <a:gd name="connsiteY66" fmla="*/ 839714 h 1380375"/>
              <a:gd name="connsiteX67" fmla="*/ 1235762 w 1641935"/>
              <a:gd name="connsiteY67" fmla="*/ 957348 h 1380375"/>
              <a:gd name="connsiteX68" fmla="*/ 1078726 w 1641935"/>
              <a:gd name="connsiteY68" fmla="*/ 1217054 h 1380375"/>
              <a:gd name="connsiteX69" fmla="*/ 1338432 w 1641935"/>
              <a:gd name="connsiteY69" fmla="*/ 1374096 h 1380375"/>
              <a:gd name="connsiteX70" fmla="*/ 1501168 w 1641935"/>
              <a:gd name="connsiteY70" fmla="*/ 1180822 h 1380375"/>
              <a:gd name="connsiteX71" fmla="*/ 1641936 w 1641935"/>
              <a:gd name="connsiteY71" fmla="*/ 1180822 h 1380375"/>
              <a:gd name="connsiteX72" fmla="*/ 467313 w 1641935"/>
              <a:gd name="connsiteY72" fmla="*/ 1350115 h 1380375"/>
              <a:gd name="connsiteX73" fmla="*/ 29438 w 1641935"/>
              <a:gd name="connsiteY73" fmla="*/ 912341 h 1380375"/>
              <a:gd name="connsiteX74" fmla="*/ 467212 w 1641935"/>
              <a:gd name="connsiteY74" fmla="*/ 474466 h 1380375"/>
              <a:gd name="connsiteX75" fmla="*/ 905088 w 1641935"/>
              <a:gd name="connsiteY75" fmla="*/ 912240 h 1380375"/>
              <a:gd name="connsiteX76" fmla="*/ 905088 w 1641935"/>
              <a:gd name="connsiteY76" fmla="*/ 912290 h 1380375"/>
              <a:gd name="connsiteX77" fmla="*/ 467313 w 1641935"/>
              <a:gd name="connsiteY77" fmla="*/ 1350115 h 1380375"/>
              <a:gd name="connsiteX78" fmla="*/ 824498 w 1641935"/>
              <a:gd name="connsiteY78" fmla="*/ 610243 h 1380375"/>
              <a:gd name="connsiteX79" fmla="*/ 1139548 w 1641935"/>
              <a:gd name="connsiteY79" fmla="*/ 610243 h 1380375"/>
              <a:gd name="connsiteX80" fmla="*/ 1195795 w 1641935"/>
              <a:gd name="connsiteY80" fmla="*/ 809575 h 1380375"/>
              <a:gd name="connsiteX81" fmla="*/ 923635 w 1641935"/>
              <a:gd name="connsiteY81" fmla="*/ 809575 h 1380375"/>
              <a:gd name="connsiteX82" fmla="*/ 824498 w 1641935"/>
              <a:gd name="connsiteY82" fmla="*/ 610243 h 1380375"/>
              <a:gd name="connsiteX83" fmla="*/ 1287170 w 1641935"/>
              <a:gd name="connsiteY83" fmla="*/ 1350115 h 1380375"/>
              <a:gd name="connsiteX84" fmla="*/ 1102706 w 1641935"/>
              <a:gd name="connsiteY84" fmla="*/ 1165752 h 1380375"/>
              <a:gd name="connsiteX85" fmla="*/ 1287069 w 1641935"/>
              <a:gd name="connsiteY85" fmla="*/ 981288 h 1380375"/>
              <a:gd name="connsiteX86" fmla="*/ 1471533 w 1641935"/>
              <a:gd name="connsiteY86" fmla="*/ 1165651 h 1380375"/>
              <a:gd name="connsiteX87" fmla="*/ 1471533 w 1641935"/>
              <a:gd name="connsiteY87" fmla="*/ 1165702 h 1380375"/>
              <a:gd name="connsiteX88" fmla="*/ 1287170 w 1641935"/>
              <a:gd name="connsiteY88" fmla="*/ 1350115 h 1380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1641935" h="1380375">
                <a:moveTo>
                  <a:pt x="467313" y="572494"/>
                </a:moveTo>
                <a:cubicBezTo>
                  <a:pt x="279649" y="572383"/>
                  <a:pt x="127426" y="724424"/>
                  <a:pt x="127315" y="912089"/>
                </a:cubicBezTo>
                <a:cubicBezTo>
                  <a:pt x="127204" y="1099753"/>
                  <a:pt x="279246" y="1251976"/>
                  <a:pt x="466910" y="1252087"/>
                </a:cubicBezTo>
                <a:cubicBezTo>
                  <a:pt x="654574" y="1252198"/>
                  <a:pt x="806798" y="1100156"/>
                  <a:pt x="806908" y="912492"/>
                </a:cubicBezTo>
                <a:cubicBezTo>
                  <a:pt x="806908" y="912427"/>
                  <a:pt x="806908" y="912356"/>
                  <a:pt x="806908" y="912290"/>
                </a:cubicBezTo>
                <a:cubicBezTo>
                  <a:pt x="806687" y="724797"/>
                  <a:pt x="654806" y="572826"/>
                  <a:pt x="467313" y="572494"/>
                </a:cubicBezTo>
                <a:close/>
                <a:moveTo>
                  <a:pt x="467313" y="1221847"/>
                </a:moveTo>
                <a:cubicBezTo>
                  <a:pt x="296351" y="1221958"/>
                  <a:pt x="157666" y="1083454"/>
                  <a:pt x="157555" y="912492"/>
                </a:cubicBezTo>
                <a:cubicBezTo>
                  <a:pt x="157444" y="741530"/>
                  <a:pt x="295948" y="602845"/>
                  <a:pt x="466910" y="602734"/>
                </a:cubicBezTo>
                <a:cubicBezTo>
                  <a:pt x="637872" y="602623"/>
                  <a:pt x="776558" y="741127"/>
                  <a:pt x="776668" y="912089"/>
                </a:cubicBezTo>
                <a:cubicBezTo>
                  <a:pt x="776668" y="912154"/>
                  <a:pt x="776668" y="912225"/>
                  <a:pt x="776668" y="912290"/>
                </a:cubicBezTo>
                <a:cubicBezTo>
                  <a:pt x="776472" y="1083096"/>
                  <a:pt x="638119" y="1221540"/>
                  <a:pt x="467313" y="1221847"/>
                </a:cubicBezTo>
                <a:close/>
                <a:moveTo>
                  <a:pt x="467313" y="777017"/>
                </a:moveTo>
                <a:cubicBezTo>
                  <a:pt x="410890" y="777017"/>
                  <a:pt x="365152" y="822755"/>
                  <a:pt x="365152" y="879178"/>
                </a:cubicBezTo>
                <a:cubicBezTo>
                  <a:pt x="365152" y="935600"/>
                  <a:pt x="410890" y="981338"/>
                  <a:pt x="467313" y="981338"/>
                </a:cubicBezTo>
                <a:cubicBezTo>
                  <a:pt x="523736" y="981338"/>
                  <a:pt x="569474" y="935600"/>
                  <a:pt x="569474" y="879178"/>
                </a:cubicBezTo>
                <a:cubicBezTo>
                  <a:pt x="569474" y="879162"/>
                  <a:pt x="569474" y="879142"/>
                  <a:pt x="569474" y="879127"/>
                </a:cubicBezTo>
                <a:cubicBezTo>
                  <a:pt x="569388" y="822750"/>
                  <a:pt x="523691" y="777072"/>
                  <a:pt x="467313" y="777017"/>
                </a:cubicBezTo>
                <a:close/>
                <a:moveTo>
                  <a:pt x="467313" y="951048"/>
                </a:moveTo>
                <a:cubicBezTo>
                  <a:pt x="427593" y="951048"/>
                  <a:pt x="395392" y="918847"/>
                  <a:pt x="395392" y="879127"/>
                </a:cubicBezTo>
                <a:cubicBezTo>
                  <a:pt x="395392" y="839407"/>
                  <a:pt x="427593" y="807206"/>
                  <a:pt x="467313" y="807206"/>
                </a:cubicBezTo>
                <a:cubicBezTo>
                  <a:pt x="507033" y="807206"/>
                  <a:pt x="539234" y="839407"/>
                  <a:pt x="539234" y="879127"/>
                </a:cubicBezTo>
                <a:cubicBezTo>
                  <a:pt x="539204" y="918837"/>
                  <a:pt x="507023" y="951023"/>
                  <a:pt x="467313" y="951048"/>
                </a:cubicBezTo>
                <a:close/>
                <a:moveTo>
                  <a:pt x="1287170" y="1036728"/>
                </a:moveTo>
                <a:cubicBezTo>
                  <a:pt x="1216051" y="1036698"/>
                  <a:pt x="1158378" y="1094330"/>
                  <a:pt x="1158348" y="1165450"/>
                </a:cubicBezTo>
                <a:cubicBezTo>
                  <a:pt x="1158317" y="1236569"/>
                  <a:pt x="1215950" y="1294242"/>
                  <a:pt x="1287069" y="1294272"/>
                </a:cubicBezTo>
                <a:cubicBezTo>
                  <a:pt x="1358189" y="1294302"/>
                  <a:pt x="1415861" y="1236670"/>
                  <a:pt x="1415892" y="1165550"/>
                </a:cubicBezTo>
                <a:cubicBezTo>
                  <a:pt x="1415892" y="1165535"/>
                  <a:pt x="1415892" y="1165515"/>
                  <a:pt x="1415892" y="1165500"/>
                </a:cubicBezTo>
                <a:cubicBezTo>
                  <a:pt x="1415700" y="1094512"/>
                  <a:pt x="1358158" y="1037041"/>
                  <a:pt x="1287170" y="1036930"/>
                </a:cubicBezTo>
                <a:close/>
                <a:moveTo>
                  <a:pt x="1287170" y="1264032"/>
                </a:moveTo>
                <a:cubicBezTo>
                  <a:pt x="1232753" y="1264062"/>
                  <a:pt x="1188618" y="1219967"/>
                  <a:pt x="1188588" y="1165550"/>
                </a:cubicBezTo>
                <a:cubicBezTo>
                  <a:pt x="1188557" y="1111134"/>
                  <a:pt x="1232652" y="1066998"/>
                  <a:pt x="1287069" y="1066968"/>
                </a:cubicBezTo>
                <a:cubicBezTo>
                  <a:pt x="1341486" y="1066938"/>
                  <a:pt x="1385621" y="1111033"/>
                  <a:pt x="1385652" y="1165450"/>
                </a:cubicBezTo>
                <a:cubicBezTo>
                  <a:pt x="1385652" y="1165465"/>
                  <a:pt x="1385652" y="1165485"/>
                  <a:pt x="1385652" y="1165500"/>
                </a:cubicBezTo>
                <a:cubicBezTo>
                  <a:pt x="1385707" y="1219952"/>
                  <a:pt x="1341622" y="1264148"/>
                  <a:pt x="1287170" y="1264234"/>
                </a:cubicBezTo>
                <a:close/>
                <a:moveTo>
                  <a:pt x="1641936" y="1150380"/>
                </a:moveTo>
                <a:lnTo>
                  <a:pt x="1501168" y="1150380"/>
                </a:lnTo>
                <a:cubicBezTo>
                  <a:pt x="1493165" y="1038059"/>
                  <a:pt x="1399779" y="950982"/>
                  <a:pt x="1287170" y="950846"/>
                </a:cubicBezTo>
                <a:cubicBezTo>
                  <a:pt x="1279912" y="950846"/>
                  <a:pt x="1272705" y="951250"/>
                  <a:pt x="1265649" y="951955"/>
                </a:cubicBezTo>
                <a:lnTo>
                  <a:pt x="1230369" y="820613"/>
                </a:lnTo>
                <a:cubicBezTo>
                  <a:pt x="1230369" y="820613"/>
                  <a:pt x="1230369" y="820613"/>
                  <a:pt x="1230369" y="820613"/>
                </a:cubicBezTo>
                <a:lnTo>
                  <a:pt x="1230369" y="820613"/>
                </a:lnTo>
                <a:lnTo>
                  <a:pt x="1165757" y="590990"/>
                </a:lnTo>
                <a:cubicBezTo>
                  <a:pt x="1163907" y="584484"/>
                  <a:pt x="1157960" y="579993"/>
                  <a:pt x="1151191" y="580003"/>
                </a:cubicBezTo>
                <a:lnTo>
                  <a:pt x="796828" y="580003"/>
                </a:lnTo>
                <a:cubicBezTo>
                  <a:pt x="714440" y="498093"/>
                  <a:pt x="604447" y="449875"/>
                  <a:pt x="488380" y="444780"/>
                </a:cubicBezTo>
                <a:lnTo>
                  <a:pt x="474823" y="382788"/>
                </a:lnTo>
                <a:lnTo>
                  <a:pt x="1132190" y="382788"/>
                </a:lnTo>
                <a:cubicBezTo>
                  <a:pt x="1140541" y="382788"/>
                  <a:pt x="1147310" y="376019"/>
                  <a:pt x="1147310" y="367668"/>
                </a:cubicBezTo>
                <a:lnTo>
                  <a:pt x="1147310" y="281988"/>
                </a:lnTo>
                <a:cubicBezTo>
                  <a:pt x="1147310" y="273637"/>
                  <a:pt x="1140541" y="266868"/>
                  <a:pt x="1132190" y="266868"/>
                </a:cubicBezTo>
                <a:lnTo>
                  <a:pt x="517864" y="266868"/>
                </a:lnTo>
                <a:lnTo>
                  <a:pt x="517864" y="297108"/>
                </a:lnTo>
                <a:lnTo>
                  <a:pt x="1117070" y="297108"/>
                </a:lnTo>
                <a:lnTo>
                  <a:pt x="1117070" y="352548"/>
                </a:lnTo>
                <a:lnTo>
                  <a:pt x="468321" y="352548"/>
                </a:lnTo>
                <a:lnTo>
                  <a:pt x="395040" y="11945"/>
                </a:lnTo>
                <a:cubicBezTo>
                  <a:pt x="393543" y="4985"/>
                  <a:pt x="387394" y="5"/>
                  <a:pt x="380272" y="0"/>
                </a:cubicBezTo>
                <a:lnTo>
                  <a:pt x="95815" y="0"/>
                </a:lnTo>
                <a:lnTo>
                  <a:pt x="95815" y="30240"/>
                </a:lnTo>
                <a:lnTo>
                  <a:pt x="367975" y="30240"/>
                </a:lnTo>
                <a:lnTo>
                  <a:pt x="456981" y="444326"/>
                </a:lnTo>
                <a:cubicBezTo>
                  <a:pt x="198792" y="450198"/>
                  <a:pt x="-5749" y="664262"/>
                  <a:pt x="123" y="922451"/>
                </a:cubicBezTo>
                <a:cubicBezTo>
                  <a:pt x="5995" y="1180635"/>
                  <a:pt x="220056" y="1385178"/>
                  <a:pt x="478245" y="1379307"/>
                </a:cubicBezTo>
                <a:cubicBezTo>
                  <a:pt x="736434" y="1373435"/>
                  <a:pt x="940978" y="1159371"/>
                  <a:pt x="935106" y="901182"/>
                </a:cubicBezTo>
                <a:cubicBezTo>
                  <a:pt x="934637" y="880594"/>
                  <a:pt x="932808" y="860061"/>
                  <a:pt x="929632" y="839714"/>
                </a:cubicBezTo>
                <a:lnTo>
                  <a:pt x="1204262" y="839714"/>
                </a:lnTo>
                <a:lnTo>
                  <a:pt x="1235762" y="957348"/>
                </a:lnTo>
                <a:cubicBezTo>
                  <a:pt x="1120679" y="985698"/>
                  <a:pt x="1050371" y="1101976"/>
                  <a:pt x="1078726" y="1217054"/>
                </a:cubicBezTo>
                <a:cubicBezTo>
                  <a:pt x="1107076" y="1332138"/>
                  <a:pt x="1223354" y="1402446"/>
                  <a:pt x="1338432" y="1374096"/>
                </a:cubicBezTo>
                <a:cubicBezTo>
                  <a:pt x="1428875" y="1351814"/>
                  <a:pt x="1494617" y="1273734"/>
                  <a:pt x="1501168" y="1180822"/>
                </a:cubicBezTo>
                <a:lnTo>
                  <a:pt x="1641936" y="1180822"/>
                </a:lnTo>
                <a:close/>
                <a:moveTo>
                  <a:pt x="467313" y="1350115"/>
                </a:moveTo>
                <a:cubicBezTo>
                  <a:pt x="225509" y="1350146"/>
                  <a:pt x="29466" y="1154145"/>
                  <a:pt x="29438" y="912341"/>
                </a:cubicBezTo>
                <a:cubicBezTo>
                  <a:pt x="29410" y="670537"/>
                  <a:pt x="225408" y="474496"/>
                  <a:pt x="467212" y="474466"/>
                </a:cubicBezTo>
                <a:cubicBezTo>
                  <a:pt x="709016" y="474435"/>
                  <a:pt x="905057" y="670436"/>
                  <a:pt x="905088" y="912240"/>
                </a:cubicBezTo>
                <a:cubicBezTo>
                  <a:pt x="905088" y="912255"/>
                  <a:pt x="905088" y="912275"/>
                  <a:pt x="905088" y="912290"/>
                </a:cubicBezTo>
                <a:cubicBezTo>
                  <a:pt x="904725" y="1153923"/>
                  <a:pt x="708946" y="1349727"/>
                  <a:pt x="467313" y="1350115"/>
                </a:cubicBezTo>
                <a:close/>
                <a:moveTo>
                  <a:pt x="824498" y="610243"/>
                </a:moveTo>
                <a:lnTo>
                  <a:pt x="1139548" y="610243"/>
                </a:lnTo>
                <a:lnTo>
                  <a:pt x="1195795" y="809575"/>
                </a:lnTo>
                <a:lnTo>
                  <a:pt x="923635" y="809575"/>
                </a:lnTo>
                <a:cubicBezTo>
                  <a:pt x="907169" y="736102"/>
                  <a:pt x="873154" y="667709"/>
                  <a:pt x="824498" y="610243"/>
                </a:cubicBezTo>
                <a:close/>
                <a:moveTo>
                  <a:pt x="1287170" y="1350115"/>
                </a:moveTo>
                <a:cubicBezTo>
                  <a:pt x="1185322" y="1350146"/>
                  <a:pt x="1102736" y="1267600"/>
                  <a:pt x="1102706" y="1165752"/>
                </a:cubicBezTo>
                <a:cubicBezTo>
                  <a:pt x="1102676" y="1063904"/>
                  <a:pt x="1185221" y="981318"/>
                  <a:pt x="1287069" y="981288"/>
                </a:cubicBezTo>
                <a:cubicBezTo>
                  <a:pt x="1388918" y="981258"/>
                  <a:pt x="1471503" y="1063803"/>
                  <a:pt x="1471533" y="1165651"/>
                </a:cubicBezTo>
                <a:cubicBezTo>
                  <a:pt x="1471533" y="1165666"/>
                  <a:pt x="1471533" y="1165687"/>
                  <a:pt x="1471533" y="1165702"/>
                </a:cubicBezTo>
                <a:cubicBezTo>
                  <a:pt x="1471422" y="1267484"/>
                  <a:pt x="1388953" y="1349974"/>
                  <a:pt x="1287170" y="1350115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1148" tIns="20574" rIns="41148" bIns="20574" rtlCol="0" anchor="ctr"/>
          <a:lstStyle/>
          <a:p>
            <a:endParaRPr lang="de-DE" dirty="0"/>
          </a:p>
        </p:txBody>
      </p:sp>
      <p:sp>
        <p:nvSpPr>
          <p:cNvPr id="71" name="Graphic 1">
            <a:extLst>
              <a:ext uri="{FF2B5EF4-FFF2-40B4-BE49-F238E27FC236}">
                <a16:creationId xmlns:a16="http://schemas.microsoft.com/office/drawing/2014/main" id="{D49B94C1-477D-49E8-BD2A-1381C553B7C7}"/>
              </a:ext>
            </a:extLst>
          </p:cNvPr>
          <p:cNvSpPr>
            <a:spLocks noChangeAspect="1"/>
          </p:cNvSpPr>
          <p:nvPr/>
        </p:nvSpPr>
        <p:spPr>
          <a:xfrm>
            <a:off x="1763854" y="3760832"/>
            <a:ext cx="584419" cy="819954"/>
          </a:xfrm>
          <a:custGeom>
            <a:avLst/>
            <a:gdLst>
              <a:gd name="connsiteX0" fmla="*/ 965911 w 1177017"/>
              <a:gd name="connsiteY0" fmla="*/ 76837 h 1651383"/>
              <a:gd name="connsiteX1" fmla="*/ 531009 w 1177017"/>
              <a:gd name="connsiteY1" fmla="*/ 29008 h 1651383"/>
              <a:gd name="connsiteX2" fmla="*/ 432679 w 1177017"/>
              <a:gd name="connsiteY2" fmla="*/ 70134 h 1651383"/>
              <a:gd name="connsiteX3" fmla="*/ 260160 w 1177017"/>
              <a:gd name="connsiteY3" fmla="*/ 119526 h 1651383"/>
              <a:gd name="connsiteX4" fmla="*/ 223519 w 1177017"/>
              <a:gd name="connsiteY4" fmla="*/ 316086 h 1651383"/>
              <a:gd name="connsiteX5" fmla="*/ 277145 w 1177017"/>
              <a:gd name="connsiteY5" fmla="*/ 377927 h 1651383"/>
              <a:gd name="connsiteX6" fmla="*/ 521534 w 1177017"/>
              <a:gd name="connsiteY6" fmla="*/ 237109 h 1651383"/>
              <a:gd name="connsiteX7" fmla="*/ 528691 w 1177017"/>
              <a:gd name="connsiteY7" fmla="*/ 169825 h 1651383"/>
              <a:gd name="connsiteX8" fmla="*/ 574656 w 1177017"/>
              <a:gd name="connsiteY8" fmla="*/ 152639 h 1651383"/>
              <a:gd name="connsiteX9" fmla="*/ 895301 w 1177017"/>
              <a:gd name="connsiteY9" fmla="*/ 187213 h 1651383"/>
              <a:gd name="connsiteX10" fmla="*/ 1045493 w 1177017"/>
              <a:gd name="connsiteY10" fmla="*/ 469453 h 1651383"/>
              <a:gd name="connsiteX11" fmla="*/ 846362 w 1177017"/>
              <a:gd name="connsiteY11" fmla="*/ 750937 h 1651383"/>
              <a:gd name="connsiteX12" fmla="*/ 511908 w 1177017"/>
              <a:gd name="connsiteY12" fmla="*/ 803001 h 1651383"/>
              <a:gd name="connsiteX13" fmla="*/ 511353 w 1177017"/>
              <a:gd name="connsiteY13" fmla="*/ 833241 h 1651383"/>
              <a:gd name="connsiteX14" fmla="*/ 859113 w 1177017"/>
              <a:gd name="connsiteY14" fmla="*/ 778506 h 1651383"/>
              <a:gd name="connsiteX15" fmla="*/ 1075581 w 1177017"/>
              <a:gd name="connsiteY15" fmla="*/ 471621 h 1651383"/>
              <a:gd name="connsiteX16" fmla="*/ 911479 w 1177017"/>
              <a:gd name="connsiteY16" fmla="*/ 161761 h 1651383"/>
              <a:gd name="connsiteX17" fmla="*/ 565332 w 1177017"/>
              <a:gd name="connsiteY17" fmla="*/ 123810 h 1651383"/>
              <a:gd name="connsiteX18" fmla="*/ 504852 w 1177017"/>
              <a:gd name="connsiteY18" fmla="*/ 147297 h 1651383"/>
              <a:gd name="connsiteX19" fmla="*/ 496586 w 1177017"/>
              <a:gd name="connsiteY19" fmla="*/ 165340 h 1651383"/>
              <a:gd name="connsiteX20" fmla="*/ 493361 w 1177017"/>
              <a:gd name="connsiteY20" fmla="*/ 226173 h 1651383"/>
              <a:gd name="connsiteX21" fmla="*/ 281429 w 1177017"/>
              <a:gd name="connsiteY21" fmla="*/ 347989 h 1651383"/>
              <a:gd name="connsiteX22" fmla="*/ 252045 w 1177017"/>
              <a:gd name="connsiteY22" fmla="*/ 306208 h 1651383"/>
              <a:gd name="connsiteX23" fmla="*/ 282285 w 1177017"/>
              <a:gd name="connsiteY23" fmla="*/ 140291 h 1651383"/>
              <a:gd name="connsiteX24" fmla="*/ 431369 w 1177017"/>
              <a:gd name="connsiteY24" fmla="*/ 100777 h 1651383"/>
              <a:gd name="connsiteX25" fmla="*/ 441852 w 1177017"/>
              <a:gd name="connsiteY25" fmla="*/ 99517 h 1651383"/>
              <a:gd name="connsiteX26" fmla="*/ 540535 w 1177017"/>
              <a:gd name="connsiteY26" fmla="*/ 57736 h 1651383"/>
              <a:gd name="connsiteX27" fmla="*/ 949682 w 1177017"/>
              <a:gd name="connsiteY27" fmla="*/ 102289 h 1651383"/>
              <a:gd name="connsiteX28" fmla="*/ 1146242 w 1177017"/>
              <a:gd name="connsiteY28" fmla="*/ 476157 h 1651383"/>
              <a:gd name="connsiteX29" fmla="*/ 889202 w 1177017"/>
              <a:gd name="connsiteY29" fmla="*/ 842363 h 1651383"/>
              <a:gd name="connsiteX30" fmla="*/ 465489 w 1177017"/>
              <a:gd name="connsiteY30" fmla="*/ 902843 h 1651383"/>
              <a:gd name="connsiteX31" fmla="*/ 465489 w 1177017"/>
              <a:gd name="connsiteY31" fmla="*/ 767670 h 1651383"/>
              <a:gd name="connsiteX32" fmla="*/ 900240 w 1177017"/>
              <a:gd name="connsiteY32" fmla="*/ 426714 h 1651383"/>
              <a:gd name="connsiteX33" fmla="*/ 889832 w 1177017"/>
              <a:gd name="connsiteY33" fmla="*/ 408036 h 1651383"/>
              <a:gd name="connsiteX34" fmla="*/ 885926 w 1177017"/>
              <a:gd name="connsiteY34" fmla="*/ 407461 h 1651383"/>
              <a:gd name="connsiteX35" fmla="*/ 15115 w 1177017"/>
              <a:gd name="connsiteY35" fmla="*/ 407461 h 1651383"/>
              <a:gd name="connsiteX36" fmla="*/ 0 w 1177017"/>
              <a:gd name="connsiteY36" fmla="*/ 422587 h 1651383"/>
              <a:gd name="connsiteX37" fmla="*/ 549 w 1177017"/>
              <a:gd name="connsiteY37" fmla="*/ 426613 h 1651383"/>
              <a:gd name="connsiteX38" fmla="*/ 435300 w 1177017"/>
              <a:gd name="connsiteY38" fmla="*/ 767569 h 1651383"/>
              <a:gd name="connsiteX39" fmla="*/ 435300 w 1177017"/>
              <a:gd name="connsiteY39" fmla="*/ 800884 h 1651383"/>
              <a:gd name="connsiteX40" fmla="*/ 149330 w 1177017"/>
              <a:gd name="connsiteY40" fmla="*/ 917711 h 1651383"/>
              <a:gd name="connsiteX41" fmla="*/ 162384 w 1177017"/>
              <a:gd name="connsiteY41" fmla="*/ 1027130 h 1651383"/>
              <a:gd name="connsiteX42" fmla="*/ 412166 w 1177017"/>
              <a:gd name="connsiteY42" fmla="*/ 1134330 h 1651383"/>
              <a:gd name="connsiteX43" fmla="*/ 435300 w 1177017"/>
              <a:gd name="connsiteY43" fmla="*/ 1138463 h 1651383"/>
              <a:gd name="connsiteX44" fmla="*/ 435300 w 1177017"/>
              <a:gd name="connsiteY44" fmla="*/ 1178581 h 1651383"/>
              <a:gd name="connsiteX45" fmla="*/ 425623 w 1177017"/>
              <a:gd name="connsiteY45" fmla="*/ 1179337 h 1651383"/>
              <a:gd name="connsiteX46" fmla="*/ 288031 w 1177017"/>
              <a:gd name="connsiteY46" fmla="*/ 1201010 h 1651383"/>
              <a:gd name="connsiteX47" fmla="*/ 184812 w 1177017"/>
              <a:gd name="connsiteY47" fmla="*/ 1326455 h 1651383"/>
              <a:gd name="connsiteX48" fmla="*/ 213288 w 1177017"/>
              <a:gd name="connsiteY48" fmla="*/ 1409666 h 1651383"/>
              <a:gd name="connsiteX49" fmla="*/ 376382 w 1177017"/>
              <a:gd name="connsiteY49" fmla="*/ 1447919 h 1651383"/>
              <a:gd name="connsiteX50" fmla="*/ 435300 w 1177017"/>
              <a:gd name="connsiteY50" fmla="*/ 1444290 h 1651383"/>
              <a:gd name="connsiteX51" fmla="*/ 435300 w 1177017"/>
              <a:gd name="connsiteY51" fmla="*/ 1529466 h 1651383"/>
              <a:gd name="connsiteX52" fmla="*/ 313634 w 1177017"/>
              <a:gd name="connsiteY52" fmla="*/ 1632181 h 1651383"/>
              <a:gd name="connsiteX53" fmla="*/ 324112 w 1177017"/>
              <a:gd name="connsiteY53" fmla="*/ 1650824 h 1651383"/>
              <a:gd name="connsiteX54" fmla="*/ 328200 w 1177017"/>
              <a:gd name="connsiteY54" fmla="*/ 1651384 h 1651383"/>
              <a:gd name="connsiteX55" fmla="*/ 572640 w 1177017"/>
              <a:gd name="connsiteY55" fmla="*/ 1651384 h 1651383"/>
              <a:gd name="connsiteX56" fmla="*/ 587765 w 1177017"/>
              <a:gd name="connsiteY56" fmla="*/ 1636269 h 1651383"/>
              <a:gd name="connsiteX57" fmla="*/ 587205 w 1177017"/>
              <a:gd name="connsiteY57" fmla="*/ 1632181 h 1651383"/>
              <a:gd name="connsiteX58" fmla="*/ 465540 w 1177017"/>
              <a:gd name="connsiteY58" fmla="*/ 1529315 h 1651383"/>
              <a:gd name="connsiteX59" fmla="*/ 465540 w 1177017"/>
              <a:gd name="connsiteY59" fmla="*/ 1447264 h 1651383"/>
              <a:gd name="connsiteX60" fmla="*/ 565533 w 1177017"/>
              <a:gd name="connsiteY60" fmla="*/ 1518681 h 1651383"/>
              <a:gd name="connsiteX61" fmla="*/ 580049 w 1177017"/>
              <a:gd name="connsiteY61" fmla="*/ 1529668 h 1651383"/>
              <a:gd name="connsiteX62" fmla="*/ 582619 w 1177017"/>
              <a:gd name="connsiteY62" fmla="*/ 1529668 h 1651383"/>
              <a:gd name="connsiteX63" fmla="*/ 595169 w 1177017"/>
              <a:gd name="connsiteY63" fmla="*/ 1513792 h 1651383"/>
              <a:gd name="connsiteX64" fmla="*/ 503945 w 1177017"/>
              <a:gd name="connsiteY64" fmla="*/ 1359770 h 1651383"/>
              <a:gd name="connsiteX65" fmla="*/ 465540 w 1177017"/>
              <a:gd name="connsiteY65" fmla="*/ 1349437 h 1651383"/>
              <a:gd name="connsiteX66" fmla="*/ 465540 w 1177017"/>
              <a:gd name="connsiteY66" fmla="*/ 1307757 h 1651383"/>
              <a:gd name="connsiteX67" fmla="*/ 641486 w 1177017"/>
              <a:gd name="connsiteY67" fmla="*/ 1240725 h 1651383"/>
              <a:gd name="connsiteX68" fmla="*/ 665073 w 1177017"/>
              <a:gd name="connsiteY68" fmla="*/ 1132869 h 1651383"/>
              <a:gd name="connsiteX69" fmla="*/ 465540 w 1177017"/>
              <a:gd name="connsiteY69" fmla="*/ 1011052 h 1651383"/>
              <a:gd name="connsiteX70" fmla="*/ 465540 w 1177017"/>
              <a:gd name="connsiteY70" fmla="*/ 932932 h 1651383"/>
              <a:gd name="connsiteX71" fmla="*/ 554244 w 1177017"/>
              <a:gd name="connsiteY71" fmla="*/ 934545 h 1651383"/>
              <a:gd name="connsiteX72" fmla="*/ 902004 w 1177017"/>
              <a:gd name="connsiteY72" fmla="*/ 869730 h 1651383"/>
              <a:gd name="connsiteX73" fmla="*/ 1176079 w 1177017"/>
              <a:gd name="connsiteY73" fmla="*/ 478072 h 1651383"/>
              <a:gd name="connsiteX74" fmla="*/ 965911 w 1177017"/>
              <a:gd name="connsiteY74" fmla="*/ 76837 h 1651383"/>
              <a:gd name="connsiteX75" fmla="*/ 550766 w 1177017"/>
              <a:gd name="connsiteY75" fmla="*/ 1621295 h 1651383"/>
              <a:gd name="connsiteX76" fmla="*/ 350073 w 1177017"/>
              <a:gd name="connsiteY76" fmla="*/ 1621295 h 1651383"/>
              <a:gd name="connsiteX77" fmla="*/ 499686 w 1177017"/>
              <a:gd name="connsiteY77" fmla="*/ 1570215 h 1651383"/>
              <a:gd name="connsiteX78" fmla="*/ 550766 w 1177017"/>
              <a:gd name="connsiteY78" fmla="*/ 1621295 h 1651383"/>
              <a:gd name="connsiteX79" fmla="*/ 35477 w 1177017"/>
              <a:gd name="connsiteY79" fmla="*/ 437701 h 1651383"/>
              <a:gd name="connsiteX80" fmla="*/ 865363 w 1177017"/>
              <a:gd name="connsiteY80" fmla="*/ 437701 h 1651383"/>
              <a:gd name="connsiteX81" fmla="*/ 313443 w 1177017"/>
              <a:gd name="connsiteY81" fmla="*/ 715667 h 1651383"/>
              <a:gd name="connsiteX82" fmla="*/ 35477 w 1177017"/>
              <a:gd name="connsiteY82" fmla="*/ 437701 h 1651383"/>
              <a:gd name="connsiteX83" fmla="*/ 350930 w 1177017"/>
              <a:gd name="connsiteY83" fmla="*/ 1343541 h 1651383"/>
              <a:gd name="connsiteX84" fmla="*/ 314491 w 1177017"/>
              <a:gd name="connsiteY84" fmla="*/ 1336283 h 1651383"/>
              <a:gd name="connsiteX85" fmla="*/ 315650 w 1177017"/>
              <a:gd name="connsiteY85" fmla="*/ 1332352 h 1651383"/>
              <a:gd name="connsiteX86" fmla="*/ 330770 w 1177017"/>
              <a:gd name="connsiteY86" fmla="*/ 1324842 h 1651383"/>
              <a:gd name="connsiteX87" fmla="*/ 404657 w 1177017"/>
              <a:gd name="connsiteY87" fmla="*/ 1312393 h 1651383"/>
              <a:gd name="connsiteX88" fmla="*/ 402137 w 1177017"/>
              <a:gd name="connsiteY88" fmla="*/ 1282153 h 1651383"/>
              <a:gd name="connsiteX89" fmla="*/ 320942 w 1177017"/>
              <a:gd name="connsiteY89" fmla="*/ 1296114 h 1651383"/>
              <a:gd name="connsiteX90" fmla="*/ 286620 w 1177017"/>
              <a:gd name="connsiteY90" fmla="*/ 1324490 h 1651383"/>
              <a:gd name="connsiteX91" fmla="*/ 287527 w 1177017"/>
              <a:gd name="connsiteY91" fmla="*/ 1350798 h 1651383"/>
              <a:gd name="connsiteX92" fmla="*/ 351636 w 1177017"/>
              <a:gd name="connsiteY92" fmla="*/ 1373680 h 1651383"/>
              <a:gd name="connsiteX93" fmla="*/ 493613 w 1177017"/>
              <a:gd name="connsiteY93" fmla="*/ 1387741 h 1651383"/>
              <a:gd name="connsiteX94" fmla="*/ 554345 w 1177017"/>
              <a:gd name="connsiteY94" fmla="*/ 1453261 h 1651383"/>
              <a:gd name="connsiteX95" fmla="*/ 372048 w 1177017"/>
              <a:gd name="connsiteY95" fmla="*/ 1417981 h 1651383"/>
              <a:gd name="connsiteX96" fmla="*/ 235212 w 1177017"/>
              <a:gd name="connsiteY96" fmla="*/ 1388699 h 1651383"/>
              <a:gd name="connsiteX97" fmla="*/ 215052 w 1177017"/>
              <a:gd name="connsiteY97" fmla="*/ 1328219 h 1651383"/>
              <a:gd name="connsiteX98" fmla="*/ 297909 w 1177017"/>
              <a:gd name="connsiteY98" fmla="*/ 1229586 h 1651383"/>
              <a:gd name="connsiteX99" fmla="*/ 427992 w 1177017"/>
              <a:gd name="connsiteY99" fmla="*/ 1209426 h 1651383"/>
              <a:gd name="connsiteX100" fmla="*/ 435350 w 1177017"/>
              <a:gd name="connsiteY100" fmla="*/ 1208872 h 1651383"/>
              <a:gd name="connsiteX101" fmla="*/ 435350 w 1177017"/>
              <a:gd name="connsiteY101" fmla="*/ 1344952 h 1651383"/>
              <a:gd name="connsiteX102" fmla="*/ 350930 w 1177017"/>
              <a:gd name="connsiteY102" fmla="*/ 1343641 h 1651383"/>
              <a:gd name="connsiteX103" fmla="*/ 435048 w 1177017"/>
              <a:gd name="connsiteY103" fmla="*/ 1005306 h 1651383"/>
              <a:gd name="connsiteX104" fmla="*/ 274272 w 1177017"/>
              <a:gd name="connsiteY104" fmla="*/ 958787 h 1651383"/>
              <a:gd name="connsiteX105" fmla="*/ 275280 w 1177017"/>
              <a:gd name="connsiteY105" fmla="*/ 953747 h 1651383"/>
              <a:gd name="connsiteX106" fmla="*/ 389839 w 1177017"/>
              <a:gd name="connsiteY106" fmla="*/ 931117 h 1651383"/>
              <a:gd name="connsiteX107" fmla="*/ 389839 w 1177017"/>
              <a:gd name="connsiteY107" fmla="*/ 900877 h 1651383"/>
              <a:gd name="connsiteX108" fmla="*/ 246199 w 1177017"/>
              <a:gd name="connsiteY108" fmla="*/ 945431 h 1651383"/>
              <a:gd name="connsiteX109" fmla="*/ 247812 w 1177017"/>
              <a:gd name="connsiteY109" fmla="*/ 973655 h 1651383"/>
              <a:gd name="connsiteX110" fmla="*/ 429756 w 1177017"/>
              <a:gd name="connsiteY110" fmla="*/ 1034941 h 1651383"/>
              <a:gd name="connsiteX111" fmla="*/ 635237 w 1177017"/>
              <a:gd name="connsiteY111" fmla="*/ 1137556 h 1651383"/>
              <a:gd name="connsiteX112" fmla="*/ 617597 w 1177017"/>
              <a:gd name="connsiteY112" fmla="*/ 1221724 h 1651383"/>
              <a:gd name="connsiteX113" fmla="*/ 465489 w 1177017"/>
              <a:gd name="connsiteY113" fmla="*/ 1277164 h 1651383"/>
              <a:gd name="connsiteX114" fmla="*/ 465489 w 1177017"/>
              <a:gd name="connsiteY114" fmla="*/ 1144360 h 1651383"/>
              <a:gd name="connsiteX115" fmla="*/ 535495 w 1177017"/>
              <a:gd name="connsiteY115" fmla="*/ 1163663 h 1651383"/>
              <a:gd name="connsiteX116" fmla="*/ 505809 w 1177017"/>
              <a:gd name="connsiteY116" fmla="*/ 1171072 h 1651383"/>
              <a:gd name="connsiteX117" fmla="*/ 502785 w 1177017"/>
              <a:gd name="connsiteY117" fmla="*/ 1201312 h 1651383"/>
              <a:gd name="connsiteX118" fmla="*/ 511101 w 1177017"/>
              <a:gd name="connsiteY118" fmla="*/ 1201715 h 1651383"/>
              <a:gd name="connsiteX119" fmla="*/ 557822 w 1177017"/>
              <a:gd name="connsiteY119" fmla="*/ 1184680 h 1651383"/>
              <a:gd name="connsiteX120" fmla="*/ 568305 w 1177017"/>
              <a:gd name="connsiteY120" fmla="*/ 1167846 h 1651383"/>
              <a:gd name="connsiteX121" fmla="*/ 551925 w 1177017"/>
              <a:gd name="connsiteY121" fmla="*/ 1138161 h 1651383"/>
              <a:gd name="connsiteX122" fmla="*/ 550212 w 1177017"/>
              <a:gd name="connsiteY122" fmla="*/ 1137354 h 1651383"/>
              <a:gd name="connsiteX123" fmla="*/ 459996 w 1177017"/>
              <a:gd name="connsiteY123" fmla="*/ 1112608 h 1651383"/>
              <a:gd name="connsiteX124" fmla="*/ 417408 w 1177017"/>
              <a:gd name="connsiteY124" fmla="*/ 1104796 h 1651383"/>
              <a:gd name="connsiteX125" fmla="*/ 187987 w 1177017"/>
              <a:gd name="connsiteY125" fmla="*/ 1011405 h 1651383"/>
              <a:gd name="connsiteX126" fmla="*/ 178361 w 1177017"/>
              <a:gd name="connsiteY126" fmla="*/ 926330 h 1651383"/>
              <a:gd name="connsiteX127" fmla="*/ 435401 w 1177017"/>
              <a:gd name="connsiteY127" fmla="*/ 831426 h 1651383"/>
              <a:gd name="connsiteX128" fmla="*/ 435401 w 1177017"/>
              <a:gd name="connsiteY128" fmla="*/ 1005609 h 1651383"/>
              <a:gd name="connsiteX129" fmla="*/ 302193 w 1177017"/>
              <a:gd name="connsiteY129" fmla="*/ 215387 h 1651383"/>
              <a:gd name="connsiteX130" fmla="*/ 332081 w 1177017"/>
              <a:gd name="connsiteY130" fmla="*/ 183736 h 1651383"/>
              <a:gd name="connsiteX131" fmla="*/ 354055 w 1177017"/>
              <a:gd name="connsiteY131" fmla="*/ 204501 h 1651383"/>
              <a:gd name="connsiteX132" fmla="*/ 324168 w 1177017"/>
              <a:gd name="connsiteY132" fmla="*/ 236101 h 16513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</a:cxnLst>
            <a:rect l="l" t="t" r="r" b="b"/>
            <a:pathLst>
              <a:path w="1177017" h="1651383">
                <a:moveTo>
                  <a:pt x="965911" y="76837"/>
                </a:moveTo>
                <a:cubicBezTo>
                  <a:pt x="837139" y="-5466"/>
                  <a:pt x="686745" y="-22047"/>
                  <a:pt x="531009" y="29008"/>
                </a:cubicBezTo>
                <a:cubicBezTo>
                  <a:pt x="497221" y="40159"/>
                  <a:pt x="464345" y="53909"/>
                  <a:pt x="432679" y="70134"/>
                </a:cubicBezTo>
                <a:cubicBezTo>
                  <a:pt x="390998" y="61365"/>
                  <a:pt x="318069" y="58139"/>
                  <a:pt x="260160" y="119526"/>
                </a:cubicBezTo>
                <a:cubicBezTo>
                  <a:pt x="203409" y="179704"/>
                  <a:pt x="204720" y="263065"/>
                  <a:pt x="223519" y="316086"/>
                </a:cubicBezTo>
                <a:cubicBezTo>
                  <a:pt x="235766" y="352021"/>
                  <a:pt x="255926" y="374903"/>
                  <a:pt x="277145" y="377927"/>
                </a:cubicBezTo>
                <a:cubicBezTo>
                  <a:pt x="326385" y="384983"/>
                  <a:pt x="486405" y="327981"/>
                  <a:pt x="521534" y="237109"/>
                </a:cubicBezTo>
                <a:cubicBezTo>
                  <a:pt x="530158" y="215790"/>
                  <a:pt x="532637" y="192480"/>
                  <a:pt x="528691" y="169825"/>
                </a:cubicBezTo>
                <a:cubicBezTo>
                  <a:pt x="543811" y="163273"/>
                  <a:pt x="559435" y="157528"/>
                  <a:pt x="574656" y="152639"/>
                </a:cubicBezTo>
                <a:cubicBezTo>
                  <a:pt x="692390" y="114789"/>
                  <a:pt x="800246" y="126481"/>
                  <a:pt x="895301" y="187213"/>
                </a:cubicBezTo>
                <a:cubicBezTo>
                  <a:pt x="998066" y="252733"/>
                  <a:pt x="1052851" y="355902"/>
                  <a:pt x="1045493" y="469453"/>
                </a:cubicBezTo>
                <a:cubicBezTo>
                  <a:pt x="1037731" y="588901"/>
                  <a:pt x="961476" y="696757"/>
                  <a:pt x="846362" y="750937"/>
                </a:cubicBezTo>
                <a:cubicBezTo>
                  <a:pt x="741681" y="800581"/>
                  <a:pt x="623846" y="805168"/>
                  <a:pt x="511908" y="803001"/>
                </a:cubicBezTo>
                <a:lnTo>
                  <a:pt x="511353" y="833241"/>
                </a:lnTo>
                <a:cubicBezTo>
                  <a:pt x="626870" y="835509"/>
                  <a:pt x="748939" y="830418"/>
                  <a:pt x="859113" y="778506"/>
                </a:cubicBezTo>
                <a:cubicBezTo>
                  <a:pt x="984206" y="719639"/>
                  <a:pt x="1067114" y="602106"/>
                  <a:pt x="1075581" y="471621"/>
                </a:cubicBezTo>
                <a:cubicBezTo>
                  <a:pt x="1083646" y="346528"/>
                  <a:pt x="1023821" y="233581"/>
                  <a:pt x="911479" y="161761"/>
                </a:cubicBezTo>
                <a:cubicBezTo>
                  <a:pt x="808512" y="95889"/>
                  <a:pt x="692037" y="83137"/>
                  <a:pt x="565332" y="123810"/>
                </a:cubicBezTo>
                <a:cubicBezTo>
                  <a:pt x="544733" y="130468"/>
                  <a:pt x="524543" y="138310"/>
                  <a:pt x="504852" y="147297"/>
                </a:cubicBezTo>
                <a:cubicBezTo>
                  <a:pt x="497982" y="150406"/>
                  <a:pt x="494454" y="158107"/>
                  <a:pt x="496586" y="165340"/>
                </a:cubicBezTo>
                <a:cubicBezTo>
                  <a:pt x="502433" y="185399"/>
                  <a:pt x="501294" y="206844"/>
                  <a:pt x="493361" y="226173"/>
                </a:cubicBezTo>
                <a:cubicBezTo>
                  <a:pt x="465338" y="298597"/>
                  <a:pt x="322706" y="353937"/>
                  <a:pt x="281429" y="347989"/>
                </a:cubicBezTo>
                <a:cubicBezTo>
                  <a:pt x="275381" y="347133"/>
                  <a:pt x="262125" y="334986"/>
                  <a:pt x="252045" y="306208"/>
                </a:cubicBezTo>
                <a:cubicBezTo>
                  <a:pt x="236270" y="261100"/>
                  <a:pt x="234708" y="190590"/>
                  <a:pt x="282285" y="140291"/>
                </a:cubicBezTo>
                <a:cubicBezTo>
                  <a:pt x="329863" y="89992"/>
                  <a:pt x="389637" y="90949"/>
                  <a:pt x="431369" y="100777"/>
                </a:cubicBezTo>
                <a:cubicBezTo>
                  <a:pt x="434902" y="101629"/>
                  <a:pt x="438621" y="101186"/>
                  <a:pt x="441852" y="99517"/>
                </a:cubicBezTo>
                <a:cubicBezTo>
                  <a:pt x="473548" y="82916"/>
                  <a:pt x="506555" y="68942"/>
                  <a:pt x="540535" y="57736"/>
                </a:cubicBezTo>
                <a:cubicBezTo>
                  <a:pt x="687350" y="9654"/>
                  <a:pt x="828873" y="25026"/>
                  <a:pt x="949682" y="102289"/>
                </a:cubicBezTo>
                <a:cubicBezTo>
                  <a:pt x="1082386" y="187163"/>
                  <a:pt x="1155818" y="326872"/>
                  <a:pt x="1146242" y="476157"/>
                </a:cubicBezTo>
                <a:cubicBezTo>
                  <a:pt x="1136162" y="632397"/>
                  <a:pt x="1037731" y="772559"/>
                  <a:pt x="889202" y="842363"/>
                </a:cubicBezTo>
                <a:cubicBezTo>
                  <a:pt x="746217" y="909647"/>
                  <a:pt x="591187" y="906321"/>
                  <a:pt x="465489" y="902843"/>
                </a:cubicBezTo>
                <a:lnTo>
                  <a:pt x="465489" y="767670"/>
                </a:lnTo>
                <a:cubicBezTo>
                  <a:pt x="669151" y="760710"/>
                  <a:pt x="844941" y="622851"/>
                  <a:pt x="900240" y="426714"/>
                </a:cubicBezTo>
                <a:cubicBezTo>
                  <a:pt x="902523" y="418680"/>
                  <a:pt x="897861" y="410319"/>
                  <a:pt x="889832" y="408036"/>
                </a:cubicBezTo>
                <a:cubicBezTo>
                  <a:pt x="888562" y="407673"/>
                  <a:pt x="887247" y="407482"/>
                  <a:pt x="885926" y="407461"/>
                </a:cubicBezTo>
                <a:lnTo>
                  <a:pt x="15115" y="407461"/>
                </a:lnTo>
                <a:cubicBezTo>
                  <a:pt x="6764" y="407467"/>
                  <a:pt x="0" y="414240"/>
                  <a:pt x="0" y="422587"/>
                </a:cubicBezTo>
                <a:cubicBezTo>
                  <a:pt x="0" y="423947"/>
                  <a:pt x="186" y="425303"/>
                  <a:pt x="549" y="426613"/>
                </a:cubicBezTo>
                <a:cubicBezTo>
                  <a:pt x="55838" y="622760"/>
                  <a:pt x="231628" y="760624"/>
                  <a:pt x="435300" y="767569"/>
                </a:cubicBezTo>
                <a:lnTo>
                  <a:pt x="435300" y="800884"/>
                </a:lnTo>
                <a:cubicBezTo>
                  <a:pt x="314693" y="797658"/>
                  <a:pt x="183300" y="798918"/>
                  <a:pt x="149330" y="917711"/>
                </a:cubicBezTo>
                <a:cubicBezTo>
                  <a:pt x="134966" y="967859"/>
                  <a:pt x="148473" y="1004903"/>
                  <a:pt x="162384" y="1027130"/>
                </a:cubicBezTo>
                <a:cubicBezTo>
                  <a:pt x="206534" y="1097690"/>
                  <a:pt x="311064" y="1116438"/>
                  <a:pt x="412166" y="1134330"/>
                </a:cubicBezTo>
                <a:lnTo>
                  <a:pt x="435300" y="1138463"/>
                </a:lnTo>
                <a:lnTo>
                  <a:pt x="435300" y="1178581"/>
                </a:lnTo>
                <a:lnTo>
                  <a:pt x="425623" y="1179337"/>
                </a:lnTo>
                <a:cubicBezTo>
                  <a:pt x="378398" y="1182966"/>
                  <a:pt x="329863" y="1186696"/>
                  <a:pt x="288031" y="1201010"/>
                </a:cubicBezTo>
                <a:cubicBezTo>
                  <a:pt x="203107" y="1230241"/>
                  <a:pt x="186929" y="1292133"/>
                  <a:pt x="184812" y="1326455"/>
                </a:cubicBezTo>
                <a:cubicBezTo>
                  <a:pt x="182241" y="1368035"/>
                  <a:pt x="198924" y="1394697"/>
                  <a:pt x="213288" y="1409666"/>
                </a:cubicBezTo>
                <a:cubicBezTo>
                  <a:pt x="247560" y="1445349"/>
                  <a:pt x="304008" y="1458604"/>
                  <a:pt x="376382" y="1447919"/>
                </a:cubicBezTo>
                <a:cubicBezTo>
                  <a:pt x="395872" y="1444915"/>
                  <a:pt x="415593" y="1443701"/>
                  <a:pt x="435300" y="1444290"/>
                </a:cubicBezTo>
                <a:lnTo>
                  <a:pt x="435300" y="1529466"/>
                </a:lnTo>
                <a:cubicBezTo>
                  <a:pt x="377602" y="1535711"/>
                  <a:pt x="329465" y="1576348"/>
                  <a:pt x="313634" y="1632181"/>
                </a:cubicBezTo>
                <a:cubicBezTo>
                  <a:pt x="311381" y="1640220"/>
                  <a:pt x="316069" y="1648567"/>
                  <a:pt x="324112" y="1650824"/>
                </a:cubicBezTo>
                <a:cubicBezTo>
                  <a:pt x="325443" y="1651197"/>
                  <a:pt x="326819" y="1651384"/>
                  <a:pt x="328200" y="1651384"/>
                </a:cubicBezTo>
                <a:lnTo>
                  <a:pt x="572640" y="1651384"/>
                </a:lnTo>
                <a:cubicBezTo>
                  <a:pt x="580991" y="1651389"/>
                  <a:pt x="587765" y="1644620"/>
                  <a:pt x="587765" y="1636269"/>
                </a:cubicBezTo>
                <a:cubicBezTo>
                  <a:pt x="587770" y="1634888"/>
                  <a:pt x="587578" y="1633512"/>
                  <a:pt x="587205" y="1632181"/>
                </a:cubicBezTo>
                <a:cubicBezTo>
                  <a:pt x="571425" y="1576288"/>
                  <a:pt x="523278" y="1535580"/>
                  <a:pt x="465540" y="1529315"/>
                </a:cubicBezTo>
                <a:lnTo>
                  <a:pt x="465540" y="1447264"/>
                </a:lnTo>
                <a:cubicBezTo>
                  <a:pt x="546936" y="1461124"/>
                  <a:pt x="564677" y="1515808"/>
                  <a:pt x="565533" y="1518681"/>
                </a:cubicBezTo>
                <a:cubicBezTo>
                  <a:pt x="567378" y="1525172"/>
                  <a:pt x="573300" y="1529653"/>
                  <a:pt x="580049" y="1529668"/>
                </a:cubicBezTo>
                <a:cubicBezTo>
                  <a:pt x="580905" y="1529743"/>
                  <a:pt x="581762" y="1529743"/>
                  <a:pt x="582619" y="1529668"/>
                </a:cubicBezTo>
                <a:cubicBezTo>
                  <a:pt x="590250" y="1528368"/>
                  <a:pt x="595668" y="1521518"/>
                  <a:pt x="595169" y="1513792"/>
                </a:cubicBezTo>
                <a:cubicBezTo>
                  <a:pt x="589725" y="1428465"/>
                  <a:pt x="561602" y="1380937"/>
                  <a:pt x="503945" y="1359770"/>
                </a:cubicBezTo>
                <a:cubicBezTo>
                  <a:pt x="491455" y="1355254"/>
                  <a:pt x="478609" y="1351796"/>
                  <a:pt x="465540" y="1349437"/>
                </a:cubicBezTo>
                <a:lnTo>
                  <a:pt x="465540" y="1307757"/>
                </a:lnTo>
                <a:cubicBezTo>
                  <a:pt x="537158" y="1301457"/>
                  <a:pt x="603283" y="1289814"/>
                  <a:pt x="641486" y="1240725"/>
                </a:cubicBezTo>
                <a:cubicBezTo>
                  <a:pt x="657261" y="1220565"/>
                  <a:pt x="674145" y="1185285"/>
                  <a:pt x="665073" y="1132869"/>
                </a:cubicBezTo>
                <a:cubicBezTo>
                  <a:pt x="651113" y="1051876"/>
                  <a:pt x="564021" y="1029196"/>
                  <a:pt x="465540" y="1011052"/>
                </a:cubicBezTo>
                <a:lnTo>
                  <a:pt x="465540" y="932932"/>
                </a:lnTo>
                <a:cubicBezTo>
                  <a:pt x="493814" y="933738"/>
                  <a:pt x="523500" y="934545"/>
                  <a:pt x="554244" y="934545"/>
                </a:cubicBezTo>
                <a:cubicBezTo>
                  <a:pt x="663511" y="934545"/>
                  <a:pt x="785731" y="924465"/>
                  <a:pt x="902004" y="869730"/>
                </a:cubicBezTo>
                <a:cubicBezTo>
                  <a:pt x="1060260" y="795239"/>
                  <a:pt x="1165293" y="645148"/>
                  <a:pt x="1176079" y="478072"/>
                </a:cubicBezTo>
                <a:cubicBezTo>
                  <a:pt x="1186613" y="317699"/>
                  <a:pt x="1107989" y="167658"/>
                  <a:pt x="965911" y="76837"/>
                </a:cubicBezTo>
                <a:close/>
                <a:moveTo>
                  <a:pt x="550766" y="1621295"/>
                </a:moveTo>
                <a:lnTo>
                  <a:pt x="350073" y="1621295"/>
                </a:lnTo>
                <a:cubicBezTo>
                  <a:pt x="377279" y="1565875"/>
                  <a:pt x="444266" y="1543004"/>
                  <a:pt x="499686" y="1570215"/>
                </a:cubicBezTo>
                <a:cubicBezTo>
                  <a:pt x="521897" y="1581116"/>
                  <a:pt x="539860" y="1599084"/>
                  <a:pt x="550766" y="1621295"/>
                </a:cubicBezTo>
                <a:close/>
                <a:moveTo>
                  <a:pt x="35477" y="437701"/>
                </a:moveTo>
                <a:lnTo>
                  <a:pt x="865363" y="437701"/>
                </a:lnTo>
                <a:cubicBezTo>
                  <a:pt x="789713" y="666870"/>
                  <a:pt x="542606" y="791318"/>
                  <a:pt x="313443" y="715667"/>
                </a:cubicBezTo>
                <a:cubicBezTo>
                  <a:pt x="181989" y="672273"/>
                  <a:pt x="78871" y="569155"/>
                  <a:pt x="35477" y="437701"/>
                </a:cubicBezTo>
                <a:close/>
                <a:moveTo>
                  <a:pt x="350930" y="1343541"/>
                </a:moveTo>
                <a:cubicBezTo>
                  <a:pt x="334953" y="1343843"/>
                  <a:pt x="319481" y="1339761"/>
                  <a:pt x="314491" y="1336283"/>
                </a:cubicBezTo>
                <a:cubicBezTo>
                  <a:pt x="315086" y="1335043"/>
                  <a:pt x="315479" y="1333718"/>
                  <a:pt x="315650" y="1332352"/>
                </a:cubicBezTo>
                <a:cubicBezTo>
                  <a:pt x="315650" y="1332352"/>
                  <a:pt x="317969" y="1329227"/>
                  <a:pt x="330770" y="1324842"/>
                </a:cubicBezTo>
                <a:cubicBezTo>
                  <a:pt x="350930" y="1317837"/>
                  <a:pt x="371594" y="1315166"/>
                  <a:pt x="404657" y="1312393"/>
                </a:cubicBezTo>
                <a:lnTo>
                  <a:pt x="402137" y="1282153"/>
                </a:lnTo>
                <a:cubicBezTo>
                  <a:pt x="366605" y="1285127"/>
                  <a:pt x="344277" y="1288101"/>
                  <a:pt x="320942" y="1296114"/>
                </a:cubicBezTo>
                <a:cubicBezTo>
                  <a:pt x="306125" y="1301154"/>
                  <a:pt x="290702" y="1308563"/>
                  <a:pt x="286620" y="1324490"/>
                </a:cubicBezTo>
                <a:cubicBezTo>
                  <a:pt x="282351" y="1332826"/>
                  <a:pt x="282694" y="1342775"/>
                  <a:pt x="287527" y="1350798"/>
                </a:cubicBezTo>
                <a:cubicBezTo>
                  <a:pt x="301488" y="1374033"/>
                  <a:pt x="346495" y="1373831"/>
                  <a:pt x="351636" y="1373680"/>
                </a:cubicBezTo>
                <a:cubicBezTo>
                  <a:pt x="397601" y="1372722"/>
                  <a:pt x="449714" y="1371613"/>
                  <a:pt x="493613" y="1387741"/>
                </a:cubicBezTo>
                <a:cubicBezTo>
                  <a:pt x="516746" y="1396259"/>
                  <a:pt x="540636" y="1411278"/>
                  <a:pt x="554345" y="1453261"/>
                </a:cubicBezTo>
                <a:cubicBezTo>
                  <a:pt x="522391" y="1426751"/>
                  <a:pt x="466800" y="1403819"/>
                  <a:pt x="372048" y="1417981"/>
                </a:cubicBezTo>
                <a:cubicBezTo>
                  <a:pt x="328603" y="1424382"/>
                  <a:pt x="269585" y="1424483"/>
                  <a:pt x="235212" y="1388699"/>
                </a:cubicBezTo>
                <a:cubicBezTo>
                  <a:pt x="225132" y="1378065"/>
                  <a:pt x="213237" y="1358963"/>
                  <a:pt x="215052" y="1328219"/>
                </a:cubicBezTo>
                <a:cubicBezTo>
                  <a:pt x="217975" y="1280692"/>
                  <a:pt x="245846" y="1247579"/>
                  <a:pt x="297909" y="1229586"/>
                </a:cubicBezTo>
                <a:cubicBezTo>
                  <a:pt x="335861" y="1216533"/>
                  <a:pt x="382682" y="1212904"/>
                  <a:pt x="427992" y="1209426"/>
                </a:cubicBezTo>
                <a:lnTo>
                  <a:pt x="435350" y="1208872"/>
                </a:lnTo>
                <a:lnTo>
                  <a:pt x="435350" y="1344952"/>
                </a:lnTo>
                <a:cubicBezTo>
                  <a:pt x="407257" y="1342941"/>
                  <a:pt x="379074" y="1342507"/>
                  <a:pt x="350930" y="1343641"/>
                </a:cubicBezTo>
                <a:close/>
                <a:moveTo>
                  <a:pt x="435048" y="1005306"/>
                </a:moveTo>
                <a:cubicBezTo>
                  <a:pt x="387773" y="996940"/>
                  <a:pt x="290349" y="979703"/>
                  <a:pt x="274272" y="958787"/>
                </a:cubicBezTo>
                <a:cubicBezTo>
                  <a:pt x="274433" y="957078"/>
                  <a:pt x="274771" y="955385"/>
                  <a:pt x="275280" y="953747"/>
                </a:cubicBezTo>
                <a:cubicBezTo>
                  <a:pt x="281126" y="933587"/>
                  <a:pt x="339741" y="930815"/>
                  <a:pt x="389839" y="931117"/>
                </a:cubicBezTo>
                <a:lnTo>
                  <a:pt x="389839" y="900877"/>
                </a:lnTo>
                <a:cubicBezTo>
                  <a:pt x="307133" y="900525"/>
                  <a:pt x="256934" y="907883"/>
                  <a:pt x="246199" y="945431"/>
                </a:cubicBezTo>
                <a:cubicBezTo>
                  <a:pt x="242671" y="957527"/>
                  <a:pt x="243225" y="966246"/>
                  <a:pt x="247812" y="973655"/>
                </a:cubicBezTo>
                <a:cubicBezTo>
                  <a:pt x="266712" y="1003895"/>
                  <a:pt x="341354" y="1019267"/>
                  <a:pt x="429756" y="1034941"/>
                </a:cubicBezTo>
                <a:cubicBezTo>
                  <a:pt x="529346" y="1052581"/>
                  <a:pt x="623443" y="1069213"/>
                  <a:pt x="635237" y="1137556"/>
                </a:cubicBezTo>
                <a:cubicBezTo>
                  <a:pt x="642444" y="1179136"/>
                  <a:pt x="629592" y="1206301"/>
                  <a:pt x="617597" y="1221724"/>
                </a:cubicBezTo>
                <a:cubicBezTo>
                  <a:pt x="587105" y="1260885"/>
                  <a:pt x="529094" y="1271217"/>
                  <a:pt x="465489" y="1277164"/>
                </a:cubicBezTo>
                <a:lnTo>
                  <a:pt x="465489" y="1144360"/>
                </a:lnTo>
                <a:cubicBezTo>
                  <a:pt x="499812" y="1151366"/>
                  <a:pt x="523349" y="1157867"/>
                  <a:pt x="535495" y="1163663"/>
                </a:cubicBezTo>
                <a:cubicBezTo>
                  <a:pt x="526882" y="1169772"/>
                  <a:pt x="516283" y="1172413"/>
                  <a:pt x="505809" y="1171072"/>
                </a:cubicBezTo>
                <a:lnTo>
                  <a:pt x="502785" y="1201312"/>
                </a:lnTo>
                <a:cubicBezTo>
                  <a:pt x="505547" y="1201594"/>
                  <a:pt x="508324" y="1201725"/>
                  <a:pt x="511101" y="1201715"/>
                </a:cubicBezTo>
                <a:cubicBezTo>
                  <a:pt x="528227" y="1201897"/>
                  <a:pt x="544834" y="1195838"/>
                  <a:pt x="557822" y="1184680"/>
                </a:cubicBezTo>
                <a:cubicBezTo>
                  <a:pt x="567902" y="1175709"/>
                  <a:pt x="568205" y="1170618"/>
                  <a:pt x="568305" y="1167846"/>
                </a:cubicBezTo>
                <a:cubicBezTo>
                  <a:pt x="568860" y="1149450"/>
                  <a:pt x="562157" y="1142646"/>
                  <a:pt x="551925" y="1138161"/>
                </a:cubicBezTo>
                <a:lnTo>
                  <a:pt x="550212" y="1137354"/>
                </a:lnTo>
                <a:cubicBezTo>
                  <a:pt x="534235" y="1129290"/>
                  <a:pt x="505557" y="1121428"/>
                  <a:pt x="459996" y="1112608"/>
                </a:cubicBezTo>
                <a:cubicBezTo>
                  <a:pt x="444422" y="1109584"/>
                  <a:pt x="429453" y="1106913"/>
                  <a:pt x="417408" y="1104796"/>
                </a:cubicBezTo>
                <a:cubicBezTo>
                  <a:pt x="322807" y="1088063"/>
                  <a:pt x="224981" y="1070726"/>
                  <a:pt x="187987" y="1011405"/>
                </a:cubicBezTo>
                <a:cubicBezTo>
                  <a:pt x="177353" y="994370"/>
                  <a:pt x="167021" y="965742"/>
                  <a:pt x="178361" y="926330"/>
                </a:cubicBezTo>
                <a:cubicBezTo>
                  <a:pt x="204468" y="835609"/>
                  <a:pt x="300933" y="828201"/>
                  <a:pt x="435401" y="831426"/>
                </a:cubicBezTo>
                <a:lnTo>
                  <a:pt x="435401" y="1005609"/>
                </a:lnTo>
                <a:close/>
                <a:moveTo>
                  <a:pt x="302193" y="215387"/>
                </a:moveTo>
                <a:lnTo>
                  <a:pt x="332081" y="183736"/>
                </a:lnTo>
                <a:lnTo>
                  <a:pt x="354055" y="204501"/>
                </a:lnTo>
                <a:lnTo>
                  <a:pt x="324168" y="236101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1148" tIns="20574" rIns="41148" bIns="20574" rtlCol="0" anchor="ctr"/>
          <a:lstStyle/>
          <a:p>
            <a:endParaRPr lang="de-DE" dirty="0"/>
          </a:p>
        </p:txBody>
      </p:sp>
      <p:sp>
        <p:nvSpPr>
          <p:cNvPr id="72" name="Graphic 1">
            <a:extLst>
              <a:ext uri="{FF2B5EF4-FFF2-40B4-BE49-F238E27FC236}">
                <a16:creationId xmlns:a16="http://schemas.microsoft.com/office/drawing/2014/main" id="{2523C656-F9B8-4F28-BA35-3F0F905B4F62}"/>
              </a:ext>
            </a:extLst>
          </p:cNvPr>
          <p:cNvSpPr>
            <a:spLocks noChangeAspect="1"/>
          </p:cNvSpPr>
          <p:nvPr/>
        </p:nvSpPr>
        <p:spPr>
          <a:xfrm>
            <a:off x="2509315" y="3855233"/>
            <a:ext cx="840201" cy="631150"/>
          </a:xfrm>
          <a:custGeom>
            <a:avLst/>
            <a:gdLst>
              <a:gd name="connsiteX0" fmla="*/ 1682693 w 1692161"/>
              <a:gd name="connsiteY0" fmla="*/ 754030 h 1271133"/>
              <a:gd name="connsiteX1" fmla="*/ 1652453 w 1692161"/>
              <a:gd name="connsiteY1" fmla="*/ 750350 h 1271133"/>
              <a:gd name="connsiteX2" fmla="*/ 1661223 w 1692161"/>
              <a:gd name="connsiteY2" fmla="*/ 563870 h 1271133"/>
              <a:gd name="connsiteX3" fmla="*/ 1450299 w 1692161"/>
              <a:gd name="connsiteY3" fmla="*/ 75746 h 1271133"/>
              <a:gd name="connsiteX4" fmla="*/ 1224809 w 1692161"/>
              <a:gd name="connsiteY4" fmla="*/ 45002 h 1271133"/>
              <a:gd name="connsiteX5" fmla="*/ 1102892 w 1692161"/>
              <a:gd name="connsiteY5" fmla="*/ 153917 h 1271133"/>
              <a:gd name="connsiteX6" fmla="*/ 1158332 w 1692161"/>
              <a:gd name="connsiteY6" fmla="*/ 541694 h 1271133"/>
              <a:gd name="connsiteX7" fmla="*/ 1135299 w 1692161"/>
              <a:gd name="connsiteY7" fmla="*/ 710988 h 1271133"/>
              <a:gd name="connsiteX8" fmla="*/ 1129100 w 1692161"/>
              <a:gd name="connsiteY8" fmla="*/ 1047106 h 1271133"/>
              <a:gd name="connsiteX9" fmla="*/ 1320620 w 1692161"/>
              <a:gd name="connsiteY9" fmla="*/ 1127343 h 1271133"/>
              <a:gd name="connsiteX10" fmla="*/ 1321930 w 1692161"/>
              <a:gd name="connsiteY10" fmla="*/ 1127343 h 1271133"/>
              <a:gd name="connsiteX11" fmla="*/ 1612385 w 1692161"/>
              <a:gd name="connsiteY11" fmla="*/ 920400 h 1271133"/>
              <a:gd name="connsiteX12" fmla="*/ 1640609 w 1692161"/>
              <a:gd name="connsiteY12" fmla="*/ 931236 h 1271133"/>
              <a:gd name="connsiteX13" fmla="*/ 1322434 w 1692161"/>
              <a:gd name="connsiteY13" fmla="*/ 1157935 h 1271133"/>
              <a:gd name="connsiteX14" fmla="*/ 1321124 w 1692161"/>
              <a:gd name="connsiteY14" fmla="*/ 1157935 h 1271133"/>
              <a:gd name="connsiteX15" fmla="*/ 1104656 w 1692161"/>
              <a:gd name="connsiteY15" fmla="*/ 1064443 h 1271133"/>
              <a:gd name="connsiteX16" fmla="*/ 1107781 w 1692161"/>
              <a:gd name="connsiteY16" fmla="*/ 700253 h 1271133"/>
              <a:gd name="connsiteX17" fmla="*/ 1135299 w 1692161"/>
              <a:gd name="connsiteY17" fmla="*/ 564727 h 1271133"/>
              <a:gd name="connsiteX18" fmla="*/ 1115693 w 1692161"/>
              <a:gd name="connsiteY18" fmla="*/ 564727 h 1271133"/>
              <a:gd name="connsiteX19" fmla="*/ 929717 w 1692161"/>
              <a:gd name="connsiteY19" fmla="*/ 750703 h 1271133"/>
              <a:gd name="connsiteX20" fmla="*/ 929717 w 1692161"/>
              <a:gd name="connsiteY20" fmla="*/ 1271134 h 1271133"/>
              <a:gd name="connsiteX21" fmla="*/ 899477 w 1692161"/>
              <a:gd name="connsiteY21" fmla="*/ 1271134 h 1271133"/>
              <a:gd name="connsiteX22" fmla="*/ 899477 w 1692161"/>
              <a:gd name="connsiteY22" fmla="*/ 750703 h 1271133"/>
              <a:gd name="connsiteX23" fmla="*/ 1115693 w 1692161"/>
              <a:gd name="connsiteY23" fmla="*/ 534487 h 1271133"/>
              <a:gd name="connsiteX24" fmla="*/ 1122044 w 1692161"/>
              <a:gd name="connsiteY24" fmla="*/ 534487 h 1271133"/>
              <a:gd name="connsiteX25" fmla="*/ 1075323 w 1692161"/>
              <a:gd name="connsiteY25" fmla="*/ 142829 h 1271133"/>
              <a:gd name="connsiteX26" fmla="*/ 1215586 w 1692161"/>
              <a:gd name="connsiteY26" fmla="*/ 16829 h 1271133"/>
              <a:gd name="connsiteX27" fmla="*/ 1468191 w 1692161"/>
              <a:gd name="connsiteY27" fmla="*/ 51504 h 1271133"/>
              <a:gd name="connsiteX28" fmla="*/ 1691917 w 1692161"/>
              <a:gd name="connsiteY28" fmla="*/ 563870 h 1271133"/>
              <a:gd name="connsiteX29" fmla="*/ 1682693 w 1692161"/>
              <a:gd name="connsiteY29" fmla="*/ 754030 h 1271133"/>
              <a:gd name="connsiteX30" fmla="*/ 576413 w 1692161"/>
              <a:gd name="connsiteY30" fmla="*/ 534487 h 1271133"/>
              <a:gd name="connsiteX31" fmla="*/ 570063 w 1692161"/>
              <a:gd name="connsiteY31" fmla="*/ 534487 h 1271133"/>
              <a:gd name="connsiteX32" fmla="*/ 616784 w 1692161"/>
              <a:gd name="connsiteY32" fmla="*/ 142829 h 1271133"/>
              <a:gd name="connsiteX33" fmla="*/ 476521 w 1692161"/>
              <a:gd name="connsiteY33" fmla="*/ 16829 h 1271133"/>
              <a:gd name="connsiteX34" fmla="*/ 223916 w 1692161"/>
              <a:gd name="connsiteY34" fmla="*/ 51504 h 1271133"/>
              <a:gd name="connsiteX35" fmla="*/ 190 w 1692161"/>
              <a:gd name="connsiteY35" fmla="*/ 563770 h 1271133"/>
              <a:gd name="connsiteX36" fmla="*/ 135262 w 1692161"/>
              <a:gd name="connsiteY36" fmla="*/ 1067770 h 1271133"/>
              <a:gd name="connsiteX37" fmla="*/ 369673 w 1692161"/>
              <a:gd name="connsiteY37" fmla="*/ 1158036 h 1271133"/>
              <a:gd name="connsiteX38" fmla="*/ 370983 w 1692161"/>
              <a:gd name="connsiteY38" fmla="*/ 1158036 h 1271133"/>
              <a:gd name="connsiteX39" fmla="*/ 574246 w 1692161"/>
              <a:gd name="connsiteY39" fmla="*/ 1081781 h 1271133"/>
              <a:gd name="connsiteX40" fmla="*/ 622076 w 1692161"/>
              <a:gd name="connsiteY40" fmla="*/ 841272 h 1271133"/>
              <a:gd name="connsiteX41" fmla="*/ 592138 w 1692161"/>
              <a:gd name="connsiteY41" fmla="*/ 845707 h 1271133"/>
              <a:gd name="connsiteX42" fmla="*/ 551365 w 1692161"/>
              <a:gd name="connsiteY42" fmla="*/ 1062074 h 1271133"/>
              <a:gd name="connsiteX43" fmla="*/ 370933 w 1692161"/>
              <a:gd name="connsiteY43" fmla="*/ 1127594 h 1271133"/>
              <a:gd name="connsiteX44" fmla="*/ 369673 w 1692161"/>
              <a:gd name="connsiteY44" fmla="*/ 1127594 h 1271133"/>
              <a:gd name="connsiteX45" fmla="*/ 156783 w 1692161"/>
              <a:gd name="connsiteY45" fmla="*/ 1046299 h 1271133"/>
              <a:gd name="connsiteX46" fmla="*/ 30430 w 1692161"/>
              <a:gd name="connsiteY46" fmla="*/ 564223 h 1271133"/>
              <a:gd name="connsiteX47" fmla="*/ 241354 w 1692161"/>
              <a:gd name="connsiteY47" fmla="*/ 76099 h 1271133"/>
              <a:gd name="connsiteX48" fmla="*/ 466844 w 1692161"/>
              <a:gd name="connsiteY48" fmla="*/ 45355 h 1271133"/>
              <a:gd name="connsiteX49" fmla="*/ 588761 w 1692161"/>
              <a:gd name="connsiteY49" fmla="*/ 154270 h 1271133"/>
              <a:gd name="connsiteX50" fmla="*/ 533321 w 1692161"/>
              <a:gd name="connsiteY50" fmla="*/ 542047 h 1271133"/>
              <a:gd name="connsiteX51" fmla="*/ 556354 w 1692161"/>
              <a:gd name="connsiteY51" fmla="*/ 711341 h 1271133"/>
              <a:gd name="connsiteX52" fmla="*/ 584477 w 1692161"/>
              <a:gd name="connsiteY52" fmla="*/ 700253 h 1271133"/>
              <a:gd name="connsiteX53" fmla="*/ 556959 w 1692161"/>
              <a:gd name="connsiteY53" fmla="*/ 564727 h 1271133"/>
              <a:gd name="connsiteX54" fmla="*/ 576565 w 1692161"/>
              <a:gd name="connsiteY54" fmla="*/ 564727 h 1271133"/>
              <a:gd name="connsiteX55" fmla="*/ 762541 w 1692161"/>
              <a:gd name="connsiteY55" fmla="*/ 750703 h 1271133"/>
              <a:gd name="connsiteX56" fmla="*/ 762541 w 1692161"/>
              <a:gd name="connsiteY56" fmla="*/ 1271134 h 1271133"/>
              <a:gd name="connsiteX57" fmla="*/ 792781 w 1692161"/>
              <a:gd name="connsiteY57" fmla="*/ 1271134 h 1271133"/>
              <a:gd name="connsiteX58" fmla="*/ 792781 w 1692161"/>
              <a:gd name="connsiteY58" fmla="*/ 750703 h 1271133"/>
              <a:gd name="connsiteX59" fmla="*/ 576413 w 1692161"/>
              <a:gd name="connsiteY59" fmla="*/ 534487 h 1271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692161" h="1271133">
                <a:moveTo>
                  <a:pt x="1682693" y="754030"/>
                </a:moveTo>
                <a:lnTo>
                  <a:pt x="1652453" y="750350"/>
                </a:lnTo>
                <a:cubicBezTo>
                  <a:pt x="1659540" y="688454"/>
                  <a:pt x="1662468" y="626155"/>
                  <a:pt x="1661223" y="563870"/>
                </a:cubicBezTo>
                <a:cubicBezTo>
                  <a:pt x="1658753" y="393670"/>
                  <a:pt x="1585623" y="171355"/>
                  <a:pt x="1450299" y="75746"/>
                </a:cubicBezTo>
                <a:cubicBezTo>
                  <a:pt x="1382410" y="27766"/>
                  <a:pt x="1306558" y="17383"/>
                  <a:pt x="1224809" y="45002"/>
                </a:cubicBezTo>
                <a:cubicBezTo>
                  <a:pt x="1165287" y="65162"/>
                  <a:pt x="1124261" y="101753"/>
                  <a:pt x="1102892" y="153917"/>
                </a:cubicBezTo>
                <a:cubicBezTo>
                  <a:pt x="1042412" y="300833"/>
                  <a:pt x="1151276" y="526877"/>
                  <a:pt x="1158332" y="541694"/>
                </a:cubicBezTo>
                <a:cubicBezTo>
                  <a:pt x="1164581" y="551774"/>
                  <a:pt x="1181617" y="593455"/>
                  <a:pt x="1135299" y="710988"/>
                </a:cubicBezTo>
                <a:cubicBezTo>
                  <a:pt x="1095584" y="811788"/>
                  <a:pt x="1070132" y="960317"/>
                  <a:pt x="1129100" y="1047106"/>
                </a:cubicBezTo>
                <a:cubicBezTo>
                  <a:pt x="1165035" y="1100076"/>
                  <a:pt x="1229446" y="1127090"/>
                  <a:pt x="1320620" y="1127343"/>
                </a:cubicBezTo>
                <a:lnTo>
                  <a:pt x="1321930" y="1127343"/>
                </a:lnTo>
                <a:cubicBezTo>
                  <a:pt x="1463655" y="1127343"/>
                  <a:pt x="1558810" y="1059655"/>
                  <a:pt x="1612385" y="920400"/>
                </a:cubicBezTo>
                <a:lnTo>
                  <a:pt x="1640609" y="931236"/>
                </a:lnTo>
                <a:cubicBezTo>
                  <a:pt x="1583254" y="1081630"/>
                  <a:pt x="1476053" y="1157935"/>
                  <a:pt x="1322434" y="1157935"/>
                </a:cubicBezTo>
                <a:lnTo>
                  <a:pt x="1321124" y="1157935"/>
                </a:lnTo>
                <a:cubicBezTo>
                  <a:pt x="1219366" y="1157633"/>
                  <a:pt x="1146538" y="1126183"/>
                  <a:pt x="1104656" y="1064443"/>
                </a:cubicBezTo>
                <a:cubicBezTo>
                  <a:pt x="1020135" y="939905"/>
                  <a:pt x="1092409" y="739212"/>
                  <a:pt x="1107781" y="700253"/>
                </a:cubicBezTo>
                <a:cubicBezTo>
                  <a:pt x="1140238" y="617849"/>
                  <a:pt x="1138323" y="579293"/>
                  <a:pt x="1135299" y="564727"/>
                </a:cubicBezTo>
                <a:lnTo>
                  <a:pt x="1115693" y="564727"/>
                </a:lnTo>
                <a:cubicBezTo>
                  <a:pt x="1013029" y="564838"/>
                  <a:pt x="929828" y="648038"/>
                  <a:pt x="929717" y="750703"/>
                </a:cubicBezTo>
                <a:lnTo>
                  <a:pt x="929717" y="1271134"/>
                </a:lnTo>
                <a:lnTo>
                  <a:pt x="899477" y="1271134"/>
                </a:lnTo>
                <a:lnTo>
                  <a:pt x="899477" y="750703"/>
                </a:lnTo>
                <a:cubicBezTo>
                  <a:pt x="899755" y="631406"/>
                  <a:pt x="996396" y="534764"/>
                  <a:pt x="1115693" y="534487"/>
                </a:cubicBezTo>
                <a:lnTo>
                  <a:pt x="1122044" y="534487"/>
                </a:lnTo>
                <a:cubicBezTo>
                  <a:pt x="1093316" y="470227"/>
                  <a:pt x="1019076" y="280068"/>
                  <a:pt x="1075323" y="142829"/>
                </a:cubicBezTo>
                <a:cubicBezTo>
                  <a:pt x="1100170" y="82349"/>
                  <a:pt x="1147395" y="39710"/>
                  <a:pt x="1215586" y="16829"/>
                </a:cubicBezTo>
                <a:cubicBezTo>
                  <a:pt x="1307012" y="-14066"/>
                  <a:pt x="1391986" y="-2374"/>
                  <a:pt x="1468191" y="51504"/>
                </a:cubicBezTo>
                <a:cubicBezTo>
                  <a:pt x="1611680" y="152959"/>
                  <a:pt x="1689346" y="386059"/>
                  <a:pt x="1691917" y="563870"/>
                </a:cubicBezTo>
                <a:cubicBezTo>
                  <a:pt x="1693096" y="627390"/>
                  <a:pt x="1690011" y="690919"/>
                  <a:pt x="1682693" y="754030"/>
                </a:cubicBezTo>
                <a:close/>
                <a:moveTo>
                  <a:pt x="576413" y="534487"/>
                </a:moveTo>
                <a:lnTo>
                  <a:pt x="570063" y="534487"/>
                </a:lnTo>
                <a:cubicBezTo>
                  <a:pt x="598791" y="470227"/>
                  <a:pt x="673030" y="280068"/>
                  <a:pt x="616784" y="142829"/>
                </a:cubicBezTo>
                <a:cubicBezTo>
                  <a:pt x="591937" y="82349"/>
                  <a:pt x="544712" y="39710"/>
                  <a:pt x="476521" y="16829"/>
                </a:cubicBezTo>
                <a:cubicBezTo>
                  <a:pt x="385095" y="-14066"/>
                  <a:pt x="300121" y="-2374"/>
                  <a:pt x="223916" y="51504"/>
                </a:cubicBezTo>
                <a:cubicBezTo>
                  <a:pt x="80427" y="152858"/>
                  <a:pt x="2761" y="386110"/>
                  <a:pt x="190" y="563770"/>
                </a:cubicBezTo>
                <a:cubicBezTo>
                  <a:pt x="-3287" y="807353"/>
                  <a:pt x="40913" y="972010"/>
                  <a:pt x="135262" y="1067770"/>
                </a:cubicBezTo>
                <a:cubicBezTo>
                  <a:pt x="194533" y="1127645"/>
                  <a:pt x="273358" y="1158036"/>
                  <a:pt x="369673" y="1158036"/>
                </a:cubicBezTo>
                <a:lnTo>
                  <a:pt x="370983" y="1158036"/>
                </a:lnTo>
                <a:cubicBezTo>
                  <a:pt x="462610" y="1157784"/>
                  <a:pt x="531003" y="1132130"/>
                  <a:pt x="574246" y="1081781"/>
                </a:cubicBezTo>
                <a:cubicBezTo>
                  <a:pt x="620866" y="1027601"/>
                  <a:pt x="637397" y="944441"/>
                  <a:pt x="622076" y="841272"/>
                </a:cubicBezTo>
                <a:lnTo>
                  <a:pt x="592138" y="845707"/>
                </a:lnTo>
                <a:cubicBezTo>
                  <a:pt x="601916" y="911227"/>
                  <a:pt x="602773" y="1002250"/>
                  <a:pt x="551365" y="1062074"/>
                </a:cubicBezTo>
                <a:cubicBezTo>
                  <a:pt x="514018" y="1105419"/>
                  <a:pt x="453337" y="1127594"/>
                  <a:pt x="370933" y="1127594"/>
                </a:cubicBezTo>
                <a:lnTo>
                  <a:pt x="369673" y="1127594"/>
                </a:lnTo>
                <a:cubicBezTo>
                  <a:pt x="281775" y="1127594"/>
                  <a:pt x="210106" y="1100227"/>
                  <a:pt x="156783" y="1046299"/>
                </a:cubicBezTo>
                <a:cubicBezTo>
                  <a:pt x="69893" y="958250"/>
                  <a:pt x="27154" y="796013"/>
                  <a:pt x="30430" y="564223"/>
                </a:cubicBezTo>
                <a:cubicBezTo>
                  <a:pt x="32900" y="394022"/>
                  <a:pt x="106030" y="171708"/>
                  <a:pt x="241354" y="76099"/>
                </a:cubicBezTo>
                <a:cubicBezTo>
                  <a:pt x="309243" y="28118"/>
                  <a:pt x="385095" y="17736"/>
                  <a:pt x="466844" y="45355"/>
                </a:cubicBezTo>
                <a:cubicBezTo>
                  <a:pt x="526366" y="65515"/>
                  <a:pt x="567644" y="102106"/>
                  <a:pt x="588761" y="154270"/>
                </a:cubicBezTo>
                <a:cubicBezTo>
                  <a:pt x="649241" y="301186"/>
                  <a:pt x="540377" y="527230"/>
                  <a:pt x="533321" y="542047"/>
                </a:cubicBezTo>
                <a:cubicBezTo>
                  <a:pt x="527072" y="552127"/>
                  <a:pt x="510037" y="593808"/>
                  <a:pt x="556354" y="711341"/>
                </a:cubicBezTo>
                <a:lnTo>
                  <a:pt x="584477" y="700253"/>
                </a:lnTo>
                <a:cubicBezTo>
                  <a:pt x="552020" y="617849"/>
                  <a:pt x="553935" y="579293"/>
                  <a:pt x="556959" y="564727"/>
                </a:cubicBezTo>
                <a:lnTo>
                  <a:pt x="576565" y="564727"/>
                </a:lnTo>
                <a:cubicBezTo>
                  <a:pt x="679229" y="564838"/>
                  <a:pt x="762430" y="648038"/>
                  <a:pt x="762541" y="750703"/>
                </a:cubicBezTo>
                <a:lnTo>
                  <a:pt x="762541" y="1271134"/>
                </a:lnTo>
                <a:lnTo>
                  <a:pt x="792781" y="1271134"/>
                </a:lnTo>
                <a:lnTo>
                  <a:pt x="792781" y="750703"/>
                </a:lnTo>
                <a:cubicBezTo>
                  <a:pt x="792503" y="631346"/>
                  <a:pt x="695771" y="534679"/>
                  <a:pt x="576413" y="534487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1148" tIns="20574" rIns="41148" bIns="20574" rtlCol="0" anchor="ctr"/>
          <a:lstStyle/>
          <a:p>
            <a:endParaRPr lang="de-DE" dirty="0"/>
          </a:p>
        </p:txBody>
      </p:sp>
      <p:sp>
        <p:nvSpPr>
          <p:cNvPr id="73" name="Graphic 1">
            <a:extLst>
              <a:ext uri="{FF2B5EF4-FFF2-40B4-BE49-F238E27FC236}">
                <a16:creationId xmlns:a16="http://schemas.microsoft.com/office/drawing/2014/main" id="{FF24EC1F-C27E-498C-8C8E-B4D00E44968D}"/>
              </a:ext>
            </a:extLst>
          </p:cNvPr>
          <p:cNvSpPr>
            <a:spLocks noChangeAspect="1"/>
          </p:cNvSpPr>
          <p:nvPr/>
        </p:nvSpPr>
        <p:spPr>
          <a:xfrm>
            <a:off x="1793738" y="4728851"/>
            <a:ext cx="645187" cy="724553"/>
          </a:xfrm>
          <a:custGeom>
            <a:avLst/>
            <a:gdLst>
              <a:gd name="connsiteX0" fmla="*/ 1275331 w 1299405"/>
              <a:gd name="connsiteY0" fmla="*/ 521872 h 1459246"/>
              <a:gd name="connsiteX1" fmla="*/ 1246149 w 1299405"/>
              <a:gd name="connsiteY1" fmla="*/ 514010 h 1459246"/>
              <a:gd name="connsiteX2" fmla="*/ 1110069 w 1299405"/>
              <a:gd name="connsiteY2" fmla="*/ 51640 h 1459246"/>
              <a:gd name="connsiteX3" fmla="*/ 751423 w 1299405"/>
              <a:gd name="connsiteY3" fmla="*/ 78252 h 1459246"/>
              <a:gd name="connsiteX4" fmla="*/ 422260 w 1299405"/>
              <a:gd name="connsiteY4" fmla="*/ 187569 h 1459246"/>
              <a:gd name="connsiteX5" fmla="*/ 400588 w 1299405"/>
              <a:gd name="connsiteY5" fmla="*/ 186208 h 1459246"/>
              <a:gd name="connsiteX6" fmla="*/ 404721 w 1299405"/>
              <a:gd name="connsiteY6" fmla="*/ 155968 h 1459246"/>
              <a:gd name="connsiteX7" fmla="*/ 625322 w 1299405"/>
              <a:gd name="connsiteY7" fmla="*/ 102494 h 1459246"/>
              <a:gd name="connsiteX8" fmla="*/ 566203 w 1299405"/>
              <a:gd name="connsiteY8" fmla="*/ 85812 h 1459246"/>
              <a:gd name="connsiteX9" fmla="*/ 189866 w 1299405"/>
              <a:gd name="connsiteY9" fmla="*/ 51388 h 1459246"/>
              <a:gd name="connsiteX10" fmla="*/ 46931 w 1299405"/>
              <a:gd name="connsiteY10" fmla="*/ 214886 h 1459246"/>
              <a:gd name="connsiteX11" fmla="*/ 139919 w 1299405"/>
              <a:gd name="connsiteY11" fmla="*/ 692225 h 1459246"/>
              <a:gd name="connsiteX12" fmla="*/ 230639 w 1299405"/>
              <a:gd name="connsiteY12" fmla="*/ 1021639 h 1459246"/>
              <a:gd name="connsiteX13" fmla="*/ 340461 w 1299405"/>
              <a:gd name="connsiteY13" fmla="*/ 1411634 h 1459246"/>
              <a:gd name="connsiteX14" fmla="*/ 404167 w 1299405"/>
              <a:gd name="connsiteY14" fmla="*/ 1419179 h 1459246"/>
              <a:gd name="connsiteX15" fmla="*/ 421403 w 1299405"/>
              <a:gd name="connsiteY15" fmla="*/ 1385527 h 1459246"/>
              <a:gd name="connsiteX16" fmla="*/ 467066 w 1299405"/>
              <a:gd name="connsiteY16" fmla="*/ 1078893 h 1459246"/>
              <a:gd name="connsiteX17" fmla="*/ 649463 w 1299405"/>
              <a:gd name="connsiteY17" fmla="*/ 894530 h 1459246"/>
              <a:gd name="connsiteX18" fmla="*/ 650169 w 1299405"/>
              <a:gd name="connsiteY18" fmla="*/ 894530 h 1459246"/>
              <a:gd name="connsiteX19" fmla="*/ 823797 w 1299405"/>
              <a:gd name="connsiteY19" fmla="*/ 1079196 h 1459246"/>
              <a:gd name="connsiteX20" fmla="*/ 878027 w 1299405"/>
              <a:gd name="connsiteY20" fmla="*/ 1385527 h 1459246"/>
              <a:gd name="connsiteX21" fmla="*/ 925318 w 1299405"/>
              <a:gd name="connsiteY21" fmla="*/ 1428871 h 1459246"/>
              <a:gd name="connsiteX22" fmla="*/ 958970 w 1299405"/>
              <a:gd name="connsiteY22" fmla="*/ 1411634 h 1459246"/>
              <a:gd name="connsiteX23" fmla="*/ 1068791 w 1299405"/>
              <a:gd name="connsiteY23" fmla="*/ 1021639 h 1459246"/>
              <a:gd name="connsiteX24" fmla="*/ 1159763 w 1299405"/>
              <a:gd name="connsiteY24" fmla="*/ 692225 h 1459246"/>
              <a:gd name="connsiteX25" fmla="*/ 1182695 w 1299405"/>
              <a:gd name="connsiteY25" fmla="*/ 711931 h 1459246"/>
              <a:gd name="connsiteX26" fmla="*/ 1098779 w 1299405"/>
              <a:gd name="connsiteY26" fmla="*/ 1025570 h 1459246"/>
              <a:gd name="connsiteX27" fmla="*/ 982859 w 1299405"/>
              <a:gd name="connsiteY27" fmla="*/ 1430383 h 1459246"/>
              <a:gd name="connsiteX28" fmla="*/ 923992 w 1299405"/>
              <a:gd name="connsiteY28" fmla="*/ 1459111 h 1459246"/>
              <a:gd name="connsiteX29" fmla="*/ 847939 w 1299405"/>
              <a:gd name="connsiteY29" fmla="*/ 1386988 h 1459246"/>
              <a:gd name="connsiteX30" fmla="*/ 649715 w 1299405"/>
              <a:gd name="connsiteY30" fmla="*/ 924770 h 1459246"/>
              <a:gd name="connsiteX31" fmla="*/ 451694 w 1299405"/>
              <a:gd name="connsiteY31" fmla="*/ 1386988 h 1459246"/>
              <a:gd name="connsiteX32" fmla="*/ 372828 w 1299405"/>
              <a:gd name="connsiteY32" fmla="*/ 1459171 h 1459246"/>
              <a:gd name="connsiteX33" fmla="*/ 316823 w 1299405"/>
              <a:gd name="connsiteY33" fmla="*/ 1430484 h 1459246"/>
              <a:gd name="connsiteX34" fmla="*/ 200903 w 1299405"/>
              <a:gd name="connsiteY34" fmla="*/ 1025671 h 1459246"/>
              <a:gd name="connsiteX35" fmla="*/ 116987 w 1299405"/>
              <a:gd name="connsiteY35" fmla="*/ 712032 h 1459246"/>
              <a:gd name="connsiteX36" fmla="*/ 17851 w 1299405"/>
              <a:gd name="connsiteY36" fmla="*/ 206721 h 1459246"/>
              <a:gd name="connsiteX37" fmla="*/ 180643 w 1299405"/>
              <a:gd name="connsiteY37" fmla="*/ 22711 h 1459246"/>
              <a:gd name="connsiteX38" fmla="*/ 578803 w 1299405"/>
              <a:gd name="connsiteY38" fmla="*/ 58394 h 1459246"/>
              <a:gd name="connsiteX39" fmla="*/ 721132 w 1299405"/>
              <a:gd name="connsiteY39" fmla="*/ 58394 h 1459246"/>
              <a:gd name="connsiteX40" fmla="*/ 1119292 w 1299405"/>
              <a:gd name="connsiteY40" fmla="*/ 22711 h 1459246"/>
              <a:gd name="connsiteX41" fmla="*/ 1286671 w 1299405"/>
              <a:gd name="connsiteY41" fmla="*/ 224311 h 1459246"/>
              <a:gd name="connsiteX42" fmla="*/ 1275331 w 1299405"/>
              <a:gd name="connsiteY42" fmla="*/ 521872 h 1459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1299405" h="1459246">
                <a:moveTo>
                  <a:pt x="1275331" y="521872"/>
                </a:moveTo>
                <a:lnTo>
                  <a:pt x="1246149" y="514010"/>
                </a:lnTo>
                <a:cubicBezTo>
                  <a:pt x="1297809" y="322490"/>
                  <a:pt x="1267619" y="101990"/>
                  <a:pt x="1110069" y="51640"/>
                </a:cubicBezTo>
                <a:cubicBezTo>
                  <a:pt x="972679" y="7792"/>
                  <a:pt x="841991" y="39897"/>
                  <a:pt x="751423" y="78252"/>
                </a:cubicBezTo>
                <a:cubicBezTo>
                  <a:pt x="739276" y="84552"/>
                  <a:pt x="538331" y="187569"/>
                  <a:pt x="422260" y="187569"/>
                </a:cubicBezTo>
                <a:cubicBezTo>
                  <a:pt x="415013" y="187594"/>
                  <a:pt x="407775" y="187141"/>
                  <a:pt x="400588" y="186208"/>
                </a:cubicBezTo>
                <a:lnTo>
                  <a:pt x="404721" y="155968"/>
                </a:lnTo>
                <a:cubicBezTo>
                  <a:pt x="459758" y="163629"/>
                  <a:pt x="551889" y="132734"/>
                  <a:pt x="625322" y="102494"/>
                </a:cubicBezTo>
                <a:cubicBezTo>
                  <a:pt x="604880" y="99979"/>
                  <a:pt x="584946" y="94354"/>
                  <a:pt x="566203" y="85812"/>
                </a:cubicBezTo>
                <a:cubicBezTo>
                  <a:pt x="475483" y="44282"/>
                  <a:pt x="336479" y="4567"/>
                  <a:pt x="189866" y="51388"/>
                </a:cubicBezTo>
                <a:cubicBezTo>
                  <a:pt x="102019" y="79461"/>
                  <a:pt x="63866" y="155767"/>
                  <a:pt x="46931" y="214886"/>
                </a:cubicBezTo>
                <a:cubicBezTo>
                  <a:pt x="614" y="378737"/>
                  <a:pt x="58775" y="597926"/>
                  <a:pt x="139919" y="692225"/>
                </a:cubicBezTo>
                <a:cubicBezTo>
                  <a:pt x="196267" y="757745"/>
                  <a:pt x="213100" y="885861"/>
                  <a:pt x="230639" y="1021639"/>
                </a:cubicBezTo>
                <a:cubicBezTo>
                  <a:pt x="250043" y="1169462"/>
                  <a:pt x="270103" y="1322376"/>
                  <a:pt x="340461" y="1411634"/>
                </a:cubicBezTo>
                <a:cubicBezTo>
                  <a:pt x="355969" y="1431310"/>
                  <a:pt x="384490" y="1434687"/>
                  <a:pt x="404167" y="1419179"/>
                </a:cubicBezTo>
                <a:cubicBezTo>
                  <a:pt x="414534" y="1411009"/>
                  <a:pt x="420829" y="1398722"/>
                  <a:pt x="421403" y="1385527"/>
                </a:cubicBezTo>
                <a:cubicBezTo>
                  <a:pt x="427653" y="1256604"/>
                  <a:pt x="442622" y="1156308"/>
                  <a:pt x="467066" y="1078893"/>
                </a:cubicBezTo>
                <a:cubicBezTo>
                  <a:pt x="505319" y="957933"/>
                  <a:pt x="566656" y="895841"/>
                  <a:pt x="649463" y="894530"/>
                </a:cubicBezTo>
                <a:lnTo>
                  <a:pt x="650169" y="894530"/>
                </a:lnTo>
                <a:cubicBezTo>
                  <a:pt x="723803" y="896748"/>
                  <a:pt x="782217" y="958891"/>
                  <a:pt x="823797" y="1079196"/>
                </a:cubicBezTo>
                <a:cubicBezTo>
                  <a:pt x="865125" y="1198644"/>
                  <a:pt x="875507" y="1333212"/>
                  <a:pt x="878027" y="1385527"/>
                </a:cubicBezTo>
                <a:cubicBezTo>
                  <a:pt x="879116" y="1410556"/>
                  <a:pt x="900289" y="1429960"/>
                  <a:pt x="925318" y="1428871"/>
                </a:cubicBezTo>
                <a:cubicBezTo>
                  <a:pt x="938507" y="1428301"/>
                  <a:pt x="950795" y="1422006"/>
                  <a:pt x="958970" y="1411634"/>
                </a:cubicBezTo>
                <a:cubicBezTo>
                  <a:pt x="1029530" y="1322376"/>
                  <a:pt x="1049387" y="1169462"/>
                  <a:pt x="1068791" y="1021639"/>
                </a:cubicBezTo>
                <a:cubicBezTo>
                  <a:pt x="1086583" y="885861"/>
                  <a:pt x="1103416" y="757694"/>
                  <a:pt x="1159763" y="692225"/>
                </a:cubicBezTo>
                <a:lnTo>
                  <a:pt x="1182695" y="711931"/>
                </a:lnTo>
                <a:cubicBezTo>
                  <a:pt x="1132295" y="770546"/>
                  <a:pt x="1115966" y="894429"/>
                  <a:pt x="1098779" y="1025570"/>
                </a:cubicBezTo>
                <a:cubicBezTo>
                  <a:pt x="1078619" y="1177476"/>
                  <a:pt x="1058207" y="1334573"/>
                  <a:pt x="982859" y="1430383"/>
                </a:cubicBezTo>
                <a:cubicBezTo>
                  <a:pt x="968707" y="1448512"/>
                  <a:pt x="946990" y="1459111"/>
                  <a:pt x="923992" y="1459111"/>
                </a:cubicBezTo>
                <a:cubicBezTo>
                  <a:pt x="883496" y="1459116"/>
                  <a:pt x="850081" y="1427424"/>
                  <a:pt x="847939" y="1386988"/>
                </a:cubicBezTo>
                <a:cubicBezTo>
                  <a:pt x="840278" y="1229085"/>
                  <a:pt x="788971" y="929457"/>
                  <a:pt x="649715" y="924770"/>
                </a:cubicBezTo>
                <a:cubicBezTo>
                  <a:pt x="533090" y="926887"/>
                  <a:pt x="466511" y="1082421"/>
                  <a:pt x="451694" y="1386988"/>
                </a:cubicBezTo>
                <a:cubicBezTo>
                  <a:pt x="449849" y="1428700"/>
                  <a:pt x="414539" y="1461021"/>
                  <a:pt x="372828" y="1459171"/>
                </a:cubicBezTo>
                <a:cubicBezTo>
                  <a:pt x="350879" y="1458204"/>
                  <a:pt x="330436" y="1447731"/>
                  <a:pt x="316823" y="1430484"/>
                </a:cubicBezTo>
                <a:cubicBezTo>
                  <a:pt x="241223" y="1334724"/>
                  <a:pt x="220761" y="1177577"/>
                  <a:pt x="200903" y="1025671"/>
                </a:cubicBezTo>
                <a:cubicBezTo>
                  <a:pt x="183717" y="894631"/>
                  <a:pt x="167438" y="770647"/>
                  <a:pt x="116987" y="712032"/>
                </a:cubicBezTo>
                <a:cubicBezTo>
                  <a:pt x="28989" y="609871"/>
                  <a:pt x="-31844" y="382416"/>
                  <a:pt x="17851" y="206721"/>
                </a:cubicBezTo>
                <a:cubicBezTo>
                  <a:pt x="44663" y="111768"/>
                  <a:pt x="100960" y="48112"/>
                  <a:pt x="180643" y="22711"/>
                </a:cubicBezTo>
                <a:cubicBezTo>
                  <a:pt x="336479" y="-27034"/>
                  <a:pt x="483043" y="14647"/>
                  <a:pt x="578803" y="58394"/>
                </a:cubicBezTo>
                <a:cubicBezTo>
                  <a:pt x="623986" y="79108"/>
                  <a:pt x="675949" y="79108"/>
                  <a:pt x="721132" y="58394"/>
                </a:cubicBezTo>
                <a:cubicBezTo>
                  <a:pt x="816892" y="14647"/>
                  <a:pt x="963455" y="-27286"/>
                  <a:pt x="1119292" y="22711"/>
                </a:cubicBezTo>
                <a:cubicBezTo>
                  <a:pt x="1204115" y="49776"/>
                  <a:pt x="1262025" y="119529"/>
                  <a:pt x="1286671" y="224311"/>
                </a:cubicBezTo>
                <a:cubicBezTo>
                  <a:pt x="1306982" y="311604"/>
                  <a:pt x="1302849" y="419712"/>
                  <a:pt x="1275331" y="521872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1148" tIns="20574" rIns="41148" bIns="20574" rtlCol="0" anchor="ctr"/>
          <a:lstStyle/>
          <a:p>
            <a:endParaRPr lang="de-DE" dirty="0"/>
          </a:p>
        </p:txBody>
      </p:sp>
      <p:sp>
        <p:nvSpPr>
          <p:cNvPr id="74" name="Graphic 1">
            <a:extLst>
              <a:ext uri="{FF2B5EF4-FFF2-40B4-BE49-F238E27FC236}">
                <a16:creationId xmlns:a16="http://schemas.microsoft.com/office/drawing/2014/main" id="{AA374BC5-888A-4C6F-98FF-7713BCC32DFE}"/>
              </a:ext>
            </a:extLst>
          </p:cNvPr>
          <p:cNvSpPr>
            <a:spLocks noChangeAspect="1"/>
          </p:cNvSpPr>
          <p:nvPr/>
        </p:nvSpPr>
        <p:spPr>
          <a:xfrm>
            <a:off x="2902627" y="4785912"/>
            <a:ext cx="719665" cy="722594"/>
          </a:xfrm>
          <a:custGeom>
            <a:avLst/>
            <a:gdLst>
              <a:gd name="connsiteX0" fmla="*/ 1209751 w 1449403"/>
              <a:gd name="connsiteY0" fmla="*/ 422352 h 1455300"/>
              <a:gd name="connsiteX1" fmla="*/ 1377583 w 1449403"/>
              <a:gd name="connsiteY1" fmla="*/ 254470 h 1455300"/>
              <a:gd name="connsiteX2" fmla="*/ 1427983 w 1449403"/>
              <a:gd name="connsiteY2" fmla="*/ 304870 h 1455300"/>
              <a:gd name="connsiteX3" fmla="*/ 1449403 w 1449403"/>
              <a:gd name="connsiteY3" fmla="*/ 283500 h 1455300"/>
              <a:gd name="connsiteX4" fmla="*/ 1388268 w 1449403"/>
              <a:gd name="connsiteY4" fmla="*/ 222365 h 1455300"/>
              <a:gd name="connsiteX5" fmla="*/ 1226988 w 1449403"/>
              <a:gd name="connsiteY5" fmla="*/ 61085 h 1455300"/>
              <a:gd name="connsiteX6" fmla="*/ 1165903 w 1449403"/>
              <a:gd name="connsiteY6" fmla="*/ 0 h 1455300"/>
              <a:gd name="connsiteX7" fmla="*/ 1144483 w 1449403"/>
              <a:gd name="connsiteY7" fmla="*/ 21370 h 1455300"/>
              <a:gd name="connsiteX8" fmla="*/ 1194883 w 1449403"/>
              <a:gd name="connsiteY8" fmla="*/ 71770 h 1455300"/>
              <a:gd name="connsiteX9" fmla="*/ 933459 w 1449403"/>
              <a:gd name="connsiteY9" fmla="*/ 333194 h 1455300"/>
              <a:gd name="connsiteX10" fmla="*/ 784577 w 1449403"/>
              <a:gd name="connsiteY10" fmla="*/ 184313 h 1455300"/>
              <a:gd name="connsiteX11" fmla="*/ 763207 w 1449403"/>
              <a:gd name="connsiteY11" fmla="*/ 205733 h 1455300"/>
              <a:gd name="connsiteX12" fmla="*/ 850702 w 1449403"/>
              <a:gd name="connsiteY12" fmla="*/ 293429 h 1455300"/>
              <a:gd name="connsiteX13" fmla="*/ 327348 w 1449403"/>
              <a:gd name="connsiteY13" fmla="*/ 816984 h 1455300"/>
              <a:gd name="connsiteX14" fmla="*/ 327348 w 1449403"/>
              <a:gd name="connsiteY14" fmla="*/ 957449 h 1455300"/>
              <a:gd name="connsiteX15" fmla="*/ 344182 w 1449403"/>
              <a:gd name="connsiteY15" fmla="*/ 974232 h 1455300"/>
              <a:gd name="connsiteX16" fmla="*/ 264953 w 1449403"/>
              <a:gd name="connsiteY16" fmla="*/ 1053461 h 1455300"/>
              <a:gd name="connsiteX17" fmla="*/ 264953 w 1449403"/>
              <a:gd name="connsiteY17" fmla="*/ 1126138 h 1455300"/>
              <a:gd name="connsiteX18" fmla="*/ 286373 w 1449403"/>
              <a:gd name="connsiteY18" fmla="*/ 1147558 h 1455300"/>
              <a:gd name="connsiteX19" fmla="*/ 0 w 1449403"/>
              <a:gd name="connsiteY19" fmla="*/ 1433931 h 1455300"/>
              <a:gd name="connsiteX20" fmla="*/ 21420 w 1449403"/>
              <a:gd name="connsiteY20" fmla="*/ 1455300 h 1455300"/>
              <a:gd name="connsiteX21" fmla="*/ 307742 w 1449403"/>
              <a:gd name="connsiteY21" fmla="*/ 1168978 h 1455300"/>
              <a:gd name="connsiteX22" fmla="*/ 329162 w 1449403"/>
              <a:gd name="connsiteY22" fmla="*/ 1190398 h 1455300"/>
              <a:gd name="connsiteX23" fmla="*/ 401890 w 1449403"/>
              <a:gd name="connsiteY23" fmla="*/ 1190398 h 1455300"/>
              <a:gd name="connsiteX24" fmla="*/ 481068 w 1449403"/>
              <a:gd name="connsiteY24" fmla="*/ 1111169 h 1455300"/>
              <a:gd name="connsiteX25" fmla="*/ 491854 w 1449403"/>
              <a:gd name="connsiteY25" fmla="*/ 1121954 h 1455300"/>
              <a:gd name="connsiteX26" fmla="*/ 632318 w 1449403"/>
              <a:gd name="connsiteY26" fmla="*/ 1121954 h 1455300"/>
              <a:gd name="connsiteX27" fmla="*/ 1071806 w 1449403"/>
              <a:gd name="connsiteY27" fmla="*/ 682466 h 1455300"/>
              <a:gd name="connsiteX28" fmla="*/ 1050437 w 1449403"/>
              <a:gd name="connsiteY28" fmla="*/ 661097 h 1455300"/>
              <a:gd name="connsiteX29" fmla="*/ 610949 w 1449403"/>
              <a:gd name="connsiteY29" fmla="*/ 1100585 h 1455300"/>
              <a:gd name="connsiteX30" fmla="*/ 513274 w 1449403"/>
              <a:gd name="connsiteY30" fmla="*/ 1100585 h 1455300"/>
              <a:gd name="connsiteX31" fmla="*/ 491803 w 1449403"/>
              <a:gd name="connsiteY31" fmla="*/ 1079114 h 1455300"/>
              <a:gd name="connsiteX32" fmla="*/ 491803 w 1449403"/>
              <a:gd name="connsiteY32" fmla="*/ 1079114 h 1455300"/>
              <a:gd name="connsiteX33" fmla="*/ 441101 w 1449403"/>
              <a:gd name="connsiteY33" fmla="*/ 1028462 h 1455300"/>
              <a:gd name="connsiteX34" fmla="*/ 348718 w 1449403"/>
              <a:gd name="connsiteY34" fmla="*/ 936079 h 1455300"/>
              <a:gd name="connsiteX35" fmla="*/ 348718 w 1449403"/>
              <a:gd name="connsiteY35" fmla="*/ 838354 h 1455300"/>
              <a:gd name="connsiteX36" fmla="*/ 478699 w 1449403"/>
              <a:gd name="connsiteY36" fmla="*/ 708372 h 1455300"/>
              <a:gd name="connsiteX37" fmla="*/ 557021 w 1449403"/>
              <a:gd name="connsiteY37" fmla="*/ 786694 h 1455300"/>
              <a:gd name="connsiteX38" fmla="*/ 578390 w 1449403"/>
              <a:gd name="connsiteY38" fmla="*/ 765324 h 1455300"/>
              <a:gd name="connsiteX39" fmla="*/ 500119 w 1449403"/>
              <a:gd name="connsiteY39" fmla="*/ 687002 h 1455300"/>
              <a:gd name="connsiteX40" fmla="*/ 600919 w 1449403"/>
              <a:gd name="connsiteY40" fmla="*/ 586202 h 1455300"/>
              <a:gd name="connsiteX41" fmla="*/ 679342 w 1449403"/>
              <a:gd name="connsiteY41" fmla="*/ 664625 h 1455300"/>
              <a:gd name="connsiteX42" fmla="*/ 700762 w 1449403"/>
              <a:gd name="connsiteY42" fmla="*/ 643205 h 1455300"/>
              <a:gd name="connsiteX43" fmla="*/ 622440 w 1449403"/>
              <a:gd name="connsiteY43" fmla="*/ 564934 h 1455300"/>
              <a:gd name="connsiteX44" fmla="*/ 723240 w 1449403"/>
              <a:gd name="connsiteY44" fmla="*/ 464134 h 1455300"/>
              <a:gd name="connsiteX45" fmla="*/ 801562 w 1449403"/>
              <a:gd name="connsiteY45" fmla="*/ 542405 h 1455300"/>
              <a:gd name="connsiteX46" fmla="*/ 822931 w 1449403"/>
              <a:gd name="connsiteY46" fmla="*/ 521035 h 1455300"/>
              <a:gd name="connsiteX47" fmla="*/ 744610 w 1449403"/>
              <a:gd name="connsiteY47" fmla="*/ 442714 h 1455300"/>
              <a:gd name="connsiteX48" fmla="*/ 872626 w 1449403"/>
              <a:gd name="connsiteY48" fmla="*/ 314698 h 1455300"/>
              <a:gd name="connsiteX49" fmla="*/ 923026 w 1449403"/>
              <a:gd name="connsiteY49" fmla="*/ 365098 h 1455300"/>
              <a:gd name="connsiteX50" fmla="*/ 1084306 w 1449403"/>
              <a:gd name="connsiteY50" fmla="*/ 526378 h 1455300"/>
              <a:gd name="connsiteX51" fmla="*/ 1249668 w 1449403"/>
              <a:gd name="connsiteY51" fmla="*/ 692345 h 1455300"/>
              <a:gd name="connsiteX52" fmla="*/ 1271038 w 1449403"/>
              <a:gd name="connsiteY52" fmla="*/ 670975 h 1455300"/>
              <a:gd name="connsiteX53" fmla="*/ 1105474 w 1449403"/>
              <a:gd name="connsiteY53" fmla="*/ 505361 h 1455300"/>
              <a:gd name="connsiteX54" fmla="*/ 954778 w 1449403"/>
              <a:gd name="connsiteY54" fmla="*/ 354665 h 1455300"/>
              <a:gd name="connsiteX55" fmla="*/ 1216202 w 1449403"/>
              <a:gd name="connsiteY55" fmla="*/ 93240 h 1455300"/>
              <a:gd name="connsiteX56" fmla="*/ 1356214 w 1449403"/>
              <a:gd name="connsiteY56" fmla="*/ 233251 h 1455300"/>
              <a:gd name="connsiteX57" fmla="*/ 1188382 w 1449403"/>
              <a:gd name="connsiteY57" fmla="*/ 400982 h 1455300"/>
              <a:gd name="connsiteX58" fmla="*/ 380520 w 1449403"/>
              <a:gd name="connsiteY58" fmla="*/ 1168978 h 1455300"/>
              <a:gd name="connsiteX59" fmla="*/ 350582 w 1449403"/>
              <a:gd name="connsiteY59" fmla="*/ 1168978 h 1455300"/>
              <a:gd name="connsiteX60" fmla="*/ 350582 w 1449403"/>
              <a:gd name="connsiteY60" fmla="*/ 1168978 h 1455300"/>
              <a:gd name="connsiteX61" fmla="*/ 286222 w 1449403"/>
              <a:gd name="connsiteY61" fmla="*/ 1104768 h 1455300"/>
              <a:gd name="connsiteX62" fmla="*/ 286222 w 1449403"/>
              <a:gd name="connsiteY62" fmla="*/ 1074831 h 1455300"/>
              <a:gd name="connsiteX63" fmla="*/ 365450 w 1449403"/>
              <a:gd name="connsiteY63" fmla="*/ 995652 h 1455300"/>
              <a:gd name="connsiteX64" fmla="*/ 459598 w 1449403"/>
              <a:gd name="connsiteY64" fmla="*/ 1089799 h 145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449403" h="1455300">
                <a:moveTo>
                  <a:pt x="1209751" y="422352"/>
                </a:moveTo>
                <a:lnTo>
                  <a:pt x="1377583" y="254470"/>
                </a:lnTo>
                <a:lnTo>
                  <a:pt x="1427983" y="304870"/>
                </a:lnTo>
                <a:lnTo>
                  <a:pt x="1449403" y="283500"/>
                </a:lnTo>
                <a:lnTo>
                  <a:pt x="1388268" y="222365"/>
                </a:lnTo>
                <a:lnTo>
                  <a:pt x="1226988" y="61085"/>
                </a:lnTo>
                <a:lnTo>
                  <a:pt x="1165903" y="0"/>
                </a:lnTo>
                <a:lnTo>
                  <a:pt x="1144483" y="21370"/>
                </a:lnTo>
                <a:lnTo>
                  <a:pt x="1194883" y="71770"/>
                </a:lnTo>
                <a:lnTo>
                  <a:pt x="933459" y="333194"/>
                </a:lnTo>
                <a:lnTo>
                  <a:pt x="784577" y="184313"/>
                </a:lnTo>
                <a:lnTo>
                  <a:pt x="763207" y="205733"/>
                </a:lnTo>
                <a:lnTo>
                  <a:pt x="850702" y="293429"/>
                </a:lnTo>
                <a:lnTo>
                  <a:pt x="327348" y="816984"/>
                </a:lnTo>
                <a:cubicBezTo>
                  <a:pt x="288651" y="855812"/>
                  <a:pt x="288651" y="918621"/>
                  <a:pt x="327348" y="957449"/>
                </a:cubicBezTo>
                <a:lnTo>
                  <a:pt x="344182" y="974232"/>
                </a:lnTo>
                <a:lnTo>
                  <a:pt x="264953" y="1053461"/>
                </a:lnTo>
                <a:cubicBezTo>
                  <a:pt x="244894" y="1073535"/>
                  <a:pt x="244894" y="1106063"/>
                  <a:pt x="264953" y="1126138"/>
                </a:cubicBezTo>
                <a:lnTo>
                  <a:pt x="286373" y="1147558"/>
                </a:lnTo>
                <a:lnTo>
                  <a:pt x="0" y="1433931"/>
                </a:lnTo>
                <a:lnTo>
                  <a:pt x="21420" y="1455300"/>
                </a:lnTo>
                <a:lnTo>
                  <a:pt x="307742" y="1168978"/>
                </a:lnTo>
                <a:lnTo>
                  <a:pt x="329162" y="1190398"/>
                </a:lnTo>
                <a:cubicBezTo>
                  <a:pt x="349262" y="1210437"/>
                  <a:pt x="381790" y="1210437"/>
                  <a:pt x="401890" y="1190398"/>
                </a:cubicBezTo>
                <a:lnTo>
                  <a:pt x="481068" y="1111169"/>
                </a:lnTo>
                <a:lnTo>
                  <a:pt x="491854" y="1121954"/>
                </a:lnTo>
                <a:cubicBezTo>
                  <a:pt x="530682" y="1160652"/>
                  <a:pt x="593490" y="1160652"/>
                  <a:pt x="632318" y="1121954"/>
                </a:cubicBezTo>
                <a:lnTo>
                  <a:pt x="1071806" y="682466"/>
                </a:lnTo>
                <a:lnTo>
                  <a:pt x="1050437" y="661097"/>
                </a:lnTo>
                <a:lnTo>
                  <a:pt x="610949" y="1100585"/>
                </a:lnTo>
                <a:cubicBezTo>
                  <a:pt x="583960" y="1127514"/>
                  <a:pt x="540263" y="1127514"/>
                  <a:pt x="513274" y="1100585"/>
                </a:cubicBezTo>
                <a:lnTo>
                  <a:pt x="491803" y="1079114"/>
                </a:lnTo>
                <a:lnTo>
                  <a:pt x="491803" y="1079114"/>
                </a:lnTo>
                <a:lnTo>
                  <a:pt x="441101" y="1028462"/>
                </a:lnTo>
                <a:lnTo>
                  <a:pt x="348718" y="936079"/>
                </a:lnTo>
                <a:cubicBezTo>
                  <a:pt x="321814" y="909060"/>
                  <a:pt x="321814" y="865373"/>
                  <a:pt x="348718" y="838354"/>
                </a:cubicBezTo>
                <a:lnTo>
                  <a:pt x="478699" y="708372"/>
                </a:lnTo>
                <a:lnTo>
                  <a:pt x="557021" y="786694"/>
                </a:lnTo>
                <a:lnTo>
                  <a:pt x="578390" y="765324"/>
                </a:lnTo>
                <a:lnTo>
                  <a:pt x="500119" y="687002"/>
                </a:lnTo>
                <a:lnTo>
                  <a:pt x="600919" y="586202"/>
                </a:lnTo>
                <a:lnTo>
                  <a:pt x="679342" y="664625"/>
                </a:lnTo>
                <a:lnTo>
                  <a:pt x="700762" y="643205"/>
                </a:lnTo>
                <a:lnTo>
                  <a:pt x="622440" y="564934"/>
                </a:lnTo>
                <a:lnTo>
                  <a:pt x="723240" y="464134"/>
                </a:lnTo>
                <a:lnTo>
                  <a:pt x="801562" y="542405"/>
                </a:lnTo>
                <a:lnTo>
                  <a:pt x="822931" y="521035"/>
                </a:lnTo>
                <a:lnTo>
                  <a:pt x="744610" y="442714"/>
                </a:lnTo>
                <a:lnTo>
                  <a:pt x="872626" y="314698"/>
                </a:lnTo>
                <a:lnTo>
                  <a:pt x="923026" y="365098"/>
                </a:lnTo>
                <a:lnTo>
                  <a:pt x="1084306" y="526378"/>
                </a:lnTo>
                <a:lnTo>
                  <a:pt x="1249668" y="692345"/>
                </a:lnTo>
                <a:lnTo>
                  <a:pt x="1271038" y="670975"/>
                </a:lnTo>
                <a:lnTo>
                  <a:pt x="1105474" y="505361"/>
                </a:lnTo>
                <a:lnTo>
                  <a:pt x="954778" y="354665"/>
                </a:lnTo>
                <a:lnTo>
                  <a:pt x="1216202" y="93240"/>
                </a:lnTo>
                <a:lnTo>
                  <a:pt x="1356214" y="233251"/>
                </a:lnTo>
                <a:lnTo>
                  <a:pt x="1188382" y="400982"/>
                </a:lnTo>
                <a:close/>
                <a:moveTo>
                  <a:pt x="380520" y="1168978"/>
                </a:moveTo>
                <a:cubicBezTo>
                  <a:pt x="372254" y="1177243"/>
                  <a:pt x="358853" y="1177243"/>
                  <a:pt x="350582" y="1168978"/>
                </a:cubicBezTo>
                <a:cubicBezTo>
                  <a:pt x="350582" y="1168978"/>
                  <a:pt x="350582" y="1168978"/>
                  <a:pt x="350582" y="1168978"/>
                </a:cubicBezTo>
                <a:lnTo>
                  <a:pt x="286222" y="1104768"/>
                </a:lnTo>
                <a:cubicBezTo>
                  <a:pt x="278011" y="1096477"/>
                  <a:pt x="278011" y="1083121"/>
                  <a:pt x="286222" y="1074831"/>
                </a:cubicBezTo>
                <a:lnTo>
                  <a:pt x="365450" y="995652"/>
                </a:lnTo>
                <a:lnTo>
                  <a:pt x="459598" y="1089799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1148" tIns="20574" rIns="41148" bIns="20574" rtlCol="0" anchor="ctr"/>
          <a:lstStyle/>
          <a:p>
            <a:endParaRPr lang="de-DE" dirty="0"/>
          </a:p>
        </p:txBody>
      </p:sp>
      <p:sp>
        <p:nvSpPr>
          <p:cNvPr id="75" name="Graphic 1">
            <a:extLst>
              <a:ext uri="{FF2B5EF4-FFF2-40B4-BE49-F238E27FC236}">
                <a16:creationId xmlns:a16="http://schemas.microsoft.com/office/drawing/2014/main" id="{4D4D90EB-6034-4473-B7A6-EECC3E617490}"/>
              </a:ext>
            </a:extLst>
          </p:cNvPr>
          <p:cNvSpPr>
            <a:spLocks noChangeAspect="1"/>
          </p:cNvSpPr>
          <p:nvPr/>
        </p:nvSpPr>
        <p:spPr>
          <a:xfrm>
            <a:off x="818391" y="4683833"/>
            <a:ext cx="768716" cy="600616"/>
          </a:xfrm>
          <a:custGeom>
            <a:avLst/>
            <a:gdLst>
              <a:gd name="connsiteX0" fmla="*/ 1538561 w 1548191"/>
              <a:gd name="connsiteY0" fmla="*/ 829231 h 1209637"/>
              <a:gd name="connsiteX1" fmla="*/ 1394064 w 1548191"/>
              <a:gd name="connsiteY1" fmla="*/ 774698 h 1209637"/>
              <a:gd name="connsiteX2" fmla="*/ 1233540 w 1548191"/>
              <a:gd name="connsiteY2" fmla="*/ 849946 h 1209637"/>
              <a:gd name="connsiteX3" fmla="*/ 1246342 w 1548191"/>
              <a:gd name="connsiteY3" fmla="*/ 877313 h 1209637"/>
              <a:gd name="connsiteX4" fmla="*/ 1406715 w 1548191"/>
              <a:gd name="connsiteY4" fmla="*/ 802166 h 1209637"/>
              <a:gd name="connsiteX5" fmla="*/ 1511168 w 1548191"/>
              <a:gd name="connsiteY5" fmla="*/ 841806 h 1209637"/>
              <a:gd name="connsiteX6" fmla="*/ 1471529 w 1548191"/>
              <a:gd name="connsiteY6" fmla="*/ 946260 h 1209637"/>
              <a:gd name="connsiteX7" fmla="*/ 974887 w 1548191"/>
              <a:gd name="connsiteY7" fmla="*/ 1179007 h 1209637"/>
              <a:gd name="connsiteX8" fmla="*/ 318125 w 1548191"/>
              <a:gd name="connsiteY8" fmla="*/ 1097359 h 1209637"/>
              <a:gd name="connsiteX9" fmla="*/ 318125 w 1548191"/>
              <a:gd name="connsiteY9" fmla="*/ 667699 h 1209637"/>
              <a:gd name="connsiteX10" fmla="*/ 303005 w 1548191"/>
              <a:gd name="connsiteY10" fmla="*/ 652579 h 1209637"/>
              <a:gd name="connsiteX11" fmla="*/ 15120 w 1548191"/>
              <a:gd name="connsiteY11" fmla="*/ 652579 h 1209637"/>
              <a:gd name="connsiteX12" fmla="*/ 0 w 1548191"/>
              <a:gd name="connsiteY12" fmla="*/ 667699 h 1209637"/>
              <a:gd name="connsiteX13" fmla="*/ 0 w 1548191"/>
              <a:gd name="connsiteY13" fmla="*/ 1185257 h 1209637"/>
              <a:gd name="connsiteX14" fmla="*/ 15120 w 1548191"/>
              <a:gd name="connsiteY14" fmla="*/ 1200377 h 1209637"/>
              <a:gd name="connsiteX15" fmla="*/ 302803 w 1548191"/>
              <a:gd name="connsiteY15" fmla="*/ 1200377 h 1209637"/>
              <a:gd name="connsiteX16" fmla="*/ 317923 w 1548191"/>
              <a:gd name="connsiteY16" fmla="*/ 1185257 h 1209637"/>
              <a:gd name="connsiteX17" fmla="*/ 317923 w 1548191"/>
              <a:gd name="connsiteY17" fmla="*/ 1127801 h 1209637"/>
              <a:gd name="connsiteX18" fmla="*/ 975290 w 1548191"/>
              <a:gd name="connsiteY18" fmla="*/ 1209600 h 1209637"/>
              <a:gd name="connsiteX19" fmla="*/ 977155 w 1548191"/>
              <a:gd name="connsiteY19" fmla="*/ 1209600 h 1209637"/>
              <a:gd name="connsiteX20" fmla="*/ 983556 w 1548191"/>
              <a:gd name="connsiteY20" fmla="*/ 1208138 h 1209637"/>
              <a:gd name="connsiteX21" fmla="*/ 1483927 w 1548191"/>
              <a:gd name="connsiteY21" fmla="*/ 973627 h 1209637"/>
              <a:gd name="connsiteX22" fmla="*/ 1538561 w 1548191"/>
              <a:gd name="connsiteY22" fmla="*/ 829231 h 1209637"/>
              <a:gd name="connsiteX23" fmla="*/ 287683 w 1548191"/>
              <a:gd name="connsiteY23" fmla="*/ 1170137 h 1209637"/>
              <a:gd name="connsiteX24" fmla="*/ 30240 w 1548191"/>
              <a:gd name="connsiteY24" fmla="*/ 1170137 h 1209637"/>
              <a:gd name="connsiteX25" fmla="*/ 30240 w 1548191"/>
              <a:gd name="connsiteY25" fmla="*/ 682819 h 1209637"/>
              <a:gd name="connsiteX26" fmla="*/ 287683 w 1548191"/>
              <a:gd name="connsiteY26" fmla="*/ 682819 h 1209637"/>
              <a:gd name="connsiteX27" fmla="*/ 506671 w 1548191"/>
              <a:gd name="connsiteY27" fmla="*/ 752926 h 1209637"/>
              <a:gd name="connsiteX28" fmla="*/ 419278 w 1548191"/>
              <a:gd name="connsiteY28" fmla="*/ 752926 h 1209637"/>
              <a:gd name="connsiteX29" fmla="*/ 419278 w 1548191"/>
              <a:gd name="connsiteY29" fmla="*/ 722686 h 1209637"/>
              <a:gd name="connsiteX30" fmla="*/ 506671 w 1548191"/>
              <a:gd name="connsiteY30" fmla="*/ 722686 h 1209637"/>
              <a:gd name="connsiteX31" fmla="*/ 709330 w 1548191"/>
              <a:gd name="connsiteY31" fmla="*/ 817236 h 1209637"/>
              <a:gd name="connsiteX32" fmla="*/ 1048522 w 1548191"/>
              <a:gd name="connsiteY32" fmla="*/ 817236 h 1209637"/>
              <a:gd name="connsiteX33" fmla="*/ 1057543 w 1548191"/>
              <a:gd name="connsiteY33" fmla="*/ 817639 h 1209637"/>
              <a:gd name="connsiteX34" fmla="*/ 1058854 w 1548191"/>
              <a:gd name="connsiteY34" fmla="*/ 817639 h 1209637"/>
              <a:gd name="connsiteX35" fmla="*/ 1067119 w 1548191"/>
              <a:gd name="connsiteY35" fmla="*/ 818748 h 1209637"/>
              <a:gd name="connsiteX36" fmla="*/ 1068833 w 1548191"/>
              <a:gd name="connsiteY36" fmla="*/ 819050 h 1209637"/>
              <a:gd name="connsiteX37" fmla="*/ 1076645 w 1548191"/>
              <a:gd name="connsiteY37" fmla="*/ 820814 h 1209637"/>
              <a:gd name="connsiteX38" fmla="*/ 1078510 w 1548191"/>
              <a:gd name="connsiteY38" fmla="*/ 821318 h 1209637"/>
              <a:gd name="connsiteX39" fmla="*/ 1085566 w 1548191"/>
              <a:gd name="connsiteY39" fmla="*/ 823586 h 1209637"/>
              <a:gd name="connsiteX40" fmla="*/ 1087733 w 1548191"/>
              <a:gd name="connsiteY40" fmla="*/ 824443 h 1209637"/>
              <a:gd name="connsiteX41" fmla="*/ 1089799 w 1548191"/>
              <a:gd name="connsiteY41" fmla="*/ 825250 h 1209637"/>
              <a:gd name="connsiteX42" fmla="*/ 1089799 w 1548191"/>
              <a:gd name="connsiteY42" fmla="*/ 608530 h 1209637"/>
              <a:gd name="connsiteX43" fmla="*/ 1104919 w 1548191"/>
              <a:gd name="connsiteY43" fmla="*/ 593410 h 1209637"/>
              <a:gd name="connsiteX44" fmla="*/ 1390939 w 1548191"/>
              <a:gd name="connsiteY44" fmla="*/ 593410 h 1209637"/>
              <a:gd name="connsiteX45" fmla="*/ 1390939 w 1548191"/>
              <a:gd name="connsiteY45" fmla="*/ 331279 h 1209637"/>
              <a:gd name="connsiteX46" fmla="*/ 1104919 w 1548191"/>
              <a:gd name="connsiteY46" fmla="*/ 331279 h 1209637"/>
              <a:gd name="connsiteX47" fmla="*/ 1089799 w 1548191"/>
              <a:gd name="connsiteY47" fmla="*/ 316159 h 1209637"/>
              <a:gd name="connsiteX48" fmla="*/ 1089799 w 1548191"/>
              <a:gd name="connsiteY48" fmla="*/ 30240 h 1209637"/>
              <a:gd name="connsiteX49" fmla="*/ 827467 w 1548191"/>
              <a:gd name="connsiteY49" fmla="*/ 30240 h 1209637"/>
              <a:gd name="connsiteX50" fmla="*/ 827467 w 1548191"/>
              <a:gd name="connsiteY50" fmla="*/ 316260 h 1209637"/>
              <a:gd name="connsiteX51" fmla="*/ 812347 w 1548191"/>
              <a:gd name="connsiteY51" fmla="*/ 331380 h 1209637"/>
              <a:gd name="connsiteX52" fmla="*/ 526327 w 1548191"/>
              <a:gd name="connsiteY52" fmla="*/ 331380 h 1209637"/>
              <a:gd name="connsiteX53" fmla="*/ 526327 w 1548191"/>
              <a:gd name="connsiteY53" fmla="*/ 593712 h 1209637"/>
              <a:gd name="connsiteX54" fmla="*/ 812347 w 1548191"/>
              <a:gd name="connsiteY54" fmla="*/ 593712 h 1209637"/>
              <a:gd name="connsiteX55" fmla="*/ 827467 w 1548191"/>
              <a:gd name="connsiteY55" fmla="*/ 608832 h 1209637"/>
              <a:gd name="connsiteX56" fmla="*/ 827467 w 1548191"/>
              <a:gd name="connsiteY56" fmla="*/ 737906 h 1209637"/>
              <a:gd name="connsiteX57" fmla="*/ 797227 w 1548191"/>
              <a:gd name="connsiteY57" fmla="*/ 737906 h 1209637"/>
              <a:gd name="connsiteX58" fmla="*/ 797227 w 1548191"/>
              <a:gd name="connsiteY58" fmla="*/ 623851 h 1209637"/>
              <a:gd name="connsiteX59" fmla="*/ 511207 w 1548191"/>
              <a:gd name="connsiteY59" fmla="*/ 623851 h 1209637"/>
              <a:gd name="connsiteX60" fmla="*/ 496087 w 1548191"/>
              <a:gd name="connsiteY60" fmla="*/ 608731 h 1209637"/>
              <a:gd name="connsiteX61" fmla="*/ 496087 w 1548191"/>
              <a:gd name="connsiteY61" fmla="*/ 316159 h 1209637"/>
              <a:gd name="connsiteX62" fmla="*/ 511207 w 1548191"/>
              <a:gd name="connsiteY62" fmla="*/ 301039 h 1209637"/>
              <a:gd name="connsiteX63" fmla="*/ 797227 w 1548191"/>
              <a:gd name="connsiteY63" fmla="*/ 301039 h 1209637"/>
              <a:gd name="connsiteX64" fmla="*/ 797227 w 1548191"/>
              <a:gd name="connsiteY64" fmla="*/ 15120 h 1209637"/>
              <a:gd name="connsiteX65" fmla="*/ 812347 w 1548191"/>
              <a:gd name="connsiteY65" fmla="*/ 0 h 1209637"/>
              <a:gd name="connsiteX66" fmla="*/ 1104919 w 1548191"/>
              <a:gd name="connsiteY66" fmla="*/ 0 h 1209637"/>
              <a:gd name="connsiteX67" fmla="*/ 1120039 w 1548191"/>
              <a:gd name="connsiteY67" fmla="*/ 15120 h 1209637"/>
              <a:gd name="connsiteX68" fmla="*/ 1120039 w 1548191"/>
              <a:gd name="connsiteY68" fmla="*/ 301140 h 1209637"/>
              <a:gd name="connsiteX69" fmla="*/ 1406059 w 1548191"/>
              <a:gd name="connsiteY69" fmla="*/ 301140 h 1209637"/>
              <a:gd name="connsiteX70" fmla="*/ 1421179 w 1548191"/>
              <a:gd name="connsiteY70" fmla="*/ 316260 h 1209637"/>
              <a:gd name="connsiteX71" fmla="*/ 1421179 w 1548191"/>
              <a:gd name="connsiteY71" fmla="*/ 608832 h 1209637"/>
              <a:gd name="connsiteX72" fmla="*/ 1406059 w 1548191"/>
              <a:gd name="connsiteY72" fmla="*/ 623952 h 1209637"/>
              <a:gd name="connsiteX73" fmla="*/ 1120039 w 1548191"/>
              <a:gd name="connsiteY73" fmla="*/ 623952 h 1209637"/>
              <a:gd name="connsiteX74" fmla="*/ 1120039 w 1548191"/>
              <a:gd name="connsiteY74" fmla="*/ 844049 h 1209637"/>
              <a:gd name="connsiteX75" fmla="*/ 1120946 w 1548191"/>
              <a:gd name="connsiteY75" fmla="*/ 844855 h 1209637"/>
              <a:gd name="connsiteX76" fmla="*/ 1123114 w 1548191"/>
              <a:gd name="connsiteY76" fmla="*/ 846871 h 1209637"/>
              <a:gd name="connsiteX77" fmla="*/ 1127801 w 1548191"/>
              <a:gd name="connsiteY77" fmla="*/ 851508 h 1209637"/>
              <a:gd name="connsiteX78" fmla="*/ 1130119 w 1548191"/>
              <a:gd name="connsiteY78" fmla="*/ 854028 h 1209637"/>
              <a:gd name="connsiteX79" fmla="*/ 1132790 w 1548191"/>
              <a:gd name="connsiteY79" fmla="*/ 857102 h 1209637"/>
              <a:gd name="connsiteX80" fmla="*/ 1136570 w 1548191"/>
              <a:gd name="connsiteY80" fmla="*/ 862142 h 1209637"/>
              <a:gd name="connsiteX81" fmla="*/ 1138486 w 1548191"/>
              <a:gd name="connsiteY81" fmla="*/ 864814 h 1209637"/>
              <a:gd name="connsiteX82" fmla="*/ 1142266 w 1548191"/>
              <a:gd name="connsiteY82" fmla="*/ 870710 h 1209637"/>
              <a:gd name="connsiteX83" fmla="*/ 1143274 w 1548191"/>
              <a:gd name="connsiteY83" fmla="*/ 872424 h 1209637"/>
              <a:gd name="connsiteX84" fmla="*/ 1102999 w 1548191"/>
              <a:gd name="connsiteY84" fmla="*/ 1021462 h 1209637"/>
              <a:gd name="connsiteX85" fmla="*/ 1048522 w 1548191"/>
              <a:gd name="connsiteY85" fmla="*/ 1035972 h 1209637"/>
              <a:gd name="connsiteX86" fmla="*/ 677527 w 1548191"/>
              <a:gd name="connsiteY86" fmla="*/ 1035972 h 1209637"/>
              <a:gd name="connsiteX87" fmla="*/ 677527 w 1548191"/>
              <a:gd name="connsiteY87" fmla="*/ 1005732 h 1209637"/>
              <a:gd name="connsiteX88" fmla="*/ 1048522 w 1548191"/>
              <a:gd name="connsiteY88" fmla="*/ 1005732 h 1209637"/>
              <a:gd name="connsiteX89" fmla="*/ 1127549 w 1548191"/>
              <a:gd name="connsiteY89" fmla="*/ 926755 h 1209637"/>
              <a:gd name="connsiteX90" fmla="*/ 1126238 w 1548191"/>
              <a:gd name="connsiteY90" fmla="*/ 912744 h 1209637"/>
              <a:gd name="connsiteX91" fmla="*/ 1126238 w 1548191"/>
              <a:gd name="connsiteY91" fmla="*/ 912744 h 1209637"/>
              <a:gd name="connsiteX92" fmla="*/ 1124827 w 1548191"/>
              <a:gd name="connsiteY92" fmla="*/ 906444 h 1209637"/>
              <a:gd name="connsiteX93" fmla="*/ 1124575 w 1548191"/>
              <a:gd name="connsiteY93" fmla="*/ 905486 h 1209637"/>
              <a:gd name="connsiteX94" fmla="*/ 1122862 w 1548191"/>
              <a:gd name="connsiteY94" fmla="*/ 900446 h 1209637"/>
              <a:gd name="connsiteX95" fmla="*/ 1122156 w 1548191"/>
              <a:gd name="connsiteY95" fmla="*/ 898430 h 1209637"/>
              <a:gd name="connsiteX96" fmla="*/ 1120392 w 1548191"/>
              <a:gd name="connsiteY96" fmla="*/ 894247 h 1209637"/>
              <a:gd name="connsiteX97" fmla="*/ 1118930 w 1548191"/>
              <a:gd name="connsiteY97" fmla="*/ 891274 h 1209637"/>
              <a:gd name="connsiteX98" fmla="*/ 1117318 w 1548191"/>
              <a:gd name="connsiteY98" fmla="*/ 888149 h 1209637"/>
              <a:gd name="connsiteX99" fmla="*/ 1114898 w 1548191"/>
              <a:gd name="connsiteY99" fmla="*/ 884218 h 1209637"/>
              <a:gd name="connsiteX100" fmla="*/ 1113638 w 1548191"/>
              <a:gd name="connsiteY100" fmla="*/ 882252 h 1209637"/>
              <a:gd name="connsiteX101" fmla="*/ 1109808 w 1548191"/>
              <a:gd name="connsiteY101" fmla="*/ 877212 h 1209637"/>
              <a:gd name="connsiteX102" fmla="*/ 1109405 w 1548191"/>
              <a:gd name="connsiteY102" fmla="*/ 876658 h 1209637"/>
              <a:gd name="connsiteX103" fmla="*/ 1092823 w 1548191"/>
              <a:gd name="connsiteY103" fmla="*/ 861538 h 1209637"/>
              <a:gd name="connsiteX104" fmla="*/ 1092269 w 1548191"/>
              <a:gd name="connsiteY104" fmla="*/ 861185 h 1209637"/>
              <a:gd name="connsiteX105" fmla="*/ 1086675 w 1548191"/>
              <a:gd name="connsiteY105" fmla="*/ 857758 h 1209637"/>
              <a:gd name="connsiteX106" fmla="*/ 1085162 w 1548191"/>
              <a:gd name="connsiteY106" fmla="*/ 857002 h 1209637"/>
              <a:gd name="connsiteX107" fmla="*/ 1080122 w 1548191"/>
              <a:gd name="connsiteY107" fmla="*/ 854582 h 1209637"/>
              <a:gd name="connsiteX108" fmla="*/ 1078056 w 1548191"/>
              <a:gd name="connsiteY108" fmla="*/ 853726 h 1209637"/>
              <a:gd name="connsiteX109" fmla="*/ 1073369 w 1548191"/>
              <a:gd name="connsiteY109" fmla="*/ 852012 h 1209637"/>
              <a:gd name="connsiteX110" fmla="*/ 1070899 w 1548191"/>
              <a:gd name="connsiteY110" fmla="*/ 851206 h 1209637"/>
              <a:gd name="connsiteX111" fmla="*/ 1066212 w 1548191"/>
              <a:gd name="connsiteY111" fmla="*/ 849996 h 1209637"/>
              <a:gd name="connsiteX112" fmla="*/ 1063591 w 1548191"/>
              <a:gd name="connsiteY112" fmla="*/ 849391 h 1209637"/>
              <a:gd name="connsiteX113" fmla="*/ 1058551 w 1548191"/>
              <a:gd name="connsiteY113" fmla="*/ 848635 h 1209637"/>
              <a:gd name="connsiteX114" fmla="*/ 1056182 w 1548191"/>
              <a:gd name="connsiteY114" fmla="*/ 848333 h 1209637"/>
              <a:gd name="connsiteX115" fmla="*/ 1048522 w 1548191"/>
              <a:gd name="connsiteY115" fmla="*/ 847930 h 1209637"/>
              <a:gd name="connsiteX116" fmla="*/ 702122 w 1548191"/>
              <a:gd name="connsiteY116" fmla="*/ 847930 h 1209637"/>
              <a:gd name="connsiteX117" fmla="*/ 690278 w 1548191"/>
              <a:gd name="connsiteY117" fmla="*/ 842184 h 1209637"/>
              <a:gd name="connsiteX118" fmla="*/ 506671 w 1548191"/>
              <a:gd name="connsiteY118" fmla="*/ 752926 h 1209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</a:cxnLst>
            <a:rect l="l" t="t" r="r" b="b"/>
            <a:pathLst>
              <a:path w="1548191" h="1209637">
                <a:moveTo>
                  <a:pt x="1538561" y="829231"/>
                </a:moveTo>
                <a:cubicBezTo>
                  <a:pt x="1513633" y="774361"/>
                  <a:pt x="1449030" y="749982"/>
                  <a:pt x="1394064" y="774698"/>
                </a:cubicBezTo>
                <a:lnTo>
                  <a:pt x="1233540" y="849946"/>
                </a:lnTo>
                <a:lnTo>
                  <a:pt x="1246342" y="877313"/>
                </a:lnTo>
                <a:lnTo>
                  <a:pt x="1406715" y="802166"/>
                </a:lnTo>
                <a:cubicBezTo>
                  <a:pt x="1446505" y="784269"/>
                  <a:pt x="1493271" y="802015"/>
                  <a:pt x="1511168" y="841806"/>
                </a:cubicBezTo>
                <a:cubicBezTo>
                  <a:pt x="1529066" y="881597"/>
                  <a:pt x="1511320" y="928363"/>
                  <a:pt x="1471529" y="946260"/>
                </a:cubicBezTo>
                <a:lnTo>
                  <a:pt x="974887" y="1179007"/>
                </a:lnTo>
                <a:lnTo>
                  <a:pt x="318125" y="1097359"/>
                </a:lnTo>
                <a:lnTo>
                  <a:pt x="318125" y="667699"/>
                </a:lnTo>
                <a:cubicBezTo>
                  <a:pt x="318125" y="659348"/>
                  <a:pt x="311356" y="652579"/>
                  <a:pt x="303005" y="652579"/>
                </a:cubicBezTo>
                <a:lnTo>
                  <a:pt x="15120" y="652579"/>
                </a:lnTo>
                <a:cubicBezTo>
                  <a:pt x="6769" y="652579"/>
                  <a:pt x="0" y="659348"/>
                  <a:pt x="0" y="667699"/>
                </a:cubicBezTo>
                <a:lnTo>
                  <a:pt x="0" y="1185257"/>
                </a:lnTo>
                <a:cubicBezTo>
                  <a:pt x="0" y="1193608"/>
                  <a:pt x="6769" y="1200377"/>
                  <a:pt x="15120" y="1200377"/>
                </a:cubicBezTo>
                <a:lnTo>
                  <a:pt x="302803" y="1200377"/>
                </a:lnTo>
                <a:cubicBezTo>
                  <a:pt x="311154" y="1200377"/>
                  <a:pt x="317923" y="1193608"/>
                  <a:pt x="317923" y="1185257"/>
                </a:cubicBezTo>
                <a:lnTo>
                  <a:pt x="317923" y="1127801"/>
                </a:lnTo>
                <a:lnTo>
                  <a:pt x="975290" y="1209600"/>
                </a:lnTo>
                <a:cubicBezTo>
                  <a:pt x="975910" y="1209651"/>
                  <a:pt x="976535" y="1209651"/>
                  <a:pt x="977155" y="1209600"/>
                </a:cubicBezTo>
                <a:cubicBezTo>
                  <a:pt x="979368" y="1209590"/>
                  <a:pt x="981555" y="1209091"/>
                  <a:pt x="983556" y="1208138"/>
                </a:cubicBezTo>
                <a:lnTo>
                  <a:pt x="1483927" y="973627"/>
                </a:lnTo>
                <a:cubicBezTo>
                  <a:pt x="1538823" y="948780"/>
                  <a:pt x="1563257" y="884192"/>
                  <a:pt x="1538561" y="829231"/>
                </a:cubicBezTo>
                <a:close/>
                <a:moveTo>
                  <a:pt x="287683" y="1170137"/>
                </a:moveTo>
                <a:lnTo>
                  <a:pt x="30240" y="1170137"/>
                </a:lnTo>
                <a:lnTo>
                  <a:pt x="30240" y="682819"/>
                </a:lnTo>
                <a:lnTo>
                  <a:pt x="287683" y="682819"/>
                </a:lnTo>
                <a:close/>
                <a:moveTo>
                  <a:pt x="506671" y="752926"/>
                </a:moveTo>
                <a:lnTo>
                  <a:pt x="419278" y="752926"/>
                </a:lnTo>
                <a:lnTo>
                  <a:pt x="419278" y="722686"/>
                </a:lnTo>
                <a:lnTo>
                  <a:pt x="506671" y="722686"/>
                </a:lnTo>
                <a:cubicBezTo>
                  <a:pt x="584917" y="722514"/>
                  <a:pt x="659187" y="757164"/>
                  <a:pt x="709330" y="817236"/>
                </a:cubicBezTo>
                <a:lnTo>
                  <a:pt x="1048522" y="817236"/>
                </a:lnTo>
                <a:cubicBezTo>
                  <a:pt x="1051596" y="817236"/>
                  <a:pt x="1054570" y="817236"/>
                  <a:pt x="1057543" y="817639"/>
                </a:cubicBezTo>
                <a:lnTo>
                  <a:pt x="1058854" y="817639"/>
                </a:lnTo>
                <a:cubicBezTo>
                  <a:pt x="1061626" y="817891"/>
                  <a:pt x="1064398" y="818294"/>
                  <a:pt x="1067119" y="818748"/>
                </a:cubicBezTo>
                <a:lnTo>
                  <a:pt x="1068833" y="819050"/>
                </a:lnTo>
                <a:cubicBezTo>
                  <a:pt x="1071454" y="819554"/>
                  <a:pt x="1073873" y="820109"/>
                  <a:pt x="1076645" y="820814"/>
                </a:cubicBezTo>
                <a:lnTo>
                  <a:pt x="1078510" y="821318"/>
                </a:lnTo>
                <a:cubicBezTo>
                  <a:pt x="1080878" y="822024"/>
                  <a:pt x="1083247" y="822780"/>
                  <a:pt x="1085566" y="823586"/>
                </a:cubicBezTo>
                <a:lnTo>
                  <a:pt x="1087733" y="824443"/>
                </a:lnTo>
                <a:lnTo>
                  <a:pt x="1089799" y="825250"/>
                </a:lnTo>
                <a:lnTo>
                  <a:pt x="1089799" y="608530"/>
                </a:lnTo>
                <a:cubicBezTo>
                  <a:pt x="1089799" y="600178"/>
                  <a:pt x="1096568" y="593410"/>
                  <a:pt x="1104919" y="593410"/>
                </a:cubicBezTo>
                <a:lnTo>
                  <a:pt x="1390939" y="593410"/>
                </a:lnTo>
                <a:lnTo>
                  <a:pt x="1390939" y="331279"/>
                </a:lnTo>
                <a:lnTo>
                  <a:pt x="1104919" y="331279"/>
                </a:lnTo>
                <a:cubicBezTo>
                  <a:pt x="1096568" y="331279"/>
                  <a:pt x="1089799" y="324510"/>
                  <a:pt x="1089799" y="316159"/>
                </a:cubicBezTo>
                <a:lnTo>
                  <a:pt x="1089799" y="30240"/>
                </a:lnTo>
                <a:lnTo>
                  <a:pt x="827467" y="30240"/>
                </a:lnTo>
                <a:lnTo>
                  <a:pt x="827467" y="316260"/>
                </a:lnTo>
                <a:cubicBezTo>
                  <a:pt x="827467" y="324611"/>
                  <a:pt x="820699" y="331380"/>
                  <a:pt x="812347" y="331380"/>
                </a:cubicBezTo>
                <a:lnTo>
                  <a:pt x="526327" y="331380"/>
                </a:lnTo>
                <a:lnTo>
                  <a:pt x="526327" y="593712"/>
                </a:lnTo>
                <a:lnTo>
                  <a:pt x="812347" y="593712"/>
                </a:lnTo>
                <a:cubicBezTo>
                  <a:pt x="820699" y="593712"/>
                  <a:pt x="827467" y="600481"/>
                  <a:pt x="827467" y="608832"/>
                </a:cubicBezTo>
                <a:lnTo>
                  <a:pt x="827467" y="737906"/>
                </a:lnTo>
                <a:lnTo>
                  <a:pt x="797227" y="737906"/>
                </a:lnTo>
                <a:lnTo>
                  <a:pt x="797227" y="623851"/>
                </a:lnTo>
                <a:lnTo>
                  <a:pt x="511207" y="623851"/>
                </a:lnTo>
                <a:cubicBezTo>
                  <a:pt x="502856" y="623851"/>
                  <a:pt x="496087" y="617082"/>
                  <a:pt x="496087" y="608731"/>
                </a:cubicBezTo>
                <a:lnTo>
                  <a:pt x="496087" y="316159"/>
                </a:lnTo>
                <a:cubicBezTo>
                  <a:pt x="496087" y="307808"/>
                  <a:pt x="502856" y="301039"/>
                  <a:pt x="511207" y="301039"/>
                </a:cubicBezTo>
                <a:lnTo>
                  <a:pt x="797227" y="301039"/>
                </a:lnTo>
                <a:lnTo>
                  <a:pt x="797227" y="15120"/>
                </a:lnTo>
                <a:cubicBezTo>
                  <a:pt x="797227" y="6769"/>
                  <a:pt x="803996" y="0"/>
                  <a:pt x="812347" y="0"/>
                </a:cubicBezTo>
                <a:lnTo>
                  <a:pt x="1104919" y="0"/>
                </a:lnTo>
                <a:cubicBezTo>
                  <a:pt x="1113270" y="0"/>
                  <a:pt x="1120039" y="6769"/>
                  <a:pt x="1120039" y="15120"/>
                </a:cubicBezTo>
                <a:lnTo>
                  <a:pt x="1120039" y="301140"/>
                </a:lnTo>
                <a:lnTo>
                  <a:pt x="1406059" y="301140"/>
                </a:lnTo>
                <a:cubicBezTo>
                  <a:pt x="1414410" y="301140"/>
                  <a:pt x="1421179" y="307909"/>
                  <a:pt x="1421179" y="316260"/>
                </a:cubicBezTo>
                <a:lnTo>
                  <a:pt x="1421179" y="608832"/>
                </a:lnTo>
                <a:cubicBezTo>
                  <a:pt x="1421179" y="617183"/>
                  <a:pt x="1414410" y="623952"/>
                  <a:pt x="1406059" y="623952"/>
                </a:cubicBezTo>
                <a:lnTo>
                  <a:pt x="1120039" y="623952"/>
                </a:lnTo>
                <a:lnTo>
                  <a:pt x="1120039" y="844049"/>
                </a:lnTo>
                <a:lnTo>
                  <a:pt x="1120946" y="844855"/>
                </a:lnTo>
                <a:lnTo>
                  <a:pt x="1123114" y="846871"/>
                </a:lnTo>
                <a:cubicBezTo>
                  <a:pt x="1124726" y="848333"/>
                  <a:pt x="1126289" y="849895"/>
                  <a:pt x="1127801" y="851508"/>
                </a:cubicBezTo>
                <a:lnTo>
                  <a:pt x="1130119" y="854028"/>
                </a:lnTo>
                <a:cubicBezTo>
                  <a:pt x="1131026" y="855036"/>
                  <a:pt x="1131934" y="856044"/>
                  <a:pt x="1132790" y="857102"/>
                </a:cubicBezTo>
                <a:cubicBezTo>
                  <a:pt x="1133647" y="858161"/>
                  <a:pt x="1135361" y="860328"/>
                  <a:pt x="1136570" y="862142"/>
                </a:cubicBezTo>
                <a:cubicBezTo>
                  <a:pt x="1137226" y="862999"/>
                  <a:pt x="1137830" y="863906"/>
                  <a:pt x="1138486" y="864814"/>
                </a:cubicBezTo>
                <a:cubicBezTo>
                  <a:pt x="1139796" y="866729"/>
                  <a:pt x="1141056" y="868694"/>
                  <a:pt x="1142266" y="870710"/>
                </a:cubicBezTo>
                <a:lnTo>
                  <a:pt x="1143274" y="872424"/>
                </a:lnTo>
                <a:cubicBezTo>
                  <a:pt x="1173307" y="924704"/>
                  <a:pt x="1155274" y="991429"/>
                  <a:pt x="1102999" y="1021462"/>
                </a:cubicBezTo>
                <a:cubicBezTo>
                  <a:pt x="1086422" y="1030987"/>
                  <a:pt x="1067638" y="1035987"/>
                  <a:pt x="1048522" y="1035972"/>
                </a:cubicBezTo>
                <a:lnTo>
                  <a:pt x="677527" y="1035972"/>
                </a:lnTo>
                <a:lnTo>
                  <a:pt x="677527" y="1005732"/>
                </a:lnTo>
                <a:lnTo>
                  <a:pt x="1048522" y="1005732"/>
                </a:lnTo>
                <a:cubicBezTo>
                  <a:pt x="1092138" y="1005702"/>
                  <a:pt x="1127493" y="970371"/>
                  <a:pt x="1127549" y="926755"/>
                </a:cubicBezTo>
                <a:cubicBezTo>
                  <a:pt x="1127524" y="922053"/>
                  <a:pt x="1127085" y="917366"/>
                  <a:pt x="1126238" y="912744"/>
                </a:cubicBezTo>
                <a:lnTo>
                  <a:pt x="1126238" y="912744"/>
                </a:lnTo>
                <a:cubicBezTo>
                  <a:pt x="1125835" y="910627"/>
                  <a:pt x="1125382" y="908510"/>
                  <a:pt x="1124827" y="906444"/>
                </a:cubicBezTo>
                <a:cubicBezTo>
                  <a:pt x="1124827" y="906142"/>
                  <a:pt x="1124827" y="905789"/>
                  <a:pt x="1124575" y="905486"/>
                </a:cubicBezTo>
                <a:cubicBezTo>
                  <a:pt x="1124071" y="903722"/>
                  <a:pt x="1123517" y="901958"/>
                  <a:pt x="1122862" y="900446"/>
                </a:cubicBezTo>
                <a:cubicBezTo>
                  <a:pt x="1122862" y="899741"/>
                  <a:pt x="1122408" y="899086"/>
                  <a:pt x="1122156" y="898430"/>
                </a:cubicBezTo>
                <a:cubicBezTo>
                  <a:pt x="1121602" y="897019"/>
                  <a:pt x="1120997" y="895608"/>
                  <a:pt x="1120392" y="894247"/>
                </a:cubicBezTo>
                <a:cubicBezTo>
                  <a:pt x="1119787" y="892886"/>
                  <a:pt x="1119435" y="892231"/>
                  <a:pt x="1118930" y="891274"/>
                </a:cubicBezTo>
                <a:cubicBezTo>
                  <a:pt x="1118426" y="890316"/>
                  <a:pt x="1117872" y="889157"/>
                  <a:pt x="1117318" y="888149"/>
                </a:cubicBezTo>
                <a:cubicBezTo>
                  <a:pt x="1116763" y="887141"/>
                  <a:pt x="1115755" y="885528"/>
                  <a:pt x="1114898" y="884218"/>
                </a:cubicBezTo>
                <a:cubicBezTo>
                  <a:pt x="1114042" y="882907"/>
                  <a:pt x="1114092" y="882907"/>
                  <a:pt x="1113638" y="882252"/>
                </a:cubicBezTo>
                <a:cubicBezTo>
                  <a:pt x="1112429" y="880488"/>
                  <a:pt x="1111169" y="878774"/>
                  <a:pt x="1109808" y="877212"/>
                </a:cubicBezTo>
                <a:lnTo>
                  <a:pt x="1109405" y="876658"/>
                </a:lnTo>
                <a:cubicBezTo>
                  <a:pt x="1104602" y="870877"/>
                  <a:pt x="1099022" y="865786"/>
                  <a:pt x="1092823" y="861538"/>
                </a:cubicBezTo>
                <a:lnTo>
                  <a:pt x="1092269" y="861185"/>
                </a:lnTo>
                <a:cubicBezTo>
                  <a:pt x="1090455" y="859975"/>
                  <a:pt x="1088590" y="858816"/>
                  <a:pt x="1086675" y="857758"/>
                </a:cubicBezTo>
                <a:lnTo>
                  <a:pt x="1085162" y="857002"/>
                </a:lnTo>
                <a:cubicBezTo>
                  <a:pt x="1083550" y="856130"/>
                  <a:pt x="1081871" y="855323"/>
                  <a:pt x="1080122" y="854582"/>
                </a:cubicBezTo>
                <a:lnTo>
                  <a:pt x="1078056" y="853726"/>
                </a:lnTo>
                <a:cubicBezTo>
                  <a:pt x="1076544" y="853121"/>
                  <a:pt x="1074931" y="852516"/>
                  <a:pt x="1073369" y="852012"/>
                </a:cubicBezTo>
                <a:lnTo>
                  <a:pt x="1070899" y="851206"/>
                </a:lnTo>
                <a:cubicBezTo>
                  <a:pt x="1069322" y="850737"/>
                  <a:pt x="1067759" y="850334"/>
                  <a:pt x="1066212" y="849996"/>
                </a:cubicBezTo>
                <a:lnTo>
                  <a:pt x="1063591" y="849391"/>
                </a:lnTo>
                <a:cubicBezTo>
                  <a:pt x="1061928" y="849089"/>
                  <a:pt x="1060215" y="848837"/>
                  <a:pt x="1058551" y="848635"/>
                </a:cubicBezTo>
                <a:cubicBezTo>
                  <a:pt x="1057745" y="848635"/>
                  <a:pt x="1056989" y="848383"/>
                  <a:pt x="1056182" y="848333"/>
                </a:cubicBezTo>
                <a:cubicBezTo>
                  <a:pt x="1053637" y="848071"/>
                  <a:pt x="1051082" y="847935"/>
                  <a:pt x="1048522" y="847930"/>
                </a:cubicBezTo>
                <a:lnTo>
                  <a:pt x="702122" y="847930"/>
                </a:lnTo>
                <a:cubicBezTo>
                  <a:pt x="697506" y="847925"/>
                  <a:pt x="693141" y="845808"/>
                  <a:pt x="690278" y="842184"/>
                </a:cubicBezTo>
                <a:cubicBezTo>
                  <a:pt x="646052" y="785786"/>
                  <a:pt x="578340" y="752870"/>
                  <a:pt x="506671" y="752926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1148" tIns="20574" rIns="41148" bIns="20574" rtlCol="0" anchor="ctr"/>
          <a:lstStyle/>
          <a:p>
            <a:endParaRPr lang="de-DE" dirty="0"/>
          </a:p>
        </p:txBody>
      </p:sp>
      <p:sp>
        <p:nvSpPr>
          <p:cNvPr id="76" name="Graphic 1">
            <a:extLst>
              <a:ext uri="{FF2B5EF4-FFF2-40B4-BE49-F238E27FC236}">
                <a16:creationId xmlns:a16="http://schemas.microsoft.com/office/drawing/2014/main" id="{5D944390-4A83-4754-B844-C6CFBDD02A7E}"/>
              </a:ext>
            </a:extLst>
          </p:cNvPr>
          <p:cNvSpPr>
            <a:spLocks noChangeAspect="1"/>
          </p:cNvSpPr>
          <p:nvPr/>
        </p:nvSpPr>
        <p:spPr>
          <a:xfrm>
            <a:off x="2611096" y="4513503"/>
            <a:ext cx="672562" cy="672619"/>
          </a:xfrm>
          <a:custGeom>
            <a:avLst/>
            <a:gdLst>
              <a:gd name="connsiteX0" fmla="*/ 1354534 w 1354536"/>
              <a:gd name="connsiteY0" fmla="*/ 369827 h 1354651"/>
              <a:gd name="connsiteX1" fmla="*/ 1246174 w 1354536"/>
              <a:gd name="connsiteY1" fmla="*/ 631907 h 1354651"/>
              <a:gd name="connsiteX2" fmla="*/ 858699 w 1354536"/>
              <a:gd name="connsiteY2" fmla="*/ 1019029 h 1354651"/>
              <a:gd name="connsiteX3" fmla="*/ 837329 w 1354536"/>
              <a:gd name="connsiteY3" fmla="*/ 997660 h 1354651"/>
              <a:gd name="connsiteX4" fmla="*/ 899221 w 1354536"/>
              <a:gd name="connsiteY4" fmla="*/ 935769 h 1354651"/>
              <a:gd name="connsiteX5" fmla="*/ 418707 w 1354536"/>
              <a:gd name="connsiteY5" fmla="*/ 455255 h 1354651"/>
              <a:gd name="connsiteX6" fmla="*/ 261660 w 1354536"/>
              <a:gd name="connsiteY6" fmla="*/ 612301 h 1354651"/>
              <a:gd name="connsiteX7" fmla="*/ 261660 w 1354536"/>
              <a:gd name="connsiteY7" fmla="*/ 612301 h 1354651"/>
              <a:gd name="connsiteX8" fmla="*/ 129713 w 1354536"/>
              <a:gd name="connsiteY8" fmla="*/ 744249 h 1354651"/>
              <a:gd name="connsiteX9" fmla="*/ 124200 w 1354536"/>
              <a:gd name="connsiteY9" fmla="*/ 1224762 h 1354651"/>
              <a:gd name="connsiteX10" fmla="*/ 604713 w 1354536"/>
              <a:gd name="connsiteY10" fmla="*/ 1230276 h 1354651"/>
              <a:gd name="connsiteX11" fmla="*/ 610227 w 1354536"/>
              <a:gd name="connsiteY11" fmla="*/ 1224762 h 1354651"/>
              <a:gd name="connsiteX12" fmla="*/ 742174 w 1354536"/>
              <a:gd name="connsiteY12" fmla="*/ 1092815 h 1354651"/>
              <a:gd name="connsiteX13" fmla="*/ 763544 w 1354536"/>
              <a:gd name="connsiteY13" fmla="*/ 1114185 h 1354651"/>
              <a:gd name="connsiteX14" fmla="*/ 631899 w 1354536"/>
              <a:gd name="connsiteY14" fmla="*/ 1246182 h 1354651"/>
              <a:gd name="connsiteX15" fmla="*/ 108470 w 1354536"/>
              <a:gd name="connsiteY15" fmla="*/ 1246308 h 1354651"/>
              <a:gd name="connsiteX16" fmla="*/ 108344 w 1354536"/>
              <a:gd name="connsiteY16" fmla="*/ 722879 h 1354651"/>
              <a:gd name="connsiteX17" fmla="*/ 302535 w 1354536"/>
              <a:gd name="connsiteY17" fmla="*/ 528688 h 1354651"/>
              <a:gd name="connsiteX18" fmla="*/ 302535 w 1354536"/>
              <a:gd name="connsiteY18" fmla="*/ 528688 h 1354651"/>
              <a:gd name="connsiteX19" fmla="*/ 415632 w 1354536"/>
              <a:gd name="connsiteY19" fmla="*/ 415641 h 1354651"/>
              <a:gd name="connsiteX20" fmla="*/ 430248 w 1354536"/>
              <a:gd name="connsiteY20" fmla="*/ 411709 h 1354651"/>
              <a:gd name="connsiteX21" fmla="*/ 440933 w 1354536"/>
              <a:gd name="connsiteY21" fmla="*/ 422394 h 1354651"/>
              <a:gd name="connsiteX22" fmla="*/ 923765 w 1354536"/>
              <a:gd name="connsiteY22" fmla="*/ 911274 h 1354651"/>
              <a:gd name="connsiteX23" fmla="*/ 1224754 w 1354536"/>
              <a:gd name="connsiteY23" fmla="*/ 610285 h 1354651"/>
              <a:gd name="connsiteX24" fmla="*/ 1230268 w 1354536"/>
              <a:gd name="connsiteY24" fmla="*/ 129772 h 1354651"/>
              <a:gd name="connsiteX25" fmla="*/ 749754 w 1354536"/>
              <a:gd name="connsiteY25" fmla="*/ 124258 h 1354651"/>
              <a:gd name="connsiteX26" fmla="*/ 744241 w 1354536"/>
              <a:gd name="connsiteY26" fmla="*/ 129772 h 1354651"/>
              <a:gd name="connsiteX27" fmla="*/ 550100 w 1354536"/>
              <a:gd name="connsiteY27" fmla="*/ 323913 h 1354651"/>
              <a:gd name="connsiteX28" fmla="*/ 528680 w 1354536"/>
              <a:gd name="connsiteY28" fmla="*/ 302543 h 1354651"/>
              <a:gd name="connsiteX29" fmla="*/ 722871 w 1354536"/>
              <a:gd name="connsiteY29" fmla="*/ 108352 h 1354651"/>
              <a:gd name="connsiteX30" fmla="*/ 1246184 w 1354536"/>
              <a:gd name="connsiteY30" fmla="*/ 108412 h 1354651"/>
              <a:gd name="connsiteX31" fmla="*/ 1354534 w 1354536"/>
              <a:gd name="connsiteY31" fmla="*/ 369827 h 1354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354536" h="1354651">
                <a:moveTo>
                  <a:pt x="1354534" y="369827"/>
                </a:moveTo>
                <a:cubicBezTo>
                  <a:pt x="1354887" y="468157"/>
                  <a:pt x="1315867" y="562536"/>
                  <a:pt x="1246174" y="631907"/>
                </a:cubicBezTo>
                <a:lnTo>
                  <a:pt x="858699" y="1019029"/>
                </a:lnTo>
                <a:lnTo>
                  <a:pt x="837329" y="997660"/>
                </a:lnTo>
                <a:lnTo>
                  <a:pt x="899221" y="935769"/>
                </a:lnTo>
                <a:cubicBezTo>
                  <a:pt x="653369" y="862588"/>
                  <a:pt x="491837" y="701157"/>
                  <a:pt x="418707" y="455255"/>
                </a:cubicBezTo>
                <a:lnTo>
                  <a:pt x="261660" y="612301"/>
                </a:lnTo>
                <a:lnTo>
                  <a:pt x="261660" y="612301"/>
                </a:lnTo>
                <a:lnTo>
                  <a:pt x="129713" y="744249"/>
                </a:lnTo>
                <a:cubicBezTo>
                  <a:pt x="-4502" y="875415"/>
                  <a:pt x="-6967" y="1090547"/>
                  <a:pt x="124200" y="1224762"/>
                </a:cubicBezTo>
                <a:cubicBezTo>
                  <a:pt x="255365" y="1358978"/>
                  <a:pt x="470498" y="1361442"/>
                  <a:pt x="604713" y="1230276"/>
                </a:cubicBezTo>
                <a:cubicBezTo>
                  <a:pt x="606573" y="1228462"/>
                  <a:pt x="608407" y="1226622"/>
                  <a:pt x="610227" y="1224762"/>
                </a:cubicBezTo>
                <a:lnTo>
                  <a:pt x="742174" y="1092815"/>
                </a:lnTo>
                <a:lnTo>
                  <a:pt x="763544" y="1114185"/>
                </a:lnTo>
                <a:lnTo>
                  <a:pt x="631899" y="1246182"/>
                </a:lnTo>
                <a:cubicBezTo>
                  <a:pt x="487392" y="1390760"/>
                  <a:pt x="253047" y="1390815"/>
                  <a:pt x="108470" y="1246308"/>
                </a:cubicBezTo>
                <a:cubicBezTo>
                  <a:pt x="-36108" y="1101801"/>
                  <a:pt x="-36163" y="867456"/>
                  <a:pt x="108344" y="722879"/>
                </a:cubicBezTo>
                <a:lnTo>
                  <a:pt x="302535" y="528688"/>
                </a:lnTo>
                <a:lnTo>
                  <a:pt x="302535" y="528688"/>
                </a:lnTo>
                <a:lnTo>
                  <a:pt x="415632" y="415641"/>
                </a:lnTo>
                <a:cubicBezTo>
                  <a:pt x="419453" y="411810"/>
                  <a:pt x="425022" y="410313"/>
                  <a:pt x="430248" y="411709"/>
                </a:cubicBezTo>
                <a:cubicBezTo>
                  <a:pt x="435460" y="413111"/>
                  <a:pt x="439532" y="417183"/>
                  <a:pt x="440933" y="422394"/>
                </a:cubicBezTo>
                <a:cubicBezTo>
                  <a:pt x="508872" y="676813"/>
                  <a:pt x="671362" y="841218"/>
                  <a:pt x="923765" y="911274"/>
                </a:cubicBezTo>
                <a:lnTo>
                  <a:pt x="1224754" y="610285"/>
                </a:lnTo>
                <a:cubicBezTo>
                  <a:pt x="1358969" y="479119"/>
                  <a:pt x="1361434" y="263987"/>
                  <a:pt x="1230268" y="129772"/>
                </a:cubicBezTo>
                <a:cubicBezTo>
                  <a:pt x="1099102" y="-4443"/>
                  <a:pt x="883969" y="-6908"/>
                  <a:pt x="749754" y="124258"/>
                </a:cubicBezTo>
                <a:cubicBezTo>
                  <a:pt x="747895" y="126072"/>
                  <a:pt x="746060" y="127912"/>
                  <a:pt x="744241" y="129772"/>
                </a:cubicBezTo>
                <a:lnTo>
                  <a:pt x="550100" y="323913"/>
                </a:lnTo>
                <a:lnTo>
                  <a:pt x="528680" y="302543"/>
                </a:lnTo>
                <a:lnTo>
                  <a:pt x="722871" y="108352"/>
                </a:lnTo>
                <a:cubicBezTo>
                  <a:pt x="867393" y="-36140"/>
                  <a:pt x="1101687" y="-36115"/>
                  <a:pt x="1246184" y="108412"/>
                </a:cubicBezTo>
                <a:cubicBezTo>
                  <a:pt x="1315509" y="177753"/>
                  <a:pt x="1354479" y="271774"/>
                  <a:pt x="1354534" y="369827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1148" tIns="20574" rIns="41148" bIns="20574" rtlCol="0" anchor="ctr"/>
          <a:lstStyle/>
          <a:p>
            <a:endParaRPr lang="de-DE" dirty="0"/>
          </a:p>
        </p:txBody>
      </p:sp>
      <p:sp>
        <p:nvSpPr>
          <p:cNvPr id="77" name="Graphic 1">
            <a:extLst>
              <a:ext uri="{FF2B5EF4-FFF2-40B4-BE49-F238E27FC236}">
                <a16:creationId xmlns:a16="http://schemas.microsoft.com/office/drawing/2014/main" id="{6247A369-F1D6-41A6-A601-65D1423EE970}"/>
              </a:ext>
            </a:extLst>
          </p:cNvPr>
          <p:cNvSpPr>
            <a:spLocks noChangeAspect="1"/>
          </p:cNvSpPr>
          <p:nvPr/>
        </p:nvSpPr>
        <p:spPr>
          <a:xfrm>
            <a:off x="1763854" y="5545774"/>
            <a:ext cx="744335" cy="681479"/>
          </a:xfrm>
          <a:custGeom>
            <a:avLst/>
            <a:gdLst>
              <a:gd name="connsiteX0" fmla="*/ 1368122 w 1499087"/>
              <a:gd name="connsiteY0" fmla="*/ 130400 h 1372495"/>
              <a:gd name="connsiteX1" fmla="*/ 749311 w 1499087"/>
              <a:gd name="connsiteY1" fmla="*/ 120068 h 1372495"/>
              <a:gd name="connsiteX2" fmla="*/ 120077 w 1499087"/>
              <a:gd name="connsiteY2" fmla="*/ 141065 h 1372495"/>
              <a:gd name="connsiteX3" fmla="*/ 44165 w 1499087"/>
              <a:gd name="connsiteY3" fmla="*/ 638483 h 1372495"/>
              <a:gd name="connsiteX4" fmla="*/ 57773 w 1499087"/>
              <a:gd name="connsiteY4" fmla="*/ 647051 h 1372495"/>
              <a:gd name="connsiteX5" fmla="*/ 357350 w 1499087"/>
              <a:gd name="connsiteY5" fmla="*/ 647051 h 1372495"/>
              <a:gd name="connsiteX6" fmla="*/ 370051 w 1499087"/>
              <a:gd name="connsiteY6" fmla="*/ 640095 h 1372495"/>
              <a:gd name="connsiteX7" fmla="*/ 470196 w 1499087"/>
              <a:gd name="connsiteY7" fmla="*/ 484662 h 1372495"/>
              <a:gd name="connsiteX8" fmla="*/ 618674 w 1499087"/>
              <a:gd name="connsiteY8" fmla="*/ 864224 h 1372495"/>
              <a:gd name="connsiteX9" fmla="*/ 631526 w 1499087"/>
              <a:gd name="connsiteY9" fmla="*/ 873750 h 1372495"/>
              <a:gd name="connsiteX10" fmla="*/ 632736 w 1499087"/>
              <a:gd name="connsiteY10" fmla="*/ 873750 h 1372495"/>
              <a:gd name="connsiteX11" fmla="*/ 645790 w 1499087"/>
              <a:gd name="connsiteY11" fmla="*/ 866291 h 1372495"/>
              <a:gd name="connsiteX12" fmla="*/ 757980 w 1499087"/>
              <a:gd name="connsiteY12" fmla="*/ 675577 h 1372495"/>
              <a:gd name="connsiteX13" fmla="*/ 915631 w 1499087"/>
              <a:gd name="connsiteY13" fmla="*/ 675577 h 1372495"/>
              <a:gd name="connsiteX14" fmla="*/ 1041717 w 1499087"/>
              <a:gd name="connsiteY14" fmla="*/ 771423 h 1372495"/>
              <a:gd name="connsiteX15" fmla="*/ 1137557 w 1499087"/>
              <a:gd name="connsiteY15" fmla="*/ 645337 h 1372495"/>
              <a:gd name="connsiteX16" fmla="*/ 1011477 w 1499087"/>
              <a:gd name="connsiteY16" fmla="*/ 549491 h 1372495"/>
              <a:gd name="connsiteX17" fmla="*/ 915631 w 1499087"/>
              <a:gd name="connsiteY17" fmla="*/ 645337 h 1372495"/>
              <a:gd name="connsiteX18" fmla="*/ 749311 w 1499087"/>
              <a:gd name="connsiteY18" fmla="*/ 645337 h 1372495"/>
              <a:gd name="connsiteX19" fmla="*/ 736257 w 1499087"/>
              <a:gd name="connsiteY19" fmla="*/ 652796 h 1372495"/>
              <a:gd name="connsiteX20" fmla="*/ 635457 w 1499087"/>
              <a:gd name="connsiteY20" fmla="*/ 824156 h 1372495"/>
              <a:gd name="connsiteX21" fmla="*/ 487533 w 1499087"/>
              <a:gd name="connsiteY21" fmla="*/ 446156 h 1372495"/>
              <a:gd name="connsiteX22" fmla="*/ 467923 w 1499087"/>
              <a:gd name="connsiteY22" fmla="*/ 437629 h 1372495"/>
              <a:gd name="connsiteX23" fmla="*/ 460771 w 1499087"/>
              <a:gd name="connsiteY23" fmla="*/ 443485 h 1372495"/>
              <a:gd name="connsiteX24" fmla="*/ 349034 w 1499087"/>
              <a:gd name="connsiteY24" fmla="*/ 616811 h 1372495"/>
              <a:gd name="connsiteX25" fmla="*/ 67399 w 1499087"/>
              <a:gd name="connsiteY25" fmla="*/ 616811 h 1372495"/>
              <a:gd name="connsiteX26" fmla="*/ 274518 w 1499087"/>
              <a:gd name="connsiteY26" fmla="*/ 67682 h 1372495"/>
              <a:gd name="connsiteX27" fmla="*/ 738626 w 1499087"/>
              <a:gd name="connsiteY27" fmla="*/ 152022 h 1372495"/>
              <a:gd name="connsiteX28" fmla="*/ 759996 w 1499087"/>
              <a:gd name="connsiteY28" fmla="*/ 152022 h 1372495"/>
              <a:gd name="connsiteX29" fmla="*/ 1346884 w 1499087"/>
              <a:gd name="connsiteY29" fmla="*/ 152304 h 1372495"/>
              <a:gd name="connsiteX30" fmla="*/ 1421748 w 1499087"/>
              <a:gd name="connsiteY30" fmla="*/ 636567 h 1372495"/>
              <a:gd name="connsiteX31" fmla="*/ 1448611 w 1499087"/>
              <a:gd name="connsiteY31" fmla="*/ 650528 h 1372495"/>
              <a:gd name="connsiteX32" fmla="*/ 1368122 w 1499087"/>
              <a:gd name="connsiteY32" fmla="*/ 130400 h 1372495"/>
              <a:gd name="connsiteX33" fmla="*/ 1026511 w 1499087"/>
              <a:gd name="connsiteY33" fmla="*/ 578960 h 1372495"/>
              <a:gd name="connsiteX34" fmla="*/ 1108260 w 1499087"/>
              <a:gd name="connsiteY34" fmla="*/ 660709 h 1372495"/>
              <a:gd name="connsiteX35" fmla="*/ 1026511 w 1499087"/>
              <a:gd name="connsiteY35" fmla="*/ 742458 h 1372495"/>
              <a:gd name="connsiteX36" fmla="*/ 944762 w 1499087"/>
              <a:gd name="connsiteY36" fmla="*/ 660709 h 1372495"/>
              <a:gd name="connsiteX37" fmla="*/ 1026511 w 1499087"/>
              <a:gd name="connsiteY37" fmla="*/ 578809 h 1372495"/>
              <a:gd name="connsiteX38" fmla="*/ 1346753 w 1499087"/>
              <a:gd name="connsiteY38" fmla="*/ 738678 h 1372495"/>
              <a:gd name="connsiteX39" fmla="*/ 1368122 w 1499087"/>
              <a:gd name="connsiteY39" fmla="*/ 760098 h 1372495"/>
              <a:gd name="connsiteX40" fmla="*/ 759996 w 1499087"/>
              <a:gd name="connsiteY40" fmla="*/ 1368073 h 1372495"/>
              <a:gd name="connsiteX41" fmla="*/ 738626 w 1499087"/>
              <a:gd name="connsiteY41" fmla="*/ 1368073 h 1372495"/>
              <a:gd name="connsiteX42" fmla="*/ 130500 w 1499087"/>
              <a:gd name="connsiteY42" fmla="*/ 759947 h 1372495"/>
              <a:gd name="connsiteX43" fmla="*/ 151869 w 1499087"/>
              <a:gd name="connsiteY43" fmla="*/ 738527 h 1372495"/>
              <a:gd name="connsiteX44" fmla="*/ 749311 w 1499087"/>
              <a:gd name="connsiteY44" fmla="*/ 1335968 h 13724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499087" h="1372495">
                <a:moveTo>
                  <a:pt x="1368122" y="130400"/>
                </a:moveTo>
                <a:cubicBezTo>
                  <a:pt x="1198269" y="-39070"/>
                  <a:pt x="924728" y="-43641"/>
                  <a:pt x="749311" y="120068"/>
                </a:cubicBezTo>
                <a:cubicBezTo>
                  <a:pt x="569756" y="-47890"/>
                  <a:pt x="288035" y="-38490"/>
                  <a:pt x="120077" y="141065"/>
                </a:cubicBezTo>
                <a:cubicBezTo>
                  <a:pt x="-5489" y="275300"/>
                  <a:pt x="-35645" y="472904"/>
                  <a:pt x="44165" y="638483"/>
                </a:cubicBezTo>
                <a:cubicBezTo>
                  <a:pt x="46680" y="643714"/>
                  <a:pt x="51967" y="647046"/>
                  <a:pt x="57773" y="647051"/>
                </a:cubicBezTo>
                <a:lnTo>
                  <a:pt x="357350" y="647051"/>
                </a:lnTo>
                <a:cubicBezTo>
                  <a:pt x="362491" y="647041"/>
                  <a:pt x="367274" y="644420"/>
                  <a:pt x="370051" y="640095"/>
                </a:cubicBezTo>
                <a:lnTo>
                  <a:pt x="470196" y="484662"/>
                </a:lnTo>
                <a:lnTo>
                  <a:pt x="618674" y="864224"/>
                </a:lnTo>
                <a:cubicBezTo>
                  <a:pt x="620791" y="869592"/>
                  <a:pt x="625776" y="873286"/>
                  <a:pt x="631526" y="873750"/>
                </a:cubicBezTo>
                <a:lnTo>
                  <a:pt x="632736" y="873750"/>
                </a:lnTo>
                <a:cubicBezTo>
                  <a:pt x="638103" y="873755"/>
                  <a:pt x="643068" y="870917"/>
                  <a:pt x="645790" y="866291"/>
                </a:cubicBezTo>
                <a:lnTo>
                  <a:pt x="757980" y="675577"/>
                </a:lnTo>
                <a:lnTo>
                  <a:pt x="915631" y="675577"/>
                </a:lnTo>
                <a:cubicBezTo>
                  <a:pt x="923982" y="736858"/>
                  <a:pt x="980430" y="779769"/>
                  <a:pt x="1041717" y="771423"/>
                </a:cubicBezTo>
                <a:cubicBezTo>
                  <a:pt x="1102998" y="763071"/>
                  <a:pt x="1145909" y="706618"/>
                  <a:pt x="1137557" y="645337"/>
                </a:cubicBezTo>
                <a:cubicBezTo>
                  <a:pt x="1129206" y="584056"/>
                  <a:pt x="1072758" y="541145"/>
                  <a:pt x="1011477" y="549491"/>
                </a:cubicBezTo>
                <a:cubicBezTo>
                  <a:pt x="961626" y="556285"/>
                  <a:pt x="922425" y="595486"/>
                  <a:pt x="915631" y="645337"/>
                </a:cubicBezTo>
                <a:lnTo>
                  <a:pt x="749311" y="645337"/>
                </a:lnTo>
                <a:cubicBezTo>
                  <a:pt x="743943" y="645332"/>
                  <a:pt x="738979" y="648170"/>
                  <a:pt x="736257" y="652796"/>
                </a:cubicBezTo>
                <a:lnTo>
                  <a:pt x="635457" y="824156"/>
                </a:lnTo>
                <a:lnTo>
                  <a:pt x="487533" y="446156"/>
                </a:lnTo>
                <a:cubicBezTo>
                  <a:pt x="484474" y="438385"/>
                  <a:pt x="475694" y="434569"/>
                  <a:pt x="467923" y="437629"/>
                </a:cubicBezTo>
                <a:cubicBezTo>
                  <a:pt x="464984" y="438788"/>
                  <a:pt x="462485" y="440834"/>
                  <a:pt x="460771" y="443485"/>
                </a:cubicBezTo>
                <a:lnTo>
                  <a:pt x="349034" y="616811"/>
                </a:lnTo>
                <a:lnTo>
                  <a:pt x="67399" y="616811"/>
                </a:lnTo>
                <a:cubicBezTo>
                  <a:pt x="-27043" y="407978"/>
                  <a:pt x="65690" y="162127"/>
                  <a:pt x="274518" y="67682"/>
                </a:cubicBezTo>
                <a:cubicBezTo>
                  <a:pt x="431715" y="-3407"/>
                  <a:pt x="616492" y="30175"/>
                  <a:pt x="738626" y="152022"/>
                </a:cubicBezTo>
                <a:cubicBezTo>
                  <a:pt x="744528" y="157919"/>
                  <a:pt x="754094" y="157919"/>
                  <a:pt x="759996" y="152022"/>
                </a:cubicBezTo>
                <a:cubicBezTo>
                  <a:pt x="922138" y="-9964"/>
                  <a:pt x="1184898" y="-9838"/>
                  <a:pt x="1346884" y="152304"/>
                </a:cubicBezTo>
                <a:cubicBezTo>
                  <a:pt x="1474648" y="280189"/>
                  <a:pt x="1504933" y="476069"/>
                  <a:pt x="1421748" y="636567"/>
                </a:cubicBezTo>
                <a:lnTo>
                  <a:pt x="1448611" y="650528"/>
                </a:lnTo>
                <a:cubicBezTo>
                  <a:pt x="1538671" y="478251"/>
                  <a:pt x="1506042" y="267403"/>
                  <a:pt x="1368122" y="130400"/>
                </a:cubicBezTo>
                <a:close/>
                <a:moveTo>
                  <a:pt x="1026511" y="578960"/>
                </a:moveTo>
                <a:cubicBezTo>
                  <a:pt x="1071659" y="578960"/>
                  <a:pt x="1108260" y="615561"/>
                  <a:pt x="1108260" y="660709"/>
                </a:cubicBezTo>
                <a:cubicBezTo>
                  <a:pt x="1108260" y="705857"/>
                  <a:pt x="1071659" y="742458"/>
                  <a:pt x="1026511" y="742458"/>
                </a:cubicBezTo>
                <a:cubicBezTo>
                  <a:pt x="981363" y="742458"/>
                  <a:pt x="944762" y="705857"/>
                  <a:pt x="944762" y="660709"/>
                </a:cubicBezTo>
                <a:cubicBezTo>
                  <a:pt x="944732" y="615525"/>
                  <a:pt x="981327" y="578864"/>
                  <a:pt x="1026511" y="578809"/>
                </a:cubicBezTo>
                <a:close/>
                <a:moveTo>
                  <a:pt x="1346753" y="738678"/>
                </a:moveTo>
                <a:lnTo>
                  <a:pt x="1368122" y="760098"/>
                </a:lnTo>
                <a:lnTo>
                  <a:pt x="759996" y="1368073"/>
                </a:lnTo>
                <a:cubicBezTo>
                  <a:pt x="754094" y="1373970"/>
                  <a:pt x="744528" y="1373970"/>
                  <a:pt x="738626" y="1368073"/>
                </a:cubicBezTo>
                <a:lnTo>
                  <a:pt x="130500" y="759947"/>
                </a:lnTo>
                <a:lnTo>
                  <a:pt x="151869" y="738527"/>
                </a:lnTo>
                <a:lnTo>
                  <a:pt x="749311" y="1335968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1148" tIns="20574" rIns="41148" bIns="20574" rtlCol="0" anchor="ctr"/>
          <a:lstStyle/>
          <a:p>
            <a:endParaRPr lang="de-DE" dirty="0"/>
          </a:p>
        </p:txBody>
      </p:sp>
      <p:sp>
        <p:nvSpPr>
          <p:cNvPr id="78" name="Graphic 1">
            <a:extLst>
              <a:ext uri="{FF2B5EF4-FFF2-40B4-BE49-F238E27FC236}">
                <a16:creationId xmlns:a16="http://schemas.microsoft.com/office/drawing/2014/main" id="{ADD3868A-C11F-4985-A515-FEFBF3BDBFAD}"/>
              </a:ext>
            </a:extLst>
          </p:cNvPr>
          <p:cNvSpPr>
            <a:spLocks noChangeAspect="1"/>
          </p:cNvSpPr>
          <p:nvPr/>
        </p:nvSpPr>
        <p:spPr>
          <a:xfrm>
            <a:off x="2659122" y="5538080"/>
            <a:ext cx="661121" cy="661171"/>
          </a:xfrm>
          <a:custGeom>
            <a:avLst/>
            <a:gdLst>
              <a:gd name="connsiteX0" fmla="*/ 914673 w 1331494"/>
              <a:gd name="connsiteY0" fmla="*/ 612374 h 1331595"/>
              <a:gd name="connsiteX1" fmla="*/ 914673 w 1331494"/>
              <a:gd name="connsiteY1" fmla="*/ 633743 h 1331595"/>
              <a:gd name="connsiteX2" fmla="*/ 836099 w 1331494"/>
              <a:gd name="connsiteY2" fmla="*/ 712317 h 1331595"/>
              <a:gd name="connsiteX3" fmla="*/ 814730 w 1331494"/>
              <a:gd name="connsiteY3" fmla="*/ 690947 h 1331595"/>
              <a:gd name="connsiteX4" fmla="*/ 882467 w 1331494"/>
              <a:gd name="connsiteY4" fmla="*/ 623059 h 1331595"/>
              <a:gd name="connsiteX5" fmla="*/ 708436 w 1331494"/>
              <a:gd name="connsiteY5" fmla="*/ 449027 h 1331595"/>
              <a:gd name="connsiteX6" fmla="*/ 449027 w 1331494"/>
              <a:gd name="connsiteY6" fmla="*/ 708436 h 1331595"/>
              <a:gd name="connsiteX7" fmla="*/ 623059 w 1331494"/>
              <a:gd name="connsiteY7" fmla="*/ 882467 h 1331595"/>
              <a:gd name="connsiteX8" fmla="*/ 750167 w 1331494"/>
              <a:gd name="connsiteY8" fmla="*/ 755359 h 1331595"/>
              <a:gd name="connsiteX9" fmla="*/ 771587 w 1331494"/>
              <a:gd name="connsiteY9" fmla="*/ 776627 h 1331595"/>
              <a:gd name="connsiteX10" fmla="*/ 633794 w 1331494"/>
              <a:gd name="connsiteY10" fmla="*/ 914472 h 1331595"/>
              <a:gd name="connsiteX11" fmla="*/ 612424 w 1331494"/>
              <a:gd name="connsiteY11" fmla="*/ 914472 h 1331595"/>
              <a:gd name="connsiteX12" fmla="*/ 416872 w 1331494"/>
              <a:gd name="connsiteY12" fmla="*/ 718919 h 1331595"/>
              <a:gd name="connsiteX13" fmla="*/ 416872 w 1331494"/>
              <a:gd name="connsiteY13" fmla="*/ 697550 h 1331595"/>
              <a:gd name="connsiteX14" fmla="*/ 697802 w 1331494"/>
              <a:gd name="connsiteY14" fmla="*/ 416620 h 1331595"/>
              <a:gd name="connsiteX15" fmla="*/ 719172 w 1331494"/>
              <a:gd name="connsiteY15" fmla="*/ 416620 h 1331595"/>
              <a:gd name="connsiteX16" fmla="*/ 877427 w 1331494"/>
              <a:gd name="connsiteY16" fmla="*/ 339004 h 1331595"/>
              <a:gd name="connsiteX17" fmla="*/ 856058 w 1331494"/>
              <a:gd name="connsiteY17" fmla="*/ 317584 h 1331595"/>
              <a:gd name="connsiteX18" fmla="*/ 814629 w 1331494"/>
              <a:gd name="connsiteY18" fmla="*/ 359063 h 1331595"/>
              <a:gd name="connsiteX19" fmla="*/ 835999 w 1331494"/>
              <a:gd name="connsiteY19" fmla="*/ 380433 h 1331595"/>
              <a:gd name="connsiteX20" fmla="*/ 1050249 w 1331494"/>
              <a:gd name="connsiteY20" fmla="*/ 166183 h 1331595"/>
              <a:gd name="connsiteX21" fmla="*/ 1028879 w 1331494"/>
              <a:gd name="connsiteY21" fmla="*/ 144763 h 1331595"/>
              <a:gd name="connsiteX22" fmla="*/ 987451 w 1331494"/>
              <a:gd name="connsiteY22" fmla="*/ 186242 h 1331595"/>
              <a:gd name="connsiteX23" fmla="*/ 1008820 w 1331494"/>
              <a:gd name="connsiteY23" fmla="*/ 207612 h 1331595"/>
              <a:gd name="connsiteX24" fmla="*/ 963964 w 1331494"/>
              <a:gd name="connsiteY24" fmla="*/ 252467 h 1331595"/>
              <a:gd name="connsiteX25" fmla="*/ 942544 w 1331494"/>
              <a:gd name="connsiteY25" fmla="*/ 231098 h 1331595"/>
              <a:gd name="connsiteX26" fmla="*/ 901116 w 1331494"/>
              <a:gd name="connsiteY26" fmla="*/ 272627 h 1331595"/>
              <a:gd name="connsiteX27" fmla="*/ 922485 w 1331494"/>
              <a:gd name="connsiteY27" fmla="*/ 293997 h 1331595"/>
              <a:gd name="connsiteX28" fmla="*/ 882871 w 1331494"/>
              <a:gd name="connsiteY28" fmla="*/ 427103 h 1331595"/>
              <a:gd name="connsiteX29" fmla="*/ 904291 w 1331494"/>
              <a:gd name="connsiteY29" fmla="*/ 448523 h 1331595"/>
              <a:gd name="connsiteX30" fmla="*/ 945719 w 1331494"/>
              <a:gd name="connsiteY30" fmla="*/ 407095 h 1331595"/>
              <a:gd name="connsiteX31" fmla="*/ 924299 w 1331494"/>
              <a:gd name="connsiteY31" fmla="*/ 385675 h 1331595"/>
              <a:gd name="connsiteX32" fmla="*/ 1055692 w 1331494"/>
              <a:gd name="connsiteY32" fmla="*/ 254282 h 1331595"/>
              <a:gd name="connsiteX33" fmla="*/ 1077112 w 1331494"/>
              <a:gd name="connsiteY33" fmla="*/ 275652 h 1331595"/>
              <a:gd name="connsiteX34" fmla="*/ 1118541 w 1331494"/>
              <a:gd name="connsiteY34" fmla="*/ 234223 h 1331595"/>
              <a:gd name="connsiteX35" fmla="*/ 1097172 w 1331494"/>
              <a:gd name="connsiteY35" fmla="*/ 212853 h 1331595"/>
              <a:gd name="connsiteX36" fmla="*/ 969307 w 1331494"/>
              <a:gd name="connsiteY36" fmla="*/ 340718 h 1331595"/>
              <a:gd name="connsiteX37" fmla="*/ 990676 w 1331494"/>
              <a:gd name="connsiteY37" fmla="*/ 362087 h 1331595"/>
              <a:gd name="connsiteX38" fmla="*/ 1032105 w 1331494"/>
              <a:gd name="connsiteY38" fmla="*/ 320659 h 1331595"/>
              <a:gd name="connsiteX39" fmla="*/ 1010736 w 1331494"/>
              <a:gd name="connsiteY39" fmla="*/ 299289 h 1331595"/>
              <a:gd name="connsiteX40" fmla="*/ 951062 w 1331494"/>
              <a:gd name="connsiteY40" fmla="*/ 495295 h 1331595"/>
              <a:gd name="connsiteX41" fmla="*/ 972432 w 1331494"/>
              <a:gd name="connsiteY41" fmla="*/ 516664 h 1331595"/>
              <a:gd name="connsiteX42" fmla="*/ 1013911 w 1331494"/>
              <a:gd name="connsiteY42" fmla="*/ 475235 h 1331595"/>
              <a:gd name="connsiteX43" fmla="*/ 992491 w 1331494"/>
              <a:gd name="connsiteY43" fmla="*/ 454067 h 1331595"/>
              <a:gd name="connsiteX44" fmla="*/ 1123883 w 1331494"/>
              <a:gd name="connsiteY44" fmla="*/ 322473 h 1331595"/>
              <a:gd name="connsiteX45" fmla="*/ 1145303 w 1331494"/>
              <a:gd name="connsiteY45" fmla="*/ 343843 h 1331595"/>
              <a:gd name="connsiteX46" fmla="*/ 1186732 w 1331494"/>
              <a:gd name="connsiteY46" fmla="*/ 302414 h 1331595"/>
              <a:gd name="connsiteX47" fmla="*/ 1165312 w 1331494"/>
              <a:gd name="connsiteY47" fmla="*/ 281044 h 1331595"/>
              <a:gd name="connsiteX48" fmla="*/ 1037498 w 1331494"/>
              <a:gd name="connsiteY48" fmla="*/ 408909 h 1331595"/>
              <a:gd name="connsiteX49" fmla="*/ 1058868 w 1331494"/>
              <a:gd name="connsiteY49" fmla="*/ 430379 h 1331595"/>
              <a:gd name="connsiteX50" fmla="*/ 1100296 w 1331494"/>
              <a:gd name="connsiteY50" fmla="*/ 388951 h 1331595"/>
              <a:gd name="connsiteX51" fmla="*/ 1079028 w 1331494"/>
              <a:gd name="connsiteY51" fmla="*/ 367531 h 1331595"/>
              <a:gd name="connsiteX52" fmla="*/ 380433 w 1331494"/>
              <a:gd name="connsiteY52" fmla="*/ 836099 h 1331595"/>
              <a:gd name="connsiteX53" fmla="*/ 359063 w 1331494"/>
              <a:gd name="connsiteY53" fmla="*/ 814730 h 1331595"/>
              <a:gd name="connsiteX54" fmla="*/ 317584 w 1331494"/>
              <a:gd name="connsiteY54" fmla="*/ 856159 h 1331595"/>
              <a:gd name="connsiteX55" fmla="*/ 339004 w 1331494"/>
              <a:gd name="connsiteY55" fmla="*/ 877528 h 1331595"/>
              <a:gd name="connsiteX56" fmla="*/ 144763 w 1331494"/>
              <a:gd name="connsiteY56" fmla="*/ 1028980 h 1331595"/>
              <a:gd name="connsiteX57" fmla="*/ 166183 w 1331494"/>
              <a:gd name="connsiteY57" fmla="*/ 1050350 h 1331595"/>
              <a:gd name="connsiteX58" fmla="*/ 207612 w 1331494"/>
              <a:gd name="connsiteY58" fmla="*/ 1008921 h 1331595"/>
              <a:gd name="connsiteX59" fmla="*/ 186192 w 1331494"/>
              <a:gd name="connsiteY59" fmla="*/ 987552 h 1331595"/>
              <a:gd name="connsiteX60" fmla="*/ 293997 w 1331494"/>
              <a:gd name="connsiteY60" fmla="*/ 922485 h 1331595"/>
              <a:gd name="connsiteX61" fmla="*/ 272627 w 1331494"/>
              <a:gd name="connsiteY61" fmla="*/ 901116 h 1331595"/>
              <a:gd name="connsiteX62" fmla="*/ 231199 w 1331494"/>
              <a:gd name="connsiteY62" fmla="*/ 942544 h 1331595"/>
              <a:gd name="connsiteX63" fmla="*/ 252568 w 1331494"/>
              <a:gd name="connsiteY63" fmla="*/ 963964 h 1331595"/>
              <a:gd name="connsiteX64" fmla="*/ 385775 w 1331494"/>
              <a:gd name="connsiteY64" fmla="*/ 924299 h 1331595"/>
              <a:gd name="connsiteX65" fmla="*/ 407195 w 1331494"/>
              <a:gd name="connsiteY65" fmla="*/ 945719 h 1331595"/>
              <a:gd name="connsiteX66" fmla="*/ 448624 w 1331494"/>
              <a:gd name="connsiteY66" fmla="*/ 904291 h 1331595"/>
              <a:gd name="connsiteX67" fmla="*/ 427204 w 1331494"/>
              <a:gd name="connsiteY67" fmla="*/ 882871 h 1331595"/>
              <a:gd name="connsiteX68" fmla="*/ 212954 w 1331494"/>
              <a:gd name="connsiteY68" fmla="*/ 1097172 h 1331595"/>
              <a:gd name="connsiteX69" fmla="*/ 234323 w 1331494"/>
              <a:gd name="connsiteY69" fmla="*/ 1118541 h 1331595"/>
              <a:gd name="connsiteX70" fmla="*/ 275803 w 1331494"/>
              <a:gd name="connsiteY70" fmla="*/ 1077112 h 1331595"/>
              <a:gd name="connsiteX71" fmla="*/ 254383 w 1331494"/>
              <a:gd name="connsiteY71" fmla="*/ 1055743 h 1331595"/>
              <a:gd name="connsiteX72" fmla="*/ 299390 w 1331494"/>
              <a:gd name="connsiteY72" fmla="*/ 1010736 h 1331595"/>
              <a:gd name="connsiteX73" fmla="*/ 320759 w 1331494"/>
              <a:gd name="connsiteY73" fmla="*/ 1032105 h 1331595"/>
              <a:gd name="connsiteX74" fmla="*/ 362188 w 1331494"/>
              <a:gd name="connsiteY74" fmla="*/ 990676 h 1331595"/>
              <a:gd name="connsiteX75" fmla="*/ 340819 w 1331494"/>
              <a:gd name="connsiteY75" fmla="*/ 969307 h 1331595"/>
              <a:gd name="connsiteX76" fmla="*/ 454067 w 1331494"/>
              <a:gd name="connsiteY76" fmla="*/ 992491 h 1331595"/>
              <a:gd name="connsiteX77" fmla="*/ 475437 w 1331494"/>
              <a:gd name="connsiteY77" fmla="*/ 1013911 h 1331595"/>
              <a:gd name="connsiteX78" fmla="*/ 516866 w 1331494"/>
              <a:gd name="connsiteY78" fmla="*/ 972432 h 1331595"/>
              <a:gd name="connsiteX79" fmla="*/ 495496 w 1331494"/>
              <a:gd name="connsiteY79" fmla="*/ 951062 h 1331595"/>
              <a:gd name="connsiteX80" fmla="*/ 281246 w 1331494"/>
              <a:gd name="connsiteY80" fmla="*/ 1165312 h 1331595"/>
              <a:gd name="connsiteX81" fmla="*/ 302615 w 1331494"/>
              <a:gd name="connsiteY81" fmla="*/ 1186732 h 1331595"/>
              <a:gd name="connsiteX82" fmla="*/ 344044 w 1331494"/>
              <a:gd name="connsiteY82" fmla="*/ 1145253 h 1331595"/>
              <a:gd name="connsiteX83" fmla="*/ 322675 w 1331494"/>
              <a:gd name="connsiteY83" fmla="*/ 1123883 h 1331595"/>
              <a:gd name="connsiteX84" fmla="*/ 367531 w 1331494"/>
              <a:gd name="connsiteY84" fmla="*/ 1079028 h 1331595"/>
              <a:gd name="connsiteX85" fmla="*/ 388951 w 1331494"/>
              <a:gd name="connsiteY85" fmla="*/ 1100397 h 1331595"/>
              <a:gd name="connsiteX86" fmla="*/ 430379 w 1331494"/>
              <a:gd name="connsiteY86" fmla="*/ 1058868 h 1331595"/>
              <a:gd name="connsiteX87" fmla="*/ 409010 w 1331494"/>
              <a:gd name="connsiteY87" fmla="*/ 1037498 h 1331595"/>
              <a:gd name="connsiteX88" fmla="*/ 1259157 w 1331494"/>
              <a:gd name="connsiteY88" fmla="*/ 909986 h 1331595"/>
              <a:gd name="connsiteX89" fmla="*/ 1259157 w 1331494"/>
              <a:gd name="connsiteY89" fmla="*/ 1259258 h 1331595"/>
              <a:gd name="connsiteX90" fmla="*/ 909885 w 1331494"/>
              <a:gd name="connsiteY90" fmla="*/ 1259258 h 1331595"/>
              <a:gd name="connsiteX91" fmla="*/ 727790 w 1331494"/>
              <a:gd name="connsiteY91" fmla="*/ 1077213 h 1331595"/>
              <a:gd name="connsiteX92" fmla="*/ 749210 w 1331494"/>
              <a:gd name="connsiteY92" fmla="*/ 1055843 h 1331595"/>
              <a:gd name="connsiteX93" fmla="*/ 931255 w 1331494"/>
              <a:gd name="connsiteY93" fmla="*/ 1237888 h 1331595"/>
              <a:gd name="connsiteX94" fmla="*/ 1237788 w 1331494"/>
              <a:gd name="connsiteY94" fmla="*/ 1237888 h 1331595"/>
              <a:gd name="connsiteX95" fmla="*/ 1237788 w 1331494"/>
              <a:gd name="connsiteY95" fmla="*/ 931356 h 1331595"/>
              <a:gd name="connsiteX96" fmla="*/ 993650 w 1331494"/>
              <a:gd name="connsiteY96" fmla="*/ 687218 h 1331595"/>
              <a:gd name="connsiteX97" fmla="*/ 421610 w 1331494"/>
              <a:gd name="connsiteY97" fmla="*/ 1259258 h 1331595"/>
              <a:gd name="connsiteX98" fmla="*/ 72338 w 1331494"/>
              <a:gd name="connsiteY98" fmla="*/ 1259258 h 1331595"/>
              <a:gd name="connsiteX99" fmla="*/ 72338 w 1331494"/>
              <a:gd name="connsiteY99" fmla="*/ 909986 h 1331595"/>
              <a:gd name="connsiteX100" fmla="*/ 316475 w 1331494"/>
              <a:gd name="connsiteY100" fmla="*/ 665747 h 1331595"/>
              <a:gd name="connsiteX101" fmla="*/ 72338 w 1331494"/>
              <a:gd name="connsiteY101" fmla="*/ 421610 h 1331595"/>
              <a:gd name="connsiteX102" fmla="*/ 72338 w 1331494"/>
              <a:gd name="connsiteY102" fmla="*/ 72338 h 1331595"/>
              <a:gd name="connsiteX103" fmla="*/ 421610 w 1331494"/>
              <a:gd name="connsiteY103" fmla="*/ 72338 h 1331595"/>
              <a:gd name="connsiteX104" fmla="*/ 621900 w 1331494"/>
              <a:gd name="connsiteY104" fmla="*/ 272627 h 1331595"/>
              <a:gd name="connsiteX105" fmla="*/ 600530 w 1331494"/>
              <a:gd name="connsiteY105" fmla="*/ 293997 h 1331595"/>
              <a:gd name="connsiteX106" fmla="*/ 400240 w 1331494"/>
              <a:gd name="connsiteY106" fmla="*/ 93707 h 1331595"/>
              <a:gd name="connsiteX107" fmla="*/ 93707 w 1331494"/>
              <a:gd name="connsiteY107" fmla="*/ 93707 h 1331595"/>
              <a:gd name="connsiteX108" fmla="*/ 93707 w 1331494"/>
              <a:gd name="connsiteY108" fmla="*/ 400240 h 1331595"/>
              <a:gd name="connsiteX109" fmla="*/ 337845 w 1331494"/>
              <a:gd name="connsiteY109" fmla="*/ 644378 h 1331595"/>
              <a:gd name="connsiteX110" fmla="*/ 909885 w 1331494"/>
              <a:gd name="connsiteY110" fmla="*/ 72338 h 1331595"/>
              <a:gd name="connsiteX111" fmla="*/ 1259157 w 1331494"/>
              <a:gd name="connsiteY111" fmla="*/ 72338 h 1331595"/>
              <a:gd name="connsiteX112" fmla="*/ 1259157 w 1331494"/>
              <a:gd name="connsiteY112" fmla="*/ 421610 h 1331595"/>
              <a:gd name="connsiteX113" fmla="*/ 1015019 w 1331494"/>
              <a:gd name="connsiteY113" fmla="*/ 665747 h 1331595"/>
              <a:gd name="connsiteX114" fmla="*/ 1237788 w 1331494"/>
              <a:gd name="connsiteY114" fmla="*/ 400240 h 1331595"/>
              <a:gd name="connsiteX115" fmla="*/ 1237788 w 1331494"/>
              <a:gd name="connsiteY115" fmla="*/ 93707 h 1331595"/>
              <a:gd name="connsiteX116" fmla="*/ 931255 w 1331494"/>
              <a:gd name="connsiteY116" fmla="*/ 93707 h 1331595"/>
              <a:gd name="connsiteX117" fmla="*/ 93707 w 1331494"/>
              <a:gd name="connsiteY117" fmla="*/ 931255 h 1331595"/>
              <a:gd name="connsiteX118" fmla="*/ 93707 w 1331494"/>
              <a:gd name="connsiteY118" fmla="*/ 1237788 h 1331595"/>
              <a:gd name="connsiteX119" fmla="*/ 400240 w 1331494"/>
              <a:gd name="connsiteY119" fmla="*/ 1237788 h 1331595"/>
              <a:gd name="connsiteX120" fmla="*/ 495395 w 1331494"/>
              <a:gd name="connsiteY120" fmla="*/ 380433 h 1331595"/>
              <a:gd name="connsiteX121" fmla="*/ 516765 w 1331494"/>
              <a:gd name="connsiteY121" fmla="*/ 359063 h 1331595"/>
              <a:gd name="connsiteX122" fmla="*/ 475336 w 1331494"/>
              <a:gd name="connsiteY122" fmla="*/ 317584 h 1331595"/>
              <a:gd name="connsiteX123" fmla="*/ 454067 w 1331494"/>
              <a:gd name="connsiteY123" fmla="*/ 339004 h 1331595"/>
              <a:gd name="connsiteX124" fmla="*/ 344195 w 1331494"/>
              <a:gd name="connsiteY124" fmla="*/ 186242 h 1331595"/>
              <a:gd name="connsiteX125" fmla="*/ 302767 w 1331494"/>
              <a:gd name="connsiteY125" fmla="*/ 144763 h 1331595"/>
              <a:gd name="connsiteX126" fmla="*/ 281397 w 1331494"/>
              <a:gd name="connsiteY126" fmla="*/ 166183 h 1331595"/>
              <a:gd name="connsiteX127" fmla="*/ 322826 w 1331494"/>
              <a:gd name="connsiteY127" fmla="*/ 207612 h 1331595"/>
              <a:gd name="connsiteX128" fmla="*/ 430379 w 1331494"/>
              <a:gd name="connsiteY128" fmla="*/ 272627 h 1331595"/>
              <a:gd name="connsiteX129" fmla="*/ 388951 w 1331494"/>
              <a:gd name="connsiteY129" fmla="*/ 231199 h 1331595"/>
              <a:gd name="connsiteX130" fmla="*/ 367531 w 1331494"/>
              <a:gd name="connsiteY130" fmla="*/ 252467 h 1331595"/>
              <a:gd name="connsiteX131" fmla="*/ 409010 w 1331494"/>
              <a:gd name="connsiteY131" fmla="*/ 293896 h 1331595"/>
              <a:gd name="connsiteX132" fmla="*/ 448624 w 1331494"/>
              <a:gd name="connsiteY132" fmla="*/ 427204 h 1331595"/>
              <a:gd name="connsiteX133" fmla="*/ 407195 w 1331494"/>
              <a:gd name="connsiteY133" fmla="*/ 385775 h 1331595"/>
              <a:gd name="connsiteX134" fmla="*/ 385775 w 1331494"/>
              <a:gd name="connsiteY134" fmla="*/ 407195 h 1331595"/>
              <a:gd name="connsiteX135" fmla="*/ 427204 w 1331494"/>
              <a:gd name="connsiteY135" fmla="*/ 448624 h 1331595"/>
              <a:gd name="connsiteX136" fmla="*/ 275803 w 1331494"/>
              <a:gd name="connsiteY136" fmla="*/ 254383 h 1331595"/>
              <a:gd name="connsiteX137" fmla="*/ 234323 w 1331494"/>
              <a:gd name="connsiteY137" fmla="*/ 212954 h 1331595"/>
              <a:gd name="connsiteX138" fmla="*/ 212954 w 1331494"/>
              <a:gd name="connsiteY138" fmla="*/ 234323 h 1331595"/>
              <a:gd name="connsiteX139" fmla="*/ 254383 w 1331494"/>
              <a:gd name="connsiteY139" fmla="*/ 275752 h 1331595"/>
              <a:gd name="connsiteX140" fmla="*/ 362188 w 1331494"/>
              <a:gd name="connsiteY140" fmla="*/ 340819 h 1331595"/>
              <a:gd name="connsiteX141" fmla="*/ 320759 w 1331494"/>
              <a:gd name="connsiteY141" fmla="*/ 299390 h 1331595"/>
              <a:gd name="connsiteX142" fmla="*/ 299390 w 1331494"/>
              <a:gd name="connsiteY142" fmla="*/ 320759 h 1331595"/>
              <a:gd name="connsiteX143" fmla="*/ 340819 w 1331494"/>
              <a:gd name="connsiteY143" fmla="*/ 362188 h 1331595"/>
              <a:gd name="connsiteX144" fmla="*/ 380433 w 1331494"/>
              <a:gd name="connsiteY144" fmla="*/ 495395 h 1331595"/>
              <a:gd name="connsiteX145" fmla="*/ 339004 w 1331494"/>
              <a:gd name="connsiteY145" fmla="*/ 454067 h 1331595"/>
              <a:gd name="connsiteX146" fmla="*/ 317584 w 1331494"/>
              <a:gd name="connsiteY146" fmla="*/ 475437 h 1331595"/>
              <a:gd name="connsiteX147" fmla="*/ 359063 w 1331494"/>
              <a:gd name="connsiteY147" fmla="*/ 516866 h 1331595"/>
              <a:gd name="connsiteX148" fmla="*/ 186192 w 1331494"/>
              <a:gd name="connsiteY148" fmla="*/ 344195 h 1331595"/>
              <a:gd name="connsiteX149" fmla="*/ 207612 w 1331494"/>
              <a:gd name="connsiteY149" fmla="*/ 322826 h 1331595"/>
              <a:gd name="connsiteX150" fmla="*/ 166183 w 1331494"/>
              <a:gd name="connsiteY150" fmla="*/ 281397 h 1331595"/>
              <a:gd name="connsiteX151" fmla="*/ 144763 w 1331494"/>
              <a:gd name="connsiteY151" fmla="*/ 302767 h 1331595"/>
              <a:gd name="connsiteX152" fmla="*/ 293997 w 1331494"/>
              <a:gd name="connsiteY152" fmla="*/ 409262 h 1331595"/>
              <a:gd name="connsiteX153" fmla="*/ 252467 w 1331494"/>
              <a:gd name="connsiteY153" fmla="*/ 367531 h 1331595"/>
              <a:gd name="connsiteX154" fmla="*/ 231098 w 1331494"/>
              <a:gd name="connsiteY154" fmla="*/ 388951 h 1331595"/>
              <a:gd name="connsiteX155" fmla="*/ 272627 w 1331494"/>
              <a:gd name="connsiteY155" fmla="*/ 430379 h 1331595"/>
              <a:gd name="connsiteX156" fmla="*/ 951062 w 1331494"/>
              <a:gd name="connsiteY156" fmla="*/ 836099 h 1331595"/>
              <a:gd name="connsiteX157" fmla="*/ 992491 w 1331494"/>
              <a:gd name="connsiteY157" fmla="*/ 877528 h 1331595"/>
              <a:gd name="connsiteX158" fmla="*/ 1013911 w 1331494"/>
              <a:gd name="connsiteY158" fmla="*/ 856159 h 1331595"/>
              <a:gd name="connsiteX159" fmla="*/ 972432 w 1331494"/>
              <a:gd name="connsiteY159" fmla="*/ 814730 h 1331595"/>
              <a:gd name="connsiteX160" fmla="*/ 1145303 w 1331494"/>
              <a:gd name="connsiteY160" fmla="*/ 987552 h 1331595"/>
              <a:gd name="connsiteX161" fmla="*/ 1123883 w 1331494"/>
              <a:gd name="connsiteY161" fmla="*/ 1008921 h 1331595"/>
              <a:gd name="connsiteX162" fmla="*/ 1165312 w 1331494"/>
              <a:gd name="connsiteY162" fmla="*/ 1050350 h 1331595"/>
              <a:gd name="connsiteX163" fmla="*/ 1186732 w 1331494"/>
              <a:gd name="connsiteY163" fmla="*/ 1028980 h 1331595"/>
              <a:gd name="connsiteX164" fmla="*/ 1037498 w 1331494"/>
              <a:gd name="connsiteY164" fmla="*/ 922485 h 1331595"/>
              <a:gd name="connsiteX165" fmla="*/ 1078927 w 1331494"/>
              <a:gd name="connsiteY165" fmla="*/ 963964 h 1331595"/>
              <a:gd name="connsiteX166" fmla="*/ 1100296 w 1331494"/>
              <a:gd name="connsiteY166" fmla="*/ 942544 h 1331595"/>
              <a:gd name="connsiteX167" fmla="*/ 1058868 w 1331494"/>
              <a:gd name="connsiteY167" fmla="*/ 901116 h 1331595"/>
              <a:gd name="connsiteX168" fmla="*/ 882871 w 1331494"/>
              <a:gd name="connsiteY168" fmla="*/ 904291 h 1331595"/>
              <a:gd name="connsiteX169" fmla="*/ 924299 w 1331494"/>
              <a:gd name="connsiteY169" fmla="*/ 945719 h 1331595"/>
              <a:gd name="connsiteX170" fmla="*/ 945719 w 1331494"/>
              <a:gd name="connsiteY170" fmla="*/ 924299 h 1331595"/>
              <a:gd name="connsiteX171" fmla="*/ 904291 w 1331494"/>
              <a:gd name="connsiteY171" fmla="*/ 882871 h 1331595"/>
              <a:gd name="connsiteX172" fmla="*/ 1055692 w 1331494"/>
              <a:gd name="connsiteY172" fmla="*/ 1077112 h 1331595"/>
              <a:gd name="connsiteX173" fmla="*/ 1097172 w 1331494"/>
              <a:gd name="connsiteY173" fmla="*/ 1118541 h 1331595"/>
              <a:gd name="connsiteX174" fmla="*/ 1118541 w 1331494"/>
              <a:gd name="connsiteY174" fmla="*/ 1097172 h 1331595"/>
              <a:gd name="connsiteX175" fmla="*/ 1077112 w 1331494"/>
              <a:gd name="connsiteY175" fmla="*/ 1055743 h 1331595"/>
              <a:gd name="connsiteX176" fmla="*/ 969307 w 1331494"/>
              <a:gd name="connsiteY176" fmla="*/ 990676 h 1331595"/>
              <a:gd name="connsiteX177" fmla="*/ 1010736 w 1331494"/>
              <a:gd name="connsiteY177" fmla="*/ 1032105 h 1331595"/>
              <a:gd name="connsiteX178" fmla="*/ 1032105 w 1331494"/>
              <a:gd name="connsiteY178" fmla="*/ 1010736 h 1331595"/>
              <a:gd name="connsiteX179" fmla="*/ 990676 w 1331494"/>
              <a:gd name="connsiteY179" fmla="*/ 969307 h 1331595"/>
              <a:gd name="connsiteX180" fmla="*/ 836099 w 1331494"/>
              <a:gd name="connsiteY180" fmla="*/ 951062 h 1331595"/>
              <a:gd name="connsiteX181" fmla="*/ 814730 w 1331494"/>
              <a:gd name="connsiteY181" fmla="*/ 972432 h 1331595"/>
              <a:gd name="connsiteX182" fmla="*/ 856159 w 1331494"/>
              <a:gd name="connsiteY182" fmla="*/ 1013911 h 1331595"/>
              <a:gd name="connsiteX183" fmla="*/ 877528 w 1331494"/>
              <a:gd name="connsiteY183" fmla="*/ 992491 h 1331595"/>
              <a:gd name="connsiteX184" fmla="*/ 987552 w 1331494"/>
              <a:gd name="connsiteY184" fmla="*/ 1145253 h 1331595"/>
              <a:gd name="connsiteX185" fmla="*/ 1028980 w 1331494"/>
              <a:gd name="connsiteY185" fmla="*/ 1186732 h 1331595"/>
              <a:gd name="connsiteX186" fmla="*/ 1050350 w 1331494"/>
              <a:gd name="connsiteY186" fmla="*/ 1165312 h 1331595"/>
              <a:gd name="connsiteX187" fmla="*/ 1008921 w 1331494"/>
              <a:gd name="connsiteY187" fmla="*/ 1123883 h 1331595"/>
              <a:gd name="connsiteX188" fmla="*/ 901116 w 1331494"/>
              <a:gd name="connsiteY188" fmla="*/ 1058868 h 1331595"/>
              <a:gd name="connsiteX189" fmla="*/ 942544 w 1331494"/>
              <a:gd name="connsiteY189" fmla="*/ 1100296 h 1331595"/>
              <a:gd name="connsiteX190" fmla="*/ 963964 w 1331494"/>
              <a:gd name="connsiteY190" fmla="*/ 1078927 h 1331595"/>
              <a:gd name="connsiteX191" fmla="*/ 922485 w 1331494"/>
              <a:gd name="connsiteY191" fmla="*/ 1037498 h 1331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</a:cxnLst>
            <a:rect l="l" t="t" r="r" b="b"/>
            <a:pathLst>
              <a:path w="1331494" h="1331595">
                <a:moveTo>
                  <a:pt x="914673" y="612374"/>
                </a:moveTo>
                <a:cubicBezTo>
                  <a:pt x="920570" y="618276"/>
                  <a:pt x="920570" y="627842"/>
                  <a:pt x="914673" y="633743"/>
                </a:cubicBezTo>
                <a:lnTo>
                  <a:pt x="836099" y="712317"/>
                </a:lnTo>
                <a:lnTo>
                  <a:pt x="814730" y="690947"/>
                </a:lnTo>
                <a:lnTo>
                  <a:pt x="882467" y="623059"/>
                </a:lnTo>
                <a:lnTo>
                  <a:pt x="708436" y="449027"/>
                </a:lnTo>
                <a:lnTo>
                  <a:pt x="449027" y="708436"/>
                </a:lnTo>
                <a:lnTo>
                  <a:pt x="623059" y="882467"/>
                </a:lnTo>
                <a:lnTo>
                  <a:pt x="750167" y="755359"/>
                </a:lnTo>
                <a:lnTo>
                  <a:pt x="771587" y="776627"/>
                </a:lnTo>
                <a:lnTo>
                  <a:pt x="633794" y="914472"/>
                </a:lnTo>
                <a:cubicBezTo>
                  <a:pt x="627892" y="920368"/>
                  <a:pt x="618326" y="920368"/>
                  <a:pt x="612424" y="914472"/>
                </a:cubicBezTo>
                <a:lnTo>
                  <a:pt x="416872" y="718919"/>
                </a:lnTo>
                <a:cubicBezTo>
                  <a:pt x="410975" y="713018"/>
                  <a:pt x="410975" y="703452"/>
                  <a:pt x="416872" y="697550"/>
                </a:cubicBezTo>
                <a:lnTo>
                  <a:pt x="697802" y="416620"/>
                </a:lnTo>
                <a:cubicBezTo>
                  <a:pt x="703704" y="410723"/>
                  <a:pt x="713270" y="410723"/>
                  <a:pt x="719172" y="416620"/>
                </a:cubicBezTo>
                <a:close/>
                <a:moveTo>
                  <a:pt x="877427" y="339004"/>
                </a:moveTo>
                <a:lnTo>
                  <a:pt x="856058" y="317584"/>
                </a:lnTo>
                <a:lnTo>
                  <a:pt x="814629" y="359063"/>
                </a:lnTo>
                <a:lnTo>
                  <a:pt x="835999" y="380433"/>
                </a:lnTo>
                <a:close/>
                <a:moveTo>
                  <a:pt x="1050249" y="166183"/>
                </a:moveTo>
                <a:lnTo>
                  <a:pt x="1028879" y="144763"/>
                </a:lnTo>
                <a:lnTo>
                  <a:pt x="987451" y="186242"/>
                </a:lnTo>
                <a:lnTo>
                  <a:pt x="1008820" y="207612"/>
                </a:lnTo>
                <a:close/>
                <a:moveTo>
                  <a:pt x="963964" y="252467"/>
                </a:moveTo>
                <a:lnTo>
                  <a:pt x="942544" y="231098"/>
                </a:lnTo>
                <a:lnTo>
                  <a:pt x="901116" y="272627"/>
                </a:lnTo>
                <a:lnTo>
                  <a:pt x="922485" y="293997"/>
                </a:lnTo>
                <a:close/>
                <a:moveTo>
                  <a:pt x="882871" y="427103"/>
                </a:moveTo>
                <a:lnTo>
                  <a:pt x="904291" y="448523"/>
                </a:lnTo>
                <a:lnTo>
                  <a:pt x="945719" y="407095"/>
                </a:lnTo>
                <a:lnTo>
                  <a:pt x="924299" y="385675"/>
                </a:lnTo>
                <a:close/>
                <a:moveTo>
                  <a:pt x="1055692" y="254282"/>
                </a:moveTo>
                <a:lnTo>
                  <a:pt x="1077112" y="275652"/>
                </a:lnTo>
                <a:lnTo>
                  <a:pt x="1118541" y="234223"/>
                </a:lnTo>
                <a:lnTo>
                  <a:pt x="1097172" y="212853"/>
                </a:lnTo>
                <a:close/>
                <a:moveTo>
                  <a:pt x="969307" y="340718"/>
                </a:moveTo>
                <a:lnTo>
                  <a:pt x="990676" y="362087"/>
                </a:lnTo>
                <a:lnTo>
                  <a:pt x="1032105" y="320659"/>
                </a:lnTo>
                <a:lnTo>
                  <a:pt x="1010736" y="299289"/>
                </a:lnTo>
                <a:close/>
                <a:moveTo>
                  <a:pt x="951062" y="495295"/>
                </a:moveTo>
                <a:lnTo>
                  <a:pt x="972432" y="516664"/>
                </a:lnTo>
                <a:lnTo>
                  <a:pt x="1013911" y="475235"/>
                </a:lnTo>
                <a:lnTo>
                  <a:pt x="992491" y="454067"/>
                </a:lnTo>
                <a:close/>
                <a:moveTo>
                  <a:pt x="1123883" y="322473"/>
                </a:moveTo>
                <a:lnTo>
                  <a:pt x="1145303" y="343843"/>
                </a:lnTo>
                <a:lnTo>
                  <a:pt x="1186732" y="302414"/>
                </a:lnTo>
                <a:lnTo>
                  <a:pt x="1165312" y="281044"/>
                </a:lnTo>
                <a:close/>
                <a:moveTo>
                  <a:pt x="1037498" y="408909"/>
                </a:moveTo>
                <a:lnTo>
                  <a:pt x="1058868" y="430379"/>
                </a:lnTo>
                <a:lnTo>
                  <a:pt x="1100296" y="388951"/>
                </a:lnTo>
                <a:lnTo>
                  <a:pt x="1079028" y="367531"/>
                </a:lnTo>
                <a:close/>
                <a:moveTo>
                  <a:pt x="380433" y="836099"/>
                </a:moveTo>
                <a:lnTo>
                  <a:pt x="359063" y="814730"/>
                </a:lnTo>
                <a:lnTo>
                  <a:pt x="317584" y="856159"/>
                </a:lnTo>
                <a:lnTo>
                  <a:pt x="339004" y="877528"/>
                </a:lnTo>
                <a:close/>
                <a:moveTo>
                  <a:pt x="144763" y="1028980"/>
                </a:moveTo>
                <a:lnTo>
                  <a:pt x="166183" y="1050350"/>
                </a:lnTo>
                <a:lnTo>
                  <a:pt x="207612" y="1008921"/>
                </a:lnTo>
                <a:lnTo>
                  <a:pt x="186192" y="987552"/>
                </a:lnTo>
                <a:close/>
                <a:moveTo>
                  <a:pt x="293997" y="922485"/>
                </a:moveTo>
                <a:lnTo>
                  <a:pt x="272627" y="901116"/>
                </a:lnTo>
                <a:lnTo>
                  <a:pt x="231199" y="942544"/>
                </a:lnTo>
                <a:lnTo>
                  <a:pt x="252568" y="963964"/>
                </a:lnTo>
                <a:close/>
                <a:moveTo>
                  <a:pt x="385775" y="924299"/>
                </a:moveTo>
                <a:lnTo>
                  <a:pt x="407195" y="945719"/>
                </a:lnTo>
                <a:lnTo>
                  <a:pt x="448624" y="904291"/>
                </a:lnTo>
                <a:lnTo>
                  <a:pt x="427204" y="882871"/>
                </a:lnTo>
                <a:close/>
                <a:moveTo>
                  <a:pt x="212954" y="1097172"/>
                </a:moveTo>
                <a:lnTo>
                  <a:pt x="234323" y="1118541"/>
                </a:lnTo>
                <a:lnTo>
                  <a:pt x="275803" y="1077112"/>
                </a:lnTo>
                <a:lnTo>
                  <a:pt x="254383" y="1055743"/>
                </a:lnTo>
                <a:close/>
                <a:moveTo>
                  <a:pt x="299390" y="1010736"/>
                </a:moveTo>
                <a:lnTo>
                  <a:pt x="320759" y="1032105"/>
                </a:lnTo>
                <a:lnTo>
                  <a:pt x="362188" y="990676"/>
                </a:lnTo>
                <a:lnTo>
                  <a:pt x="340819" y="969307"/>
                </a:lnTo>
                <a:close/>
                <a:moveTo>
                  <a:pt x="454067" y="992491"/>
                </a:moveTo>
                <a:lnTo>
                  <a:pt x="475437" y="1013911"/>
                </a:lnTo>
                <a:lnTo>
                  <a:pt x="516866" y="972432"/>
                </a:lnTo>
                <a:lnTo>
                  <a:pt x="495496" y="951062"/>
                </a:lnTo>
                <a:close/>
                <a:moveTo>
                  <a:pt x="281246" y="1165312"/>
                </a:moveTo>
                <a:lnTo>
                  <a:pt x="302615" y="1186732"/>
                </a:lnTo>
                <a:lnTo>
                  <a:pt x="344044" y="1145253"/>
                </a:lnTo>
                <a:lnTo>
                  <a:pt x="322675" y="1123883"/>
                </a:lnTo>
                <a:close/>
                <a:moveTo>
                  <a:pt x="367531" y="1079028"/>
                </a:moveTo>
                <a:lnTo>
                  <a:pt x="388951" y="1100397"/>
                </a:lnTo>
                <a:lnTo>
                  <a:pt x="430379" y="1058868"/>
                </a:lnTo>
                <a:lnTo>
                  <a:pt x="409010" y="1037498"/>
                </a:lnTo>
                <a:close/>
                <a:moveTo>
                  <a:pt x="1259157" y="909986"/>
                </a:moveTo>
                <a:cubicBezTo>
                  <a:pt x="1355608" y="1006436"/>
                  <a:pt x="1355608" y="1162807"/>
                  <a:pt x="1259157" y="1259258"/>
                </a:cubicBezTo>
                <a:cubicBezTo>
                  <a:pt x="1162707" y="1355708"/>
                  <a:pt x="1006336" y="1355708"/>
                  <a:pt x="909885" y="1259258"/>
                </a:cubicBezTo>
                <a:lnTo>
                  <a:pt x="727790" y="1077213"/>
                </a:lnTo>
                <a:lnTo>
                  <a:pt x="749210" y="1055843"/>
                </a:lnTo>
                <a:lnTo>
                  <a:pt x="931255" y="1237888"/>
                </a:lnTo>
                <a:cubicBezTo>
                  <a:pt x="1015902" y="1322535"/>
                  <a:pt x="1153141" y="1322535"/>
                  <a:pt x="1237788" y="1237888"/>
                </a:cubicBezTo>
                <a:cubicBezTo>
                  <a:pt x="1322434" y="1153242"/>
                  <a:pt x="1322434" y="1016002"/>
                  <a:pt x="1237788" y="931356"/>
                </a:cubicBezTo>
                <a:lnTo>
                  <a:pt x="993650" y="687218"/>
                </a:lnTo>
                <a:lnTo>
                  <a:pt x="421610" y="1259258"/>
                </a:lnTo>
                <a:cubicBezTo>
                  <a:pt x="325159" y="1355708"/>
                  <a:pt x="168788" y="1355708"/>
                  <a:pt x="72338" y="1259258"/>
                </a:cubicBezTo>
                <a:cubicBezTo>
                  <a:pt x="-24113" y="1162807"/>
                  <a:pt x="-24113" y="1006436"/>
                  <a:pt x="72338" y="909986"/>
                </a:cubicBezTo>
                <a:lnTo>
                  <a:pt x="316475" y="665747"/>
                </a:lnTo>
                <a:lnTo>
                  <a:pt x="72338" y="421610"/>
                </a:lnTo>
                <a:cubicBezTo>
                  <a:pt x="-24113" y="325159"/>
                  <a:pt x="-24113" y="168788"/>
                  <a:pt x="72338" y="72338"/>
                </a:cubicBezTo>
                <a:cubicBezTo>
                  <a:pt x="168788" y="-24113"/>
                  <a:pt x="325159" y="-24113"/>
                  <a:pt x="421610" y="72338"/>
                </a:cubicBezTo>
                <a:lnTo>
                  <a:pt x="621900" y="272627"/>
                </a:lnTo>
                <a:lnTo>
                  <a:pt x="600530" y="293997"/>
                </a:lnTo>
                <a:lnTo>
                  <a:pt x="400240" y="93707"/>
                </a:lnTo>
                <a:cubicBezTo>
                  <a:pt x="315593" y="9061"/>
                  <a:pt x="178354" y="9061"/>
                  <a:pt x="93707" y="93707"/>
                </a:cubicBezTo>
                <a:cubicBezTo>
                  <a:pt x="9061" y="178354"/>
                  <a:pt x="9061" y="315593"/>
                  <a:pt x="93707" y="400240"/>
                </a:cubicBezTo>
                <a:lnTo>
                  <a:pt x="337845" y="644378"/>
                </a:lnTo>
                <a:lnTo>
                  <a:pt x="909885" y="72338"/>
                </a:lnTo>
                <a:cubicBezTo>
                  <a:pt x="1006336" y="-24113"/>
                  <a:pt x="1162707" y="-24113"/>
                  <a:pt x="1259157" y="72338"/>
                </a:cubicBezTo>
                <a:cubicBezTo>
                  <a:pt x="1355608" y="168788"/>
                  <a:pt x="1355608" y="325159"/>
                  <a:pt x="1259157" y="421610"/>
                </a:cubicBezTo>
                <a:lnTo>
                  <a:pt x="1015019" y="665747"/>
                </a:lnTo>
                <a:close/>
                <a:moveTo>
                  <a:pt x="1237788" y="400240"/>
                </a:moveTo>
                <a:cubicBezTo>
                  <a:pt x="1322434" y="315593"/>
                  <a:pt x="1322434" y="178354"/>
                  <a:pt x="1237788" y="93707"/>
                </a:cubicBezTo>
                <a:cubicBezTo>
                  <a:pt x="1153141" y="9061"/>
                  <a:pt x="1015902" y="9061"/>
                  <a:pt x="931255" y="93707"/>
                </a:cubicBezTo>
                <a:lnTo>
                  <a:pt x="93707" y="931255"/>
                </a:lnTo>
                <a:cubicBezTo>
                  <a:pt x="9061" y="1015902"/>
                  <a:pt x="9061" y="1153141"/>
                  <a:pt x="93707" y="1237788"/>
                </a:cubicBezTo>
                <a:cubicBezTo>
                  <a:pt x="178354" y="1322434"/>
                  <a:pt x="315593" y="1322434"/>
                  <a:pt x="400240" y="1237788"/>
                </a:cubicBezTo>
                <a:close/>
                <a:moveTo>
                  <a:pt x="495395" y="380433"/>
                </a:moveTo>
                <a:lnTo>
                  <a:pt x="516765" y="359063"/>
                </a:lnTo>
                <a:lnTo>
                  <a:pt x="475336" y="317584"/>
                </a:lnTo>
                <a:lnTo>
                  <a:pt x="454067" y="339004"/>
                </a:lnTo>
                <a:close/>
                <a:moveTo>
                  <a:pt x="344195" y="186242"/>
                </a:moveTo>
                <a:lnTo>
                  <a:pt x="302767" y="144763"/>
                </a:lnTo>
                <a:lnTo>
                  <a:pt x="281397" y="166183"/>
                </a:lnTo>
                <a:lnTo>
                  <a:pt x="322826" y="207612"/>
                </a:lnTo>
                <a:close/>
                <a:moveTo>
                  <a:pt x="430379" y="272627"/>
                </a:moveTo>
                <a:lnTo>
                  <a:pt x="388951" y="231199"/>
                </a:lnTo>
                <a:lnTo>
                  <a:pt x="367531" y="252467"/>
                </a:lnTo>
                <a:lnTo>
                  <a:pt x="409010" y="293896"/>
                </a:lnTo>
                <a:close/>
                <a:moveTo>
                  <a:pt x="448624" y="427204"/>
                </a:moveTo>
                <a:lnTo>
                  <a:pt x="407195" y="385775"/>
                </a:lnTo>
                <a:lnTo>
                  <a:pt x="385775" y="407195"/>
                </a:lnTo>
                <a:lnTo>
                  <a:pt x="427204" y="448624"/>
                </a:lnTo>
                <a:close/>
                <a:moveTo>
                  <a:pt x="275803" y="254383"/>
                </a:moveTo>
                <a:lnTo>
                  <a:pt x="234323" y="212954"/>
                </a:lnTo>
                <a:lnTo>
                  <a:pt x="212954" y="234323"/>
                </a:lnTo>
                <a:lnTo>
                  <a:pt x="254383" y="275752"/>
                </a:lnTo>
                <a:close/>
                <a:moveTo>
                  <a:pt x="362188" y="340819"/>
                </a:moveTo>
                <a:lnTo>
                  <a:pt x="320759" y="299390"/>
                </a:lnTo>
                <a:lnTo>
                  <a:pt x="299390" y="320759"/>
                </a:lnTo>
                <a:lnTo>
                  <a:pt x="340819" y="362188"/>
                </a:lnTo>
                <a:close/>
                <a:moveTo>
                  <a:pt x="380433" y="495395"/>
                </a:moveTo>
                <a:lnTo>
                  <a:pt x="339004" y="454067"/>
                </a:lnTo>
                <a:lnTo>
                  <a:pt x="317584" y="475437"/>
                </a:lnTo>
                <a:lnTo>
                  <a:pt x="359063" y="516866"/>
                </a:lnTo>
                <a:close/>
                <a:moveTo>
                  <a:pt x="186192" y="344195"/>
                </a:moveTo>
                <a:lnTo>
                  <a:pt x="207612" y="322826"/>
                </a:lnTo>
                <a:lnTo>
                  <a:pt x="166183" y="281397"/>
                </a:lnTo>
                <a:lnTo>
                  <a:pt x="144763" y="302767"/>
                </a:lnTo>
                <a:close/>
                <a:moveTo>
                  <a:pt x="293997" y="409262"/>
                </a:moveTo>
                <a:lnTo>
                  <a:pt x="252467" y="367531"/>
                </a:lnTo>
                <a:lnTo>
                  <a:pt x="231098" y="388951"/>
                </a:lnTo>
                <a:lnTo>
                  <a:pt x="272627" y="430379"/>
                </a:lnTo>
                <a:close/>
                <a:moveTo>
                  <a:pt x="951062" y="836099"/>
                </a:moveTo>
                <a:lnTo>
                  <a:pt x="992491" y="877528"/>
                </a:lnTo>
                <a:lnTo>
                  <a:pt x="1013911" y="856159"/>
                </a:lnTo>
                <a:lnTo>
                  <a:pt x="972432" y="814730"/>
                </a:lnTo>
                <a:close/>
                <a:moveTo>
                  <a:pt x="1145303" y="987552"/>
                </a:moveTo>
                <a:lnTo>
                  <a:pt x="1123883" y="1008921"/>
                </a:lnTo>
                <a:lnTo>
                  <a:pt x="1165312" y="1050350"/>
                </a:lnTo>
                <a:lnTo>
                  <a:pt x="1186732" y="1028980"/>
                </a:lnTo>
                <a:close/>
                <a:moveTo>
                  <a:pt x="1037498" y="922485"/>
                </a:moveTo>
                <a:lnTo>
                  <a:pt x="1078927" y="963964"/>
                </a:lnTo>
                <a:lnTo>
                  <a:pt x="1100296" y="942544"/>
                </a:lnTo>
                <a:lnTo>
                  <a:pt x="1058868" y="901116"/>
                </a:lnTo>
                <a:close/>
                <a:moveTo>
                  <a:pt x="882871" y="904291"/>
                </a:moveTo>
                <a:lnTo>
                  <a:pt x="924299" y="945719"/>
                </a:lnTo>
                <a:lnTo>
                  <a:pt x="945719" y="924299"/>
                </a:lnTo>
                <a:lnTo>
                  <a:pt x="904291" y="882871"/>
                </a:lnTo>
                <a:close/>
                <a:moveTo>
                  <a:pt x="1055692" y="1077112"/>
                </a:moveTo>
                <a:lnTo>
                  <a:pt x="1097172" y="1118541"/>
                </a:lnTo>
                <a:lnTo>
                  <a:pt x="1118541" y="1097172"/>
                </a:lnTo>
                <a:lnTo>
                  <a:pt x="1077112" y="1055743"/>
                </a:lnTo>
                <a:close/>
                <a:moveTo>
                  <a:pt x="969307" y="990676"/>
                </a:moveTo>
                <a:lnTo>
                  <a:pt x="1010736" y="1032105"/>
                </a:lnTo>
                <a:lnTo>
                  <a:pt x="1032105" y="1010736"/>
                </a:lnTo>
                <a:lnTo>
                  <a:pt x="990676" y="969307"/>
                </a:lnTo>
                <a:close/>
                <a:moveTo>
                  <a:pt x="836099" y="951062"/>
                </a:moveTo>
                <a:lnTo>
                  <a:pt x="814730" y="972432"/>
                </a:lnTo>
                <a:lnTo>
                  <a:pt x="856159" y="1013911"/>
                </a:lnTo>
                <a:lnTo>
                  <a:pt x="877528" y="992491"/>
                </a:lnTo>
                <a:close/>
                <a:moveTo>
                  <a:pt x="987552" y="1145253"/>
                </a:moveTo>
                <a:lnTo>
                  <a:pt x="1028980" y="1186732"/>
                </a:lnTo>
                <a:lnTo>
                  <a:pt x="1050350" y="1165312"/>
                </a:lnTo>
                <a:lnTo>
                  <a:pt x="1008921" y="1123883"/>
                </a:lnTo>
                <a:close/>
                <a:moveTo>
                  <a:pt x="901116" y="1058868"/>
                </a:moveTo>
                <a:lnTo>
                  <a:pt x="942544" y="1100296"/>
                </a:lnTo>
                <a:lnTo>
                  <a:pt x="963964" y="1078927"/>
                </a:lnTo>
                <a:lnTo>
                  <a:pt x="922485" y="1037498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1148" tIns="20574" rIns="41148" bIns="20574" rtlCol="0" anchor="ctr"/>
          <a:lstStyle/>
          <a:p>
            <a:endParaRPr lang="de-DE" dirty="0"/>
          </a:p>
        </p:txBody>
      </p:sp>
      <p:sp>
        <p:nvSpPr>
          <p:cNvPr id="58" name="Textfeld 57"/>
          <p:cNvSpPr txBox="1"/>
          <p:nvPr/>
        </p:nvSpPr>
        <p:spPr>
          <a:xfrm rot="16200000">
            <a:off x="-2181979" y="3578801"/>
            <a:ext cx="5141604" cy="408623"/>
          </a:xfrm>
          <a:prstGeom prst="round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Gesundheit</a:t>
            </a:r>
            <a:endParaRPr lang="de-DE" b="1" dirty="0">
              <a:solidFill>
                <a:schemeClr val="bg1"/>
              </a:solidFill>
            </a:endParaRPr>
          </a:p>
        </p:txBody>
      </p:sp>
      <p:sp>
        <p:nvSpPr>
          <p:cNvPr id="114" name="Textfeld 113"/>
          <p:cNvSpPr txBox="1"/>
          <p:nvPr/>
        </p:nvSpPr>
        <p:spPr>
          <a:xfrm rot="16200000">
            <a:off x="4729975" y="3578801"/>
            <a:ext cx="5141604" cy="408625"/>
          </a:xfrm>
          <a:prstGeom prst="round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Personen</a:t>
            </a:r>
            <a:endParaRPr lang="de-DE" b="1" dirty="0">
              <a:solidFill>
                <a:schemeClr val="bg1"/>
              </a:solidFill>
            </a:endParaRPr>
          </a:p>
        </p:txBody>
      </p:sp>
      <p:sp>
        <p:nvSpPr>
          <p:cNvPr id="80" name="Graphic 1">
            <a:extLst>
              <a:ext uri="{FF2B5EF4-FFF2-40B4-BE49-F238E27FC236}">
                <a16:creationId xmlns:a16="http://schemas.microsoft.com/office/drawing/2014/main" id="{9AD18C8E-5193-48E5-8610-720A88E2CAC9}"/>
              </a:ext>
            </a:extLst>
          </p:cNvPr>
          <p:cNvSpPr>
            <a:spLocks noChangeAspect="1"/>
          </p:cNvSpPr>
          <p:nvPr/>
        </p:nvSpPr>
        <p:spPr>
          <a:xfrm>
            <a:off x="7592937" y="1212312"/>
            <a:ext cx="652782" cy="759404"/>
          </a:xfrm>
          <a:custGeom>
            <a:avLst/>
            <a:gdLst>
              <a:gd name="connsiteX0" fmla="*/ 1087279 w 1479038"/>
              <a:gd name="connsiteY0" fmla="*/ 1219338 h 1720616"/>
              <a:gd name="connsiteX1" fmla="*/ 949788 w 1479038"/>
              <a:gd name="connsiteY1" fmla="*/ 1219338 h 1720616"/>
              <a:gd name="connsiteX2" fmla="*/ 949788 w 1479038"/>
              <a:gd name="connsiteY2" fmla="*/ 1099285 h 1720616"/>
              <a:gd name="connsiteX3" fmla="*/ 963598 w 1479038"/>
              <a:gd name="connsiteY3" fmla="*/ 1084165 h 1720616"/>
              <a:gd name="connsiteX4" fmla="*/ 1055376 w 1479038"/>
              <a:gd name="connsiteY4" fmla="*/ 845521 h 1720616"/>
              <a:gd name="connsiteX5" fmla="*/ 1055376 w 1479038"/>
              <a:gd name="connsiteY5" fmla="*/ 843706 h 1720616"/>
              <a:gd name="connsiteX6" fmla="*/ 1141610 w 1479038"/>
              <a:gd name="connsiteY6" fmla="*/ 727434 h 1720616"/>
              <a:gd name="connsiteX7" fmla="*/ 1118023 w 1479038"/>
              <a:gd name="connsiteY7" fmla="*/ 675774 h 1720616"/>
              <a:gd name="connsiteX8" fmla="*/ 1167163 w 1479038"/>
              <a:gd name="connsiteY8" fmla="*/ 644274 h 1720616"/>
              <a:gd name="connsiteX9" fmla="*/ 1162476 w 1479038"/>
              <a:gd name="connsiteY9" fmla="*/ 626886 h 1720616"/>
              <a:gd name="connsiteX10" fmla="*/ 1121652 w 1479038"/>
              <a:gd name="connsiteY10" fmla="*/ 574369 h 1720616"/>
              <a:gd name="connsiteX11" fmla="*/ 1125986 w 1479038"/>
              <a:gd name="connsiteY11" fmla="*/ 563886 h 1720616"/>
              <a:gd name="connsiteX12" fmla="*/ 1125986 w 1479038"/>
              <a:gd name="connsiteY12" fmla="*/ 455324 h 1720616"/>
              <a:gd name="connsiteX13" fmla="*/ 1395929 w 1479038"/>
              <a:gd name="connsiteY13" fmla="*/ 332499 h 1720616"/>
              <a:gd name="connsiteX14" fmla="*/ 1404799 w 1479038"/>
              <a:gd name="connsiteY14" fmla="*/ 318790 h 1720616"/>
              <a:gd name="connsiteX15" fmla="*/ 1396080 w 1479038"/>
              <a:gd name="connsiteY15" fmla="*/ 305031 h 1720616"/>
              <a:gd name="connsiteX16" fmla="*/ 746575 w 1479038"/>
              <a:gd name="connsiteY16" fmla="*/ 1422 h 1720616"/>
              <a:gd name="connsiteX17" fmla="*/ 733774 w 1479038"/>
              <a:gd name="connsiteY17" fmla="*/ 1422 h 1720616"/>
              <a:gd name="connsiteX18" fmla="*/ 124992 w 1479038"/>
              <a:gd name="connsiteY18" fmla="*/ 285980 h 1720616"/>
              <a:gd name="connsiteX19" fmla="*/ 124992 w 1479038"/>
              <a:gd name="connsiteY19" fmla="*/ 285980 h 1720616"/>
              <a:gd name="connsiteX20" fmla="*/ 84319 w 1479038"/>
              <a:gd name="connsiteY20" fmla="*/ 305031 h 1720616"/>
              <a:gd name="connsiteX21" fmla="*/ 76910 w 1479038"/>
              <a:gd name="connsiteY21" fmla="*/ 325090 h 1720616"/>
              <a:gd name="connsiteX22" fmla="*/ 84319 w 1479038"/>
              <a:gd name="connsiteY22" fmla="*/ 332499 h 1720616"/>
              <a:gd name="connsiteX23" fmla="*/ 171612 w 1479038"/>
              <a:gd name="connsiteY23" fmla="*/ 372214 h 1720616"/>
              <a:gd name="connsiteX24" fmla="*/ 171612 w 1479038"/>
              <a:gd name="connsiteY24" fmla="*/ 495190 h 1720616"/>
              <a:gd name="connsiteX25" fmla="*/ 118002 w 1479038"/>
              <a:gd name="connsiteY25" fmla="*/ 579353 h 1720616"/>
              <a:gd name="connsiteX26" fmla="*/ 152208 w 1479038"/>
              <a:gd name="connsiteY26" fmla="*/ 625525 h 1720616"/>
              <a:gd name="connsiteX27" fmla="*/ 129881 w 1479038"/>
              <a:gd name="connsiteY27" fmla="*/ 670583 h 1720616"/>
              <a:gd name="connsiteX28" fmla="*/ 129881 w 1479038"/>
              <a:gd name="connsiteY28" fmla="*/ 777330 h 1720616"/>
              <a:gd name="connsiteX29" fmla="*/ 145001 w 1479038"/>
              <a:gd name="connsiteY29" fmla="*/ 792450 h 1720616"/>
              <a:gd name="connsiteX30" fmla="*/ 228463 w 1479038"/>
              <a:gd name="connsiteY30" fmla="*/ 792450 h 1720616"/>
              <a:gd name="connsiteX31" fmla="*/ 243583 w 1479038"/>
              <a:gd name="connsiteY31" fmla="*/ 777330 h 1720616"/>
              <a:gd name="connsiteX32" fmla="*/ 243583 w 1479038"/>
              <a:gd name="connsiteY32" fmla="*/ 670583 h 1720616"/>
              <a:gd name="connsiteX33" fmla="*/ 221306 w 1479038"/>
              <a:gd name="connsiteY33" fmla="*/ 625525 h 1720616"/>
              <a:gd name="connsiteX34" fmla="*/ 248049 w 1479038"/>
              <a:gd name="connsiteY34" fmla="*/ 529387 h 1720616"/>
              <a:gd name="connsiteX35" fmla="*/ 201852 w 1479038"/>
              <a:gd name="connsiteY35" fmla="*/ 495190 h 1720616"/>
              <a:gd name="connsiteX36" fmla="*/ 201852 w 1479038"/>
              <a:gd name="connsiteY36" fmla="*/ 385974 h 1720616"/>
              <a:gd name="connsiteX37" fmla="*/ 354262 w 1479038"/>
              <a:gd name="connsiteY37" fmla="*/ 455274 h 1720616"/>
              <a:gd name="connsiteX38" fmla="*/ 354262 w 1479038"/>
              <a:gd name="connsiteY38" fmla="*/ 684694 h 1720616"/>
              <a:gd name="connsiteX39" fmla="*/ 336319 w 1479038"/>
              <a:gd name="connsiteY39" fmla="*/ 742604 h 1720616"/>
              <a:gd name="connsiteX40" fmla="*/ 423662 w 1479038"/>
              <a:gd name="connsiteY40" fmla="*/ 843908 h 1720616"/>
              <a:gd name="connsiteX41" fmla="*/ 423662 w 1479038"/>
              <a:gd name="connsiteY41" fmla="*/ 845723 h 1720616"/>
              <a:gd name="connsiteX42" fmla="*/ 515441 w 1479038"/>
              <a:gd name="connsiteY42" fmla="*/ 1084367 h 1720616"/>
              <a:gd name="connsiteX43" fmla="*/ 529402 w 1479038"/>
              <a:gd name="connsiteY43" fmla="*/ 1099487 h 1720616"/>
              <a:gd name="connsiteX44" fmla="*/ 529099 w 1479038"/>
              <a:gd name="connsiteY44" fmla="*/ 1099487 h 1720616"/>
              <a:gd name="connsiteX45" fmla="*/ 529099 w 1479038"/>
              <a:gd name="connsiteY45" fmla="*/ 1219388 h 1720616"/>
              <a:gd name="connsiteX46" fmla="*/ 391759 w 1479038"/>
              <a:gd name="connsiteY46" fmla="*/ 1219388 h 1720616"/>
              <a:gd name="connsiteX47" fmla="*/ 0 w 1479038"/>
              <a:gd name="connsiteY47" fmla="*/ 1611147 h 1720616"/>
              <a:gd name="connsiteX48" fmla="*/ 0 w 1479038"/>
              <a:gd name="connsiteY48" fmla="*/ 1705496 h 1720616"/>
              <a:gd name="connsiteX49" fmla="*/ 15120 w 1479038"/>
              <a:gd name="connsiteY49" fmla="*/ 1720616 h 1720616"/>
              <a:gd name="connsiteX50" fmla="*/ 351439 w 1479038"/>
              <a:gd name="connsiteY50" fmla="*/ 1720616 h 1720616"/>
              <a:gd name="connsiteX51" fmla="*/ 351439 w 1479038"/>
              <a:gd name="connsiteY51" fmla="*/ 1690376 h 1720616"/>
              <a:gd name="connsiteX52" fmla="*/ 30240 w 1479038"/>
              <a:gd name="connsiteY52" fmla="*/ 1690376 h 1720616"/>
              <a:gd name="connsiteX53" fmla="*/ 30240 w 1479038"/>
              <a:gd name="connsiteY53" fmla="*/ 1611147 h 1720616"/>
              <a:gd name="connsiteX54" fmla="*/ 391759 w 1479038"/>
              <a:gd name="connsiteY54" fmla="*/ 1249578 h 1720616"/>
              <a:gd name="connsiteX55" fmla="*/ 532879 w 1479038"/>
              <a:gd name="connsiteY55" fmla="*/ 1249578 h 1720616"/>
              <a:gd name="connsiteX56" fmla="*/ 608832 w 1479038"/>
              <a:gd name="connsiteY56" fmla="*/ 1690124 h 1720616"/>
              <a:gd name="connsiteX57" fmla="*/ 480564 w 1479038"/>
              <a:gd name="connsiteY57" fmla="*/ 1690124 h 1720616"/>
              <a:gd name="connsiteX58" fmla="*/ 480564 w 1479038"/>
              <a:gd name="connsiteY58" fmla="*/ 1720364 h 1720616"/>
              <a:gd name="connsiteX59" fmla="*/ 1463919 w 1479038"/>
              <a:gd name="connsiteY59" fmla="*/ 1720364 h 1720616"/>
              <a:gd name="connsiteX60" fmla="*/ 1479039 w 1479038"/>
              <a:gd name="connsiteY60" fmla="*/ 1705244 h 1720616"/>
              <a:gd name="connsiteX61" fmla="*/ 1479039 w 1479038"/>
              <a:gd name="connsiteY61" fmla="*/ 1611147 h 1720616"/>
              <a:gd name="connsiteX62" fmla="*/ 1087279 w 1479038"/>
              <a:gd name="connsiteY62" fmla="*/ 1219338 h 1720616"/>
              <a:gd name="connsiteX63" fmla="*/ 213242 w 1479038"/>
              <a:gd name="connsiteY63" fmla="*/ 762210 h 1720616"/>
              <a:gd name="connsiteX64" fmla="*/ 160222 w 1479038"/>
              <a:gd name="connsiteY64" fmla="*/ 762210 h 1720616"/>
              <a:gd name="connsiteX65" fmla="*/ 160222 w 1479038"/>
              <a:gd name="connsiteY65" fmla="*/ 670583 h 1720616"/>
              <a:gd name="connsiteX66" fmla="*/ 186833 w 1479038"/>
              <a:gd name="connsiteY66" fmla="*/ 643971 h 1720616"/>
              <a:gd name="connsiteX67" fmla="*/ 213444 w 1479038"/>
              <a:gd name="connsiteY67" fmla="*/ 670583 h 1720616"/>
              <a:gd name="connsiteX68" fmla="*/ 226951 w 1479038"/>
              <a:gd name="connsiteY68" fmla="*/ 564087 h 1720616"/>
              <a:gd name="connsiteX69" fmla="*/ 186631 w 1479038"/>
              <a:gd name="connsiteY69" fmla="*/ 604407 h 1720616"/>
              <a:gd name="connsiteX70" fmla="*/ 146311 w 1479038"/>
              <a:gd name="connsiteY70" fmla="*/ 564087 h 1720616"/>
              <a:gd name="connsiteX71" fmla="*/ 186631 w 1479038"/>
              <a:gd name="connsiteY71" fmla="*/ 523767 h 1720616"/>
              <a:gd name="connsiteX72" fmla="*/ 227153 w 1479038"/>
              <a:gd name="connsiteY72" fmla="*/ 563886 h 1720616"/>
              <a:gd name="connsiteX73" fmla="*/ 227153 w 1479038"/>
              <a:gd name="connsiteY73" fmla="*/ 564087 h 1720616"/>
              <a:gd name="connsiteX74" fmla="*/ 767390 w 1479038"/>
              <a:gd name="connsiteY74" fmla="*/ 1454907 h 1720616"/>
              <a:gd name="connsiteX75" fmla="*/ 711648 w 1479038"/>
              <a:gd name="connsiteY75" fmla="*/ 1454907 h 1720616"/>
              <a:gd name="connsiteX76" fmla="*/ 679896 w 1479038"/>
              <a:gd name="connsiteY76" fmla="*/ 1388027 h 1720616"/>
              <a:gd name="connsiteX77" fmla="*/ 740376 w 1479038"/>
              <a:gd name="connsiteY77" fmla="*/ 1342314 h 1720616"/>
              <a:gd name="connsiteX78" fmla="*/ 799697 w 1479038"/>
              <a:gd name="connsiteY78" fmla="*/ 1387321 h 1720616"/>
              <a:gd name="connsiteX79" fmla="*/ 592402 w 1479038"/>
              <a:gd name="connsiteY79" fmla="*/ 1416452 h 1720616"/>
              <a:gd name="connsiteX80" fmla="*/ 565538 w 1479038"/>
              <a:gd name="connsiteY80" fmla="*/ 1260867 h 1720616"/>
              <a:gd name="connsiteX81" fmla="*/ 710791 w 1479038"/>
              <a:gd name="connsiteY81" fmla="*/ 1326387 h 1720616"/>
              <a:gd name="connsiteX82" fmla="*/ 655250 w 1479038"/>
              <a:gd name="connsiteY82" fmla="*/ 1406725 h 1720616"/>
              <a:gd name="connsiteX83" fmla="*/ 685843 w 1479038"/>
              <a:gd name="connsiteY83" fmla="*/ 1471086 h 1720616"/>
              <a:gd name="connsiteX84" fmla="*/ 631260 w 1479038"/>
              <a:gd name="connsiteY84" fmla="*/ 1641942 h 1720616"/>
              <a:gd name="connsiteX85" fmla="*/ 598399 w 1479038"/>
              <a:gd name="connsiteY85" fmla="*/ 1449867 h 1720616"/>
              <a:gd name="connsiteX86" fmla="*/ 713110 w 1479038"/>
              <a:gd name="connsiteY86" fmla="*/ 1485147 h 1720616"/>
              <a:gd name="connsiteX87" fmla="*/ 765929 w 1479038"/>
              <a:gd name="connsiteY87" fmla="*/ 1485147 h 1720616"/>
              <a:gd name="connsiteX88" fmla="*/ 831449 w 1479038"/>
              <a:gd name="connsiteY88" fmla="*/ 1690275 h 1720616"/>
              <a:gd name="connsiteX89" fmla="*/ 647590 w 1479038"/>
              <a:gd name="connsiteY89" fmla="*/ 1690275 h 1720616"/>
              <a:gd name="connsiteX90" fmla="*/ 793195 w 1479038"/>
              <a:gd name="connsiteY90" fmla="*/ 1471086 h 1720616"/>
              <a:gd name="connsiteX91" fmla="*/ 824141 w 1479038"/>
              <a:gd name="connsiteY91" fmla="*/ 1405969 h 1720616"/>
              <a:gd name="connsiteX92" fmla="*/ 882151 w 1479038"/>
              <a:gd name="connsiteY92" fmla="*/ 1449867 h 1720616"/>
              <a:gd name="connsiteX93" fmla="*/ 848635 w 1479038"/>
              <a:gd name="connsiteY93" fmla="*/ 1644462 h 1720616"/>
              <a:gd name="connsiteX94" fmla="*/ 887947 w 1479038"/>
              <a:gd name="connsiteY94" fmla="*/ 1416452 h 1720616"/>
              <a:gd name="connsiteX95" fmla="*/ 769457 w 1479038"/>
              <a:gd name="connsiteY95" fmla="*/ 1326589 h 1720616"/>
              <a:gd name="connsiteX96" fmla="*/ 914911 w 1479038"/>
              <a:gd name="connsiteY96" fmla="*/ 1260263 h 1720616"/>
              <a:gd name="connsiteX97" fmla="*/ 1032091 w 1479038"/>
              <a:gd name="connsiteY97" fmla="*/ 651934 h 1720616"/>
              <a:gd name="connsiteX98" fmla="*/ 1029118 w 1479038"/>
              <a:gd name="connsiteY98" fmla="*/ 651934 h 1720616"/>
              <a:gd name="connsiteX99" fmla="*/ 671580 w 1479038"/>
              <a:gd name="connsiteY99" fmla="*/ 549723 h 1720616"/>
              <a:gd name="connsiteX100" fmla="*/ 1089598 w 1479038"/>
              <a:gd name="connsiteY100" fmla="*/ 576284 h 1720616"/>
              <a:gd name="connsiteX101" fmla="*/ 1130573 w 1479038"/>
              <a:gd name="connsiteY101" fmla="*/ 639536 h 1720616"/>
              <a:gd name="connsiteX102" fmla="*/ 1032091 w 1479038"/>
              <a:gd name="connsiteY102" fmla="*/ 651783 h 1720616"/>
              <a:gd name="connsiteX103" fmla="*/ 126756 w 1479038"/>
              <a:gd name="connsiteY103" fmla="*/ 318538 h 1720616"/>
              <a:gd name="connsiteX104" fmla="*/ 740174 w 1479038"/>
              <a:gd name="connsiteY104" fmla="*/ 31813 h 1720616"/>
              <a:gd name="connsiteX105" fmla="*/ 1353593 w 1479038"/>
              <a:gd name="connsiteY105" fmla="*/ 318538 h 1720616"/>
              <a:gd name="connsiteX106" fmla="*/ 1125986 w 1479038"/>
              <a:gd name="connsiteY106" fmla="*/ 422110 h 1720616"/>
              <a:gd name="connsiteX107" fmla="*/ 1125986 w 1479038"/>
              <a:gd name="connsiteY107" fmla="*/ 348123 h 1720616"/>
              <a:gd name="connsiteX108" fmla="*/ 1113386 w 1479038"/>
              <a:gd name="connsiteY108" fmla="*/ 333003 h 1720616"/>
              <a:gd name="connsiteX109" fmla="*/ 366962 w 1479038"/>
              <a:gd name="connsiteY109" fmla="*/ 333003 h 1720616"/>
              <a:gd name="connsiteX110" fmla="*/ 354362 w 1479038"/>
              <a:gd name="connsiteY110" fmla="*/ 348123 h 1720616"/>
              <a:gd name="connsiteX111" fmla="*/ 354362 w 1479038"/>
              <a:gd name="connsiteY111" fmla="*/ 422010 h 1720616"/>
              <a:gd name="connsiteX112" fmla="*/ 384602 w 1479038"/>
              <a:gd name="connsiteY112" fmla="*/ 361227 h 1720616"/>
              <a:gd name="connsiteX113" fmla="*/ 1095746 w 1479038"/>
              <a:gd name="connsiteY113" fmla="*/ 361227 h 1720616"/>
              <a:gd name="connsiteX114" fmla="*/ 1095746 w 1479038"/>
              <a:gd name="connsiteY114" fmla="*/ 546548 h 1720616"/>
              <a:gd name="connsiteX115" fmla="*/ 384602 w 1479038"/>
              <a:gd name="connsiteY115" fmla="*/ 546548 h 1720616"/>
              <a:gd name="connsiteX116" fmla="*/ 384602 w 1479038"/>
              <a:gd name="connsiteY116" fmla="*/ 361227 h 1720616"/>
              <a:gd name="connsiteX117" fmla="*/ 384602 w 1479038"/>
              <a:gd name="connsiteY117" fmla="*/ 577292 h 1720616"/>
              <a:gd name="connsiteX118" fmla="*/ 534391 w 1479038"/>
              <a:gd name="connsiteY118" fmla="*/ 558291 h 1720616"/>
              <a:gd name="connsiteX119" fmla="*/ 505814 w 1479038"/>
              <a:gd name="connsiteY119" fmla="*/ 594378 h 1720616"/>
              <a:gd name="connsiteX120" fmla="*/ 435254 w 1479038"/>
              <a:gd name="connsiteY120" fmla="*/ 640594 h 1720616"/>
              <a:gd name="connsiteX121" fmla="*/ 384854 w 1479038"/>
              <a:gd name="connsiteY121" fmla="*/ 656067 h 1720616"/>
              <a:gd name="connsiteX122" fmla="*/ 366559 w 1479038"/>
              <a:gd name="connsiteY122" fmla="*/ 742604 h 1720616"/>
              <a:gd name="connsiteX123" fmla="*/ 423511 w 1479038"/>
              <a:gd name="connsiteY123" fmla="*/ 672044 h 1720616"/>
              <a:gd name="connsiteX124" fmla="*/ 423511 w 1479038"/>
              <a:gd name="connsiteY124" fmla="*/ 813164 h 1720616"/>
              <a:gd name="connsiteX125" fmla="*/ 366559 w 1479038"/>
              <a:gd name="connsiteY125" fmla="*/ 742604 h 1720616"/>
              <a:gd name="connsiteX126" fmla="*/ 453902 w 1479038"/>
              <a:gd name="connsiteY126" fmla="*/ 845723 h 1720616"/>
              <a:gd name="connsiteX127" fmla="*/ 453902 w 1479038"/>
              <a:gd name="connsiteY127" fmla="*/ 829947 h 1720616"/>
              <a:gd name="connsiteX128" fmla="*/ 453902 w 1479038"/>
              <a:gd name="connsiteY128" fmla="*/ 829947 h 1720616"/>
              <a:gd name="connsiteX129" fmla="*/ 453902 w 1479038"/>
              <a:gd name="connsiteY129" fmla="*/ 670683 h 1720616"/>
              <a:gd name="connsiteX130" fmla="*/ 527587 w 1479038"/>
              <a:gd name="connsiteY130" fmla="*/ 615495 h 1720616"/>
              <a:gd name="connsiteX131" fmla="*/ 576929 w 1479038"/>
              <a:gd name="connsiteY131" fmla="*/ 554562 h 1720616"/>
              <a:gd name="connsiteX132" fmla="*/ 619870 w 1479038"/>
              <a:gd name="connsiteY132" fmla="*/ 551790 h 1720616"/>
              <a:gd name="connsiteX133" fmla="*/ 619265 w 1479038"/>
              <a:gd name="connsiteY133" fmla="*/ 552697 h 1720616"/>
              <a:gd name="connsiteX134" fmla="*/ 1013242 w 1479038"/>
              <a:gd name="connsiteY134" fmla="*/ 681822 h 1720616"/>
              <a:gd name="connsiteX135" fmla="*/ 1013242 w 1479038"/>
              <a:gd name="connsiteY135" fmla="*/ 681822 h 1720616"/>
              <a:gd name="connsiteX136" fmla="*/ 1031083 w 1479038"/>
              <a:gd name="connsiteY136" fmla="*/ 681822 h 1720616"/>
              <a:gd name="connsiteX137" fmla="*/ 1054922 w 1479038"/>
              <a:gd name="connsiteY137" fmla="*/ 682477 h 1720616"/>
              <a:gd name="connsiteX138" fmla="*/ 1079417 w 1479038"/>
              <a:gd name="connsiteY138" fmla="*/ 681670 h 1720616"/>
              <a:gd name="connsiteX139" fmla="*/ 1101810 w 1479038"/>
              <a:gd name="connsiteY139" fmla="*/ 781251 h 1720616"/>
              <a:gd name="connsiteX140" fmla="*/ 1040256 w 1479038"/>
              <a:gd name="connsiteY140" fmla="*/ 814827 h 1720616"/>
              <a:gd name="connsiteX141" fmla="*/ 1025136 w 1479038"/>
              <a:gd name="connsiteY141" fmla="*/ 829947 h 1720616"/>
              <a:gd name="connsiteX142" fmla="*/ 1025136 w 1479038"/>
              <a:gd name="connsiteY142" fmla="*/ 845773 h 1720616"/>
              <a:gd name="connsiteX143" fmla="*/ 739519 w 1479038"/>
              <a:gd name="connsiteY143" fmla="*/ 1163293 h 1720616"/>
              <a:gd name="connsiteX144" fmla="*/ 453902 w 1479038"/>
              <a:gd name="connsiteY144" fmla="*/ 845723 h 1720616"/>
              <a:gd name="connsiteX145" fmla="*/ 739519 w 1479038"/>
              <a:gd name="connsiteY145" fmla="*/ 1193483 h 1720616"/>
              <a:gd name="connsiteX146" fmla="*/ 919548 w 1479038"/>
              <a:gd name="connsiteY146" fmla="*/ 1126703 h 1720616"/>
              <a:gd name="connsiteX147" fmla="*/ 919548 w 1479038"/>
              <a:gd name="connsiteY147" fmla="*/ 1224529 h 1720616"/>
              <a:gd name="connsiteX148" fmla="*/ 740124 w 1479038"/>
              <a:gd name="connsiteY148" fmla="*/ 1306379 h 1720616"/>
              <a:gd name="connsiteX149" fmla="*/ 559339 w 1479038"/>
              <a:gd name="connsiteY149" fmla="*/ 1224529 h 1720616"/>
              <a:gd name="connsiteX150" fmla="*/ 559339 w 1479038"/>
              <a:gd name="connsiteY150" fmla="*/ 1126803 h 1720616"/>
              <a:gd name="connsiteX151" fmla="*/ 739519 w 1479038"/>
              <a:gd name="connsiteY151" fmla="*/ 1193684 h 1720616"/>
              <a:gd name="connsiteX152" fmla="*/ 1448799 w 1479038"/>
              <a:gd name="connsiteY152" fmla="*/ 1689923 h 1720616"/>
              <a:gd name="connsiteX153" fmla="*/ 871416 w 1479038"/>
              <a:gd name="connsiteY153" fmla="*/ 1689923 h 1720616"/>
              <a:gd name="connsiteX154" fmla="*/ 947369 w 1479038"/>
              <a:gd name="connsiteY154" fmla="*/ 1249376 h 1720616"/>
              <a:gd name="connsiteX155" fmla="*/ 1087279 w 1479038"/>
              <a:gd name="connsiteY155" fmla="*/ 1249376 h 1720616"/>
              <a:gd name="connsiteX156" fmla="*/ 1448799 w 1479038"/>
              <a:gd name="connsiteY156" fmla="*/ 1611147 h 1720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</a:cxnLst>
            <a:rect l="l" t="t" r="r" b="b"/>
            <a:pathLst>
              <a:path w="1479038" h="1720616">
                <a:moveTo>
                  <a:pt x="1087279" y="1219338"/>
                </a:moveTo>
                <a:lnTo>
                  <a:pt x="949788" y="1219338"/>
                </a:lnTo>
                <a:lnTo>
                  <a:pt x="949788" y="1099285"/>
                </a:lnTo>
                <a:cubicBezTo>
                  <a:pt x="954475" y="1094245"/>
                  <a:pt x="959062" y="1089507"/>
                  <a:pt x="963598" y="1084165"/>
                </a:cubicBezTo>
                <a:cubicBezTo>
                  <a:pt x="1021910" y="1017183"/>
                  <a:pt x="1055376" y="930193"/>
                  <a:pt x="1055376" y="845521"/>
                </a:cubicBezTo>
                <a:lnTo>
                  <a:pt x="1055376" y="843706"/>
                </a:lnTo>
                <a:cubicBezTo>
                  <a:pt x="1111300" y="835411"/>
                  <a:pt x="1149906" y="783353"/>
                  <a:pt x="1141610" y="727434"/>
                </a:cubicBezTo>
                <a:cubicBezTo>
                  <a:pt x="1138778" y="708332"/>
                  <a:pt x="1130603" y="690425"/>
                  <a:pt x="1118023" y="675774"/>
                </a:cubicBezTo>
                <a:cubicBezTo>
                  <a:pt x="1156075" y="666147"/>
                  <a:pt x="1165299" y="649062"/>
                  <a:pt x="1167163" y="644274"/>
                </a:cubicBezTo>
                <a:cubicBezTo>
                  <a:pt x="1169598" y="638080"/>
                  <a:pt x="1167697" y="631018"/>
                  <a:pt x="1162476" y="626886"/>
                </a:cubicBezTo>
                <a:cubicBezTo>
                  <a:pt x="1144821" y="612940"/>
                  <a:pt x="1130810" y="594922"/>
                  <a:pt x="1121652" y="574369"/>
                </a:cubicBezTo>
                <a:cubicBezTo>
                  <a:pt x="1124404" y="571572"/>
                  <a:pt x="1125956" y="567812"/>
                  <a:pt x="1125986" y="563886"/>
                </a:cubicBezTo>
                <a:lnTo>
                  <a:pt x="1125986" y="455324"/>
                </a:lnTo>
                <a:lnTo>
                  <a:pt x="1395929" y="332499"/>
                </a:lnTo>
                <a:cubicBezTo>
                  <a:pt x="1401312" y="330055"/>
                  <a:pt x="1404774" y="324702"/>
                  <a:pt x="1404799" y="318790"/>
                </a:cubicBezTo>
                <a:cubicBezTo>
                  <a:pt x="1404825" y="312899"/>
                  <a:pt x="1401417" y="307526"/>
                  <a:pt x="1396080" y="305031"/>
                </a:cubicBezTo>
                <a:lnTo>
                  <a:pt x="746575" y="1422"/>
                </a:lnTo>
                <a:cubicBezTo>
                  <a:pt x="742518" y="-474"/>
                  <a:pt x="737831" y="-474"/>
                  <a:pt x="733774" y="1422"/>
                </a:cubicBezTo>
                <a:lnTo>
                  <a:pt x="124992" y="285980"/>
                </a:lnTo>
                <a:lnTo>
                  <a:pt x="124992" y="285980"/>
                </a:lnTo>
                <a:lnTo>
                  <a:pt x="84319" y="305031"/>
                </a:lnTo>
                <a:cubicBezTo>
                  <a:pt x="76734" y="308524"/>
                  <a:pt x="73418" y="317505"/>
                  <a:pt x="76910" y="325090"/>
                </a:cubicBezTo>
                <a:cubicBezTo>
                  <a:pt x="78417" y="328361"/>
                  <a:pt x="81043" y="330992"/>
                  <a:pt x="84319" y="332499"/>
                </a:cubicBezTo>
                <a:lnTo>
                  <a:pt x="171612" y="372214"/>
                </a:lnTo>
                <a:lnTo>
                  <a:pt x="171612" y="495190"/>
                </a:lnTo>
                <a:cubicBezTo>
                  <a:pt x="133565" y="503627"/>
                  <a:pt x="109565" y="541312"/>
                  <a:pt x="118002" y="579353"/>
                </a:cubicBezTo>
                <a:cubicBezTo>
                  <a:pt x="122341" y="598899"/>
                  <a:pt x="134775" y="615687"/>
                  <a:pt x="152208" y="625525"/>
                </a:cubicBezTo>
                <a:cubicBezTo>
                  <a:pt x="138157" y="636245"/>
                  <a:pt x="129901" y="652907"/>
                  <a:pt x="129881" y="670583"/>
                </a:cubicBezTo>
                <a:lnTo>
                  <a:pt x="129881" y="777330"/>
                </a:lnTo>
                <a:cubicBezTo>
                  <a:pt x="129881" y="785681"/>
                  <a:pt x="136650" y="792450"/>
                  <a:pt x="145001" y="792450"/>
                </a:cubicBezTo>
                <a:lnTo>
                  <a:pt x="228463" y="792450"/>
                </a:lnTo>
                <a:cubicBezTo>
                  <a:pt x="236815" y="792450"/>
                  <a:pt x="243583" y="785681"/>
                  <a:pt x="243583" y="777330"/>
                </a:cubicBezTo>
                <a:lnTo>
                  <a:pt x="243583" y="670583"/>
                </a:lnTo>
                <a:cubicBezTo>
                  <a:pt x="243563" y="652917"/>
                  <a:pt x="235328" y="636270"/>
                  <a:pt x="221306" y="625525"/>
                </a:cubicBezTo>
                <a:cubicBezTo>
                  <a:pt x="255241" y="606363"/>
                  <a:pt x="267211" y="563321"/>
                  <a:pt x="248049" y="529387"/>
                </a:cubicBezTo>
                <a:cubicBezTo>
                  <a:pt x="238200" y="511948"/>
                  <a:pt x="221407" y="499515"/>
                  <a:pt x="201852" y="495190"/>
                </a:cubicBezTo>
                <a:lnTo>
                  <a:pt x="201852" y="385974"/>
                </a:lnTo>
                <a:lnTo>
                  <a:pt x="354262" y="455274"/>
                </a:lnTo>
                <a:lnTo>
                  <a:pt x="354262" y="684694"/>
                </a:lnTo>
                <a:cubicBezTo>
                  <a:pt x="342513" y="701715"/>
                  <a:pt x="336254" y="721925"/>
                  <a:pt x="336319" y="742604"/>
                </a:cubicBezTo>
                <a:cubicBezTo>
                  <a:pt x="336400" y="793317"/>
                  <a:pt x="373514" y="836363"/>
                  <a:pt x="423662" y="843908"/>
                </a:cubicBezTo>
                <a:lnTo>
                  <a:pt x="423662" y="845723"/>
                </a:lnTo>
                <a:cubicBezTo>
                  <a:pt x="423662" y="930394"/>
                  <a:pt x="457128" y="1017385"/>
                  <a:pt x="515441" y="1084367"/>
                </a:cubicBezTo>
                <a:cubicBezTo>
                  <a:pt x="520027" y="1089407"/>
                  <a:pt x="524664" y="1094447"/>
                  <a:pt x="529402" y="1099487"/>
                </a:cubicBezTo>
                <a:lnTo>
                  <a:pt x="529099" y="1099487"/>
                </a:lnTo>
                <a:lnTo>
                  <a:pt x="529099" y="1219388"/>
                </a:lnTo>
                <a:lnTo>
                  <a:pt x="391759" y="1219388"/>
                </a:lnTo>
                <a:cubicBezTo>
                  <a:pt x="175453" y="1219529"/>
                  <a:pt x="141" y="1394841"/>
                  <a:pt x="0" y="1611147"/>
                </a:cubicBezTo>
                <a:lnTo>
                  <a:pt x="0" y="1705496"/>
                </a:lnTo>
                <a:cubicBezTo>
                  <a:pt x="0" y="1713847"/>
                  <a:pt x="6769" y="1720616"/>
                  <a:pt x="15120" y="1720616"/>
                </a:cubicBezTo>
                <a:lnTo>
                  <a:pt x="351439" y="1720616"/>
                </a:lnTo>
                <a:lnTo>
                  <a:pt x="351439" y="1690376"/>
                </a:lnTo>
                <a:lnTo>
                  <a:pt x="30240" y="1690376"/>
                </a:lnTo>
                <a:lnTo>
                  <a:pt x="30240" y="1611147"/>
                </a:lnTo>
                <a:cubicBezTo>
                  <a:pt x="30326" y="1411513"/>
                  <a:pt x="192125" y="1249689"/>
                  <a:pt x="391759" y="1249578"/>
                </a:cubicBezTo>
                <a:lnTo>
                  <a:pt x="532879" y="1249578"/>
                </a:lnTo>
                <a:lnTo>
                  <a:pt x="608832" y="1690124"/>
                </a:lnTo>
                <a:lnTo>
                  <a:pt x="480564" y="1690124"/>
                </a:lnTo>
                <a:lnTo>
                  <a:pt x="480564" y="1720364"/>
                </a:lnTo>
                <a:lnTo>
                  <a:pt x="1463919" y="1720364"/>
                </a:lnTo>
                <a:cubicBezTo>
                  <a:pt x="1472270" y="1720364"/>
                  <a:pt x="1479039" y="1713595"/>
                  <a:pt x="1479039" y="1705244"/>
                </a:cubicBezTo>
                <a:lnTo>
                  <a:pt x="1479039" y="1611147"/>
                </a:lnTo>
                <a:cubicBezTo>
                  <a:pt x="1478928" y="1394820"/>
                  <a:pt x="1303606" y="1219479"/>
                  <a:pt x="1087279" y="1219338"/>
                </a:cubicBezTo>
                <a:close/>
                <a:moveTo>
                  <a:pt x="213242" y="762210"/>
                </a:moveTo>
                <a:lnTo>
                  <a:pt x="160222" y="762210"/>
                </a:lnTo>
                <a:lnTo>
                  <a:pt x="160222" y="670583"/>
                </a:lnTo>
                <a:cubicBezTo>
                  <a:pt x="160222" y="655886"/>
                  <a:pt x="172136" y="643971"/>
                  <a:pt x="186833" y="643971"/>
                </a:cubicBezTo>
                <a:cubicBezTo>
                  <a:pt x="201529" y="643971"/>
                  <a:pt x="213444" y="655886"/>
                  <a:pt x="213444" y="670583"/>
                </a:cubicBezTo>
                <a:close/>
                <a:moveTo>
                  <a:pt x="226951" y="564087"/>
                </a:moveTo>
                <a:cubicBezTo>
                  <a:pt x="226951" y="586354"/>
                  <a:pt x="208898" y="604407"/>
                  <a:pt x="186631" y="604407"/>
                </a:cubicBezTo>
                <a:cubicBezTo>
                  <a:pt x="164365" y="604407"/>
                  <a:pt x="146311" y="586354"/>
                  <a:pt x="146311" y="564087"/>
                </a:cubicBezTo>
                <a:cubicBezTo>
                  <a:pt x="146311" y="541821"/>
                  <a:pt x="164365" y="523767"/>
                  <a:pt x="186631" y="523767"/>
                </a:cubicBezTo>
                <a:cubicBezTo>
                  <a:pt x="208898" y="523656"/>
                  <a:pt x="227042" y="541619"/>
                  <a:pt x="227153" y="563886"/>
                </a:cubicBezTo>
                <a:cubicBezTo>
                  <a:pt x="227153" y="563951"/>
                  <a:pt x="227153" y="564022"/>
                  <a:pt x="227153" y="564087"/>
                </a:cubicBezTo>
                <a:close/>
                <a:moveTo>
                  <a:pt x="767390" y="1454907"/>
                </a:moveTo>
                <a:lnTo>
                  <a:pt x="711648" y="1454907"/>
                </a:lnTo>
                <a:lnTo>
                  <a:pt x="679896" y="1388027"/>
                </a:lnTo>
                <a:lnTo>
                  <a:pt x="740376" y="1342314"/>
                </a:lnTo>
                <a:lnTo>
                  <a:pt x="799697" y="1387321"/>
                </a:lnTo>
                <a:close/>
                <a:moveTo>
                  <a:pt x="592402" y="1416452"/>
                </a:moveTo>
                <a:lnTo>
                  <a:pt x="565538" y="1260867"/>
                </a:lnTo>
                <a:lnTo>
                  <a:pt x="710791" y="1326387"/>
                </a:lnTo>
                <a:close/>
                <a:moveTo>
                  <a:pt x="655250" y="1406725"/>
                </a:moveTo>
                <a:lnTo>
                  <a:pt x="685843" y="1471086"/>
                </a:lnTo>
                <a:lnTo>
                  <a:pt x="631260" y="1641942"/>
                </a:lnTo>
                <a:lnTo>
                  <a:pt x="598399" y="1449867"/>
                </a:lnTo>
                <a:close/>
                <a:moveTo>
                  <a:pt x="713110" y="1485147"/>
                </a:moveTo>
                <a:lnTo>
                  <a:pt x="765929" y="1485147"/>
                </a:lnTo>
                <a:lnTo>
                  <a:pt x="831449" y="1690275"/>
                </a:lnTo>
                <a:lnTo>
                  <a:pt x="647590" y="1690275"/>
                </a:lnTo>
                <a:close/>
                <a:moveTo>
                  <a:pt x="793195" y="1471086"/>
                </a:moveTo>
                <a:lnTo>
                  <a:pt x="824141" y="1405969"/>
                </a:lnTo>
                <a:lnTo>
                  <a:pt x="882151" y="1449867"/>
                </a:lnTo>
                <a:lnTo>
                  <a:pt x="848635" y="1644462"/>
                </a:lnTo>
                <a:close/>
                <a:moveTo>
                  <a:pt x="887947" y="1416452"/>
                </a:moveTo>
                <a:lnTo>
                  <a:pt x="769457" y="1326589"/>
                </a:lnTo>
                <a:lnTo>
                  <a:pt x="914911" y="1260263"/>
                </a:lnTo>
                <a:close/>
                <a:moveTo>
                  <a:pt x="1032091" y="651934"/>
                </a:moveTo>
                <a:lnTo>
                  <a:pt x="1029118" y="651934"/>
                </a:lnTo>
                <a:cubicBezTo>
                  <a:pt x="877514" y="651934"/>
                  <a:pt x="749750" y="595184"/>
                  <a:pt x="671580" y="549723"/>
                </a:cubicBezTo>
                <a:cubicBezTo>
                  <a:pt x="811445" y="545429"/>
                  <a:pt x="951401" y="554325"/>
                  <a:pt x="1089598" y="576284"/>
                </a:cubicBezTo>
                <a:cubicBezTo>
                  <a:pt x="1098347" y="600174"/>
                  <a:pt x="1112348" y="621785"/>
                  <a:pt x="1130573" y="639536"/>
                </a:cubicBezTo>
                <a:cubicBezTo>
                  <a:pt x="1118376" y="646088"/>
                  <a:pt x="1090908" y="654858"/>
                  <a:pt x="1032091" y="651783"/>
                </a:cubicBezTo>
                <a:close/>
                <a:moveTo>
                  <a:pt x="126756" y="318538"/>
                </a:moveTo>
                <a:lnTo>
                  <a:pt x="740174" y="31813"/>
                </a:lnTo>
                <a:lnTo>
                  <a:pt x="1353593" y="318538"/>
                </a:lnTo>
                <a:lnTo>
                  <a:pt x="1125986" y="422110"/>
                </a:lnTo>
                <a:lnTo>
                  <a:pt x="1125986" y="348123"/>
                </a:lnTo>
                <a:cubicBezTo>
                  <a:pt x="1126092" y="340664"/>
                  <a:pt x="1120740" y="334243"/>
                  <a:pt x="1113386" y="333003"/>
                </a:cubicBezTo>
                <a:cubicBezTo>
                  <a:pt x="866306" y="291574"/>
                  <a:pt x="614043" y="291574"/>
                  <a:pt x="366962" y="333003"/>
                </a:cubicBezTo>
                <a:cubicBezTo>
                  <a:pt x="359609" y="334243"/>
                  <a:pt x="354257" y="340664"/>
                  <a:pt x="354362" y="348123"/>
                </a:cubicBezTo>
                <a:lnTo>
                  <a:pt x="354362" y="422010"/>
                </a:lnTo>
                <a:close/>
                <a:moveTo>
                  <a:pt x="384602" y="361227"/>
                </a:moveTo>
                <a:cubicBezTo>
                  <a:pt x="620122" y="323125"/>
                  <a:pt x="860227" y="323125"/>
                  <a:pt x="1095746" y="361227"/>
                </a:cubicBezTo>
                <a:lnTo>
                  <a:pt x="1095746" y="546548"/>
                </a:lnTo>
                <a:cubicBezTo>
                  <a:pt x="860187" y="508985"/>
                  <a:pt x="620162" y="508985"/>
                  <a:pt x="384602" y="546548"/>
                </a:cubicBezTo>
                <a:lnTo>
                  <a:pt x="384602" y="361227"/>
                </a:lnTo>
                <a:close/>
                <a:moveTo>
                  <a:pt x="384602" y="577292"/>
                </a:moveTo>
                <a:cubicBezTo>
                  <a:pt x="434398" y="569228"/>
                  <a:pt x="484329" y="562893"/>
                  <a:pt x="534391" y="558291"/>
                </a:cubicBezTo>
                <a:cubicBezTo>
                  <a:pt x="526141" y="571274"/>
                  <a:pt x="516560" y="583370"/>
                  <a:pt x="505814" y="594378"/>
                </a:cubicBezTo>
                <a:cubicBezTo>
                  <a:pt x="484783" y="613283"/>
                  <a:pt x="460989" y="628866"/>
                  <a:pt x="435254" y="640594"/>
                </a:cubicBezTo>
                <a:cubicBezTo>
                  <a:pt x="417383" y="641214"/>
                  <a:pt x="399995" y="646552"/>
                  <a:pt x="384854" y="656067"/>
                </a:cubicBezTo>
                <a:close/>
                <a:moveTo>
                  <a:pt x="366559" y="742604"/>
                </a:moveTo>
                <a:cubicBezTo>
                  <a:pt x="366610" y="708624"/>
                  <a:pt x="390308" y="679266"/>
                  <a:pt x="423511" y="672044"/>
                </a:cubicBezTo>
                <a:lnTo>
                  <a:pt x="423511" y="813164"/>
                </a:lnTo>
                <a:cubicBezTo>
                  <a:pt x="390298" y="805962"/>
                  <a:pt x="366595" y="776589"/>
                  <a:pt x="366559" y="742604"/>
                </a:cubicBezTo>
                <a:close/>
                <a:moveTo>
                  <a:pt x="453902" y="845723"/>
                </a:moveTo>
                <a:lnTo>
                  <a:pt x="453902" y="829947"/>
                </a:lnTo>
                <a:lnTo>
                  <a:pt x="453902" y="829947"/>
                </a:lnTo>
                <a:lnTo>
                  <a:pt x="453902" y="670683"/>
                </a:lnTo>
                <a:cubicBezTo>
                  <a:pt x="481123" y="656138"/>
                  <a:pt x="505971" y="637530"/>
                  <a:pt x="527587" y="615495"/>
                </a:cubicBezTo>
                <a:cubicBezTo>
                  <a:pt x="547097" y="597865"/>
                  <a:pt x="563744" y="577312"/>
                  <a:pt x="576929" y="554562"/>
                </a:cubicBezTo>
                <a:cubicBezTo>
                  <a:pt x="591242" y="553503"/>
                  <a:pt x="605556" y="552546"/>
                  <a:pt x="619870" y="551790"/>
                </a:cubicBezTo>
                <a:lnTo>
                  <a:pt x="619265" y="552697"/>
                </a:lnTo>
                <a:cubicBezTo>
                  <a:pt x="690631" y="599569"/>
                  <a:pt x="834977" y="677235"/>
                  <a:pt x="1013242" y="681822"/>
                </a:cubicBezTo>
                <a:lnTo>
                  <a:pt x="1013242" y="681822"/>
                </a:lnTo>
                <a:lnTo>
                  <a:pt x="1031083" y="681822"/>
                </a:lnTo>
                <a:cubicBezTo>
                  <a:pt x="1039550" y="682275"/>
                  <a:pt x="1047463" y="682477"/>
                  <a:pt x="1054922" y="682477"/>
                </a:cubicBezTo>
                <a:cubicBezTo>
                  <a:pt x="1063742" y="682477"/>
                  <a:pt x="1071857" y="682174"/>
                  <a:pt x="1079417" y="681670"/>
                </a:cubicBezTo>
                <a:cubicBezTo>
                  <a:pt x="1113099" y="702985"/>
                  <a:pt x="1123124" y="747568"/>
                  <a:pt x="1101810" y="781251"/>
                </a:cubicBezTo>
                <a:cubicBezTo>
                  <a:pt x="1088469" y="802328"/>
                  <a:pt x="1065194" y="815024"/>
                  <a:pt x="1040256" y="814827"/>
                </a:cubicBezTo>
                <a:cubicBezTo>
                  <a:pt x="1031905" y="814827"/>
                  <a:pt x="1025136" y="821596"/>
                  <a:pt x="1025136" y="829947"/>
                </a:cubicBezTo>
                <a:lnTo>
                  <a:pt x="1025136" y="845773"/>
                </a:lnTo>
                <a:cubicBezTo>
                  <a:pt x="1025136" y="995763"/>
                  <a:pt x="903017" y="1163293"/>
                  <a:pt x="739519" y="1163293"/>
                </a:cubicBezTo>
                <a:cubicBezTo>
                  <a:pt x="576022" y="1163293"/>
                  <a:pt x="453902" y="995713"/>
                  <a:pt x="453902" y="845723"/>
                </a:cubicBezTo>
                <a:close/>
                <a:moveTo>
                  <a:pt x="739519" y="1193483"/>
                </a:moveTo>
                <a:cubicBezTo>
                  <a:pt x="803880" y="1193483"/>
                  <a:pt x="866174" y="1170047"/>
                  <a:pt x="919548" y="1126703"/>
                </a:cubicBezTo>
                <a:lnTo>
                  <a:pt x="919548" y="1224529"/>
                </a:lnTo>
                <a:lnTo>
                  <a:pt x="740124" y="1306379"/>
                </a:lnTo>
                <a:lnTo>
                  <a:pt x="559339" y="1224529"/>
                </a:lnTo>
                <a:lnTo>
                  <a:pt x="559339" y="1126803"/>
                </a:lnTo>
                <a:cubicBezTo>
                  <a:pt x="612763" y="1170198"/>
                  <a:pt x="675058" y="1193684"/>
                  <a:pt x="739519" y="1193684"/>
                </a:cubicBezTo>
                <a:close/>
                <a:moveTo>
                  <a:pt x="1448799" y="1689923"/>
                </a:moveTo>
                <a:lnTo>
                  <a:pt x="871416" y="1689923"/>
                </a:lnTo>
                <a:lnTo>
                  <a:pt x="947369" y="1249376"/>
                </a:lnTo>
                <a:lnTo>
                  <a:pt x="1087279" y="1249376"/>
                </a:lnTo>
                <a:cubicBezTo>
                  <a:pt x="1286994" y="1249487"/>
                  <a:pt x="1448829" y="1411432"/>
                  <a:pt x="1448799" y="1611147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81" name="Graphic 1">
            <a:extLst>
              <a:ext uri="{FF2B5EF4-FFF2-40B4-BE49-F238E27FC236}">
                <a16:creationId xmlns:a16="http://schemas.microsoft.com/office/drawing/2014/main" id="{D514629C-A1DD-4F65-B206-060398E9AB76}"/>
              </a:ext>
            </a:extLst>
          </p:cNvPr>
          <p:cNvSpPr>
            <a:spLocks noChangeAspect="1"/>
          </p:cNvSpPr>
          <p:nvPr/>
        </p:nvSpPr>
        <p:spPr>
          <a:xfrm>
            <a:off x="8456613" y="1257690"/>
            <a:ext cx="652693" cy="668647"/>
          </a:xfrm>
          <a:custGeom>
            <a:avLst/>
            <a:gdLst>
              <a:gd name="connsiteX0" fmla="*/ 1087078 w 1478836"/>
              <a:gd name="connsiteY0" fmla="*/ 1013757 h 1514984"/>
              <a:gd name="connsiteX1" fmla="*/ 949738 w 1478836"/>
              <a:gd name="connsiteY1" fmla="*/ 1013757 h 1514984"/>
              <a:gd name="connsiteX2" fmla="*/ 949738 w 1478836"/>
              <a:gd name="connsiteY2" fmla="*/ 899752 h 1514984"/>
              <a:gd name="connsiteX3" fmla="*/ 963396 w 1478836"/>
              <a:gd name="connsiteY3" fmla="*/ 884985 h 1514984"/>
              <a:gd name="connsiteX4" fmla="*/ 1055175 w 1478836"/>
              <a:gd name="connsiteY4" fmla="*/ 646290 h 1514984"/>
              <a:gd name="connsiteX5" fmla="*/ 1055175 w 1478836"/>
              <a:gd name="connsiteY5" fmla="*/ 644526 h 1514984"/>
              <a:gd name="connsiteX6" fmla="*/ 1141384 w 1478836"/>
              <a:gd name="connsiteY6" fmla="*/ 528324 h 1514984"/>
              <a:gd name="connsiteX7" fmla="*/ 1110262 w 1478836"/>
              <a:gd name="connsiteY7" fmla="*/ 468782 h 1514984"/>
              <a:gd name="connsiteX8" fmla="*/ 1179007 w 1478836"/>
              <a:gd name="connsiteY8" fmla="*/ 433502 h 1514984"/>
              <a:gd name="connsiteX9" fmla="*/ 1174320 w 1478836"/>
              <a:gd name="connsiteY9" fmla="*/ 416164 h 1514984"/>
              <a:gd name="connsiteX10" fmla="*/ 1122358 w 1478836"/>
              <a:gd name="connsiteY10" fmla="*/ 326351 h 1514984"/>
              <a:gd name="connsiteX11" fmla="*/ 737906 w 1478836"/>
              <a:gd name="connsiteY11" fmla="*/ 11 h 1514984"/>
              <a:gd name="connsiteX12" fmla="*/ 354866 w 1478836"/>
              <a:gd name="connsiteY12" fmla="*/ 390813 h 1514984"/>
              <a:gd name="connsiteX13" fmla="*/ 354866 w 1478836"/>
              <a:gd name="connsiteY13" fmla="*/ 484506 h 1514984"/>
              <a:gd name="connsiteX14" fmla="*/ 379764 w 1478836"/>
              <a:gd name="connsiteY14" fmla="*/ 627038 h 1514984"/>
              <a:gd name="connsiteX15" fmla="*/ 423562 w 1478836"/>
              <a:gd name="connsiteY15" fmla="*/ 644526 h 1514984"/>
              <a:gd name="connsiteX16" fmla="*/ 423562 w 1478836"/>
              <a:gd name="connsiteY16" fmla="*/ 646290 h 1514984"/>
              <a:gd name="connsiteX17" fmla="*/ 515390 w 1478836"/>
              <a:gd name="connsiteY17" fmla="*/ 884985 h 1514984"/>
              <a:gd name="connsiteX18" fmla="*/ 529200 w 1478836"/>
              <a:gd name="connsiteY18" fmla="*/ 900105 h 1514984"/>
              <a:gd name="connsiteX19" fmla="*/ 529200 w 1478836"/>
              <a:gd name="connsiteY19" fmla="*/ 1013958 h 1514984"/>
              <a:gd name="connsiteX20" fmla="*/ 391558 w 1478836"/>
              <a:gd name="connsiteY20" fmla="*/ 1013958 h 1514984"/>
              <a:gd name="connsiteX21" fmla="*/ 0 w 1478836"/>
              <a:gd name="connsiteY21" fmla="*/ 1405516 h 1514984"/>
              <a:gd name="connsiteX22" fmla="*/ 0 w 1478836"/>
              <a:gd name="connsiteY22" fmla="*/ 1499865 h 1514984"/>
              <a:gd name="connsiteX23" fmla="*/ 15120 w 1478836"/>
              <a:gd name="connsiteY23" fmla="*/ 1514985 h 1514984"/>
              <a:gd name="connsiteX24" fmla="*/ 998273 w 1478836"/>
              <a:gd name="connsiteY24" fmla="*/ 1514985 h 1514984"/>
              <a:gd name="connsiteX25" fmla="*/ 998273 w 1478836"/>
              <a:gd name="connsiteY25" fmla="*/ 1484745 h 1514984"/>
              <a:gd name="connsiteX26" fmla="*/ 623398 w 1478836"/>
              <a:gd name="connsiteY26" fmla="*/ 1484745 h 1514984"/>
              <a:gd name="connsiteX27" fmla="*/ 751111 w 1478836"/>
              <a:gd name="connsiteY27" fmla="*/ 1306026 h 1514984"/>
              <a:gd name="connsiteX28" fmla="*/ 751111 w 1478836"/>
              <a:gd name="connsiteY28" fmla="*/ 1306026 h 1514984"/>
              <a:gd name="connsiteX29" fmla="*/ 942631 w 1478836"/>
              <a:gd name="connsiteY29" fmla="*/ 1044198 h 1514984"/>
              <a:gd name="connsiteX30" fmla="*/ 1087078 w 1478836"/>
              <a:gd name="connsiteY30" fmla="*/ 1044198 h 1514984"/>
              <a:gd name="connsiteX31" fmla="*/ 1448395 w 1478836"/>
              <a:gd name="connsiteY31" fmla="*/ 1405516 h 1514984"/>
              <a:gd name="connsiteX32" fmla="*/ 1448395 w 1478836"/>
              <a:gd name="connsiteY32" fmla="*/ 1484745 h 1514984"/>
              <a:gd name="connsiteX33" fmla="*/ 1127398 w 1478836"/>
              <a:gd name="connsiteY33" fmla="*/ 1484745 h 1514984"/>
              <a:gd name="connsiteX34" fmla="*/ 1127398 w 1478836"/>
              <a:gd name="connsiteY34" fmla="*/ 1514985 h 1514984"/>
              <a:gd name="connsiteX35" fmla="*/ 1463717 w 1478836"/>
              <a:gd name="connsiteY35" fmla="*/ 1514985 h 1514984"/>
              <a:gd name="connsiteX36" fmla="*/ 1478837 w 1478836"/>
              <a:gd name="connsiteY36" fmla="*/ 1499865 h 1514984"/>
              <a:gd name="connsiteX37" fmla="*/ 1478837 w 1478836"/>
              <a:gd name="connsiteY37" fmla="*/ 1405314 h 1514984"/>
              <a:gd name="connsiteX38" fmla="*/ 1087078 w 1478836"/>
              <a:gd name="connsiteY38" fmla="*/ 1013757 h 1514984"/>
              <a:gd name="connsiteX39" fmla="*/ 1056838 w 1478836"/>
              <a:gd name="connsiteY39" fmla="*/ 613178 h 1514984"/>
              <a:gd name="connsiteX40" fmla="*/ 1057997 w 1478836"/>
              <a:gd name="connsiteY40" fmla="*/ 473217 h 1514984"/>
              <a:gd name="connsiteX41" fmla="*/ 1109818 w 1478836"/>
              <a:gd name="connsiteY41" fmla="*/ 561069 h 1514984"/>
              <a:gd name="connsiteX42" fmla="*/ 1056838 w 1478836"/>
              <a:gd name="connsiteY42" fmla="*/ 613178 h 1514984"/>
              <a:gd name="connsiteX43" fmla="*/ 738158 w 1478836"/>
              <a:gd name="connsiteY43" fmla="*/ 30251 h 1514984"/>
              <a:gd name="connsiteX44" fmla="*/ 740779 w 1478836"/>
              <a:gd name="connsiteY44" fmla="*/ 30251 h 1514984"/>
              <a:gd name="connsiteX45" fmla="*/ 1092521 w 1478836"/>
              <a:gd name="connsiteY45" fmla="*/ 330988 h 1514984"/>
              <a:gd name="connsiteX46" fmla="*/ 1142518 w 1478836"/>
              <a:gd name="connsiteY46" fmla="*/ 428361 h 1514984"/>
              <a:gd name="connsiteX47" fmla="*/ 1043986 w 1478836"/>
              <a:gd name="connsiteY47" fmla="*/ 440759 h 1514984"/>
              <a:gd name="connsiteX48" fmla="*/ 1043986 w 1478836"/>
              <a:gd name="connsiteY48" fmla="*/ 440759 h 1514984"/>
              <a:gd name="connsiteX49" fmla="*/ 1042070 w 1478836"/>
              <a:gd name="connsiteY49" fmla="*/ 440759 h 1514984"/>
              <a:gd name="connsiteX50" fmla="*/ 1040105 w 1478836"/>
              <a:gd name="connsiteY50" fmla="*/ 440759 h 1514984"/>
              <a:gd name="connsiteX51" fmla="*/ 1040105 w 1478836"/>
              <a:gd name="connsiteY51" fmla="*/ 440759 h 1514984"/>
              <a:gd name="connsiteX52" fmla="*/ 596938 w 1478836"/>
              <a:gd name="connsiteY52" fmla="*/ 278018 h 1514984"/>
              <a:gd name="connsiteX53" fmla="*/ 581818 w 1478836"/>
              <a:gd name="connsiteY53" fmla="*/ 275850 h 1514984"/>
              <a:gd name="connsiteX54" fmla="*/ 429559 w 1478836"/>
              <a:gd name="connsiteY54" fmla="*/ 441062 h 1514984"/>
              <a:gd name="connsiteX55" fmla="*/ 385056 w 1478836"/>
              <a:gd name="connsiteY55" fmla="*/ 455879 h 1514984"/>
              <a:gd name="connsiteX56" fmla="*/ 385056 w 1478836"/>
              <a:gd name="connsiteY56" fmla="*/ 390813 h 1514984"/>
              <a:gd name="connsiteX57" fmla="*/ 738158 w 1478836"/>
              <a:gd name="connsiteY57" fmla="*/ 30251 h 1514984"/>
              <a:gd name="connsiteX58" fmla="*/ 366358 w 1478836"/>
              <a:gd name="connsiteY58" fmla="*/ 543172 h 1514984"/>
              <a:gd name="connsiteX59" fmla="*/ 424922 w 1478836"/>
              <a:gd name="connsiteY59" fmla="*/ 472310 h 1514984"/>
              <a:gd name="connsiteX60" fmla="*/ 424922 w 1478836"/>
              <a:gd name="connsiteY60" fmla="*/ 614085 h 1514984"/>
              <a:gd name="connsiteX61" fmla="*/ 366358 w 1478836"/>
              <a:gd name="connsiteY61" fmla="*/ 543172 h 1514984"/>
              <a:gd name="connsiteX62" fmla="*/ 453650 w 1478836"/>
              <a:gd name="connsiteY62" fmla="*/ 646290 h 1514984"/>
              <a:gd name="connsiteX63" fmla="*/ 453650 w 1478836"/>
              <a:gd name="connsiteY63" fmla="*/ 630515 h 1514984"/>
              <a:gd name="connsiteX64" fmla="*/ 455314 w 1478836"/>
              <a:gd name="connsiteY64" fmla="*/ 630515 h 1514984"/>
              <a:gd name="connsiteX65" fmla="*/ 455314 w 1478836"/>
              <a:gd name="connsiteY65" fmla="*/ 458550 h 1514984"/>
              <a:gd name="connsiteX66" fmla="*/ 585446 w 1478836"/>
              <a:gd name="connsiteY66" fmla="*/ 307350 h 1514984"/>
              <a:gd name="connsiteX67" fmla="*/ 1028059 w 1478836"/>
              <a:gd name="connsiteY67" fmla="*/ 471755 h 1514984"/>
              <a:gd name="connsiteX68" fmla="*/ 1026598 w 1478836"/>
              <a:gd name="connsiteY68" fmla="*/ 623711 h 1514984"/>
              <a:gd name="connsiteX69" fmla="*/ 1024884 w 1478836"/>
              <a:gd name="connsiteY69" fmla="*/ 630515 h 1514984"/>
              <a:gd name="connsiteX70" fmla="*/ 1024884 w 1478836"/>
              <a:gd name="connsiteY70" fmla="*/ 646290 h 1514984"/>
              <a:gd name="connsiteX71" fmla="*/ 739267 w 1478836"/>
              <a:gd name="connsiteY71" fmla="*/ 964062 h 1514984"/>
              <a:gd name="connsiteX72" fmla="*/ 453650 w 1478836"/>
              <a:gd name="connsiteY72" fmla="*/ 646290 h 1514984"/>
              <a:gd name="connsiteX73" fmla="*/ 739318 w 1478836"/>
              <a:gd name="connsiteY73" fmla="*/ 994302 h 1514984"/>
              <a:gd name="connsiteX74" fmla="*/ 919498 w 1478836"/>
              <a:gd name="connsiteY74" fmla="*/ 927422 h 1514984"/>
              <a:gd name="connsiteX75" fmla="*/ 919498 w 1478836"/>
              <a:gd name="connsiteY75" fmla="*/ 1023938 h 1514984"/>
              <a:gd name="connsiteX76" fmla="*/ 738713 w 1478836"/>
              <a:gd name="connsiteY76" fmla="*/ 1271200 h 1514984"/>
              <a:gd name="connsiteX77" fmla="*/ 559289 w 1478836"/>
              <a:gd name="connsiteY77" fmla="*/ 1023988 h 1514984"/>
              <a:gd name="connsiteX78" fmla="*/ 559289 w 1478836"/>
              <a:gd name="connsiteY78" fmla="*/ 927522 h 1514984"/>
              <a:gd name="connsiteX79" fmla="*/ 739318 w 1478836"/>
              <a:gd name="connsiteY79" fmla="*/ 994302 h 1514984"/>
              <a:gd name="connsiteX80" fmla="*/ 30038 w 1478836"/>
              <a:gd name="connsiteY80" fmla="*/ 1484543 h 1514984"/>
              <a:gd name="connsiteX81" fmla="*/ 30038 w 1478836"/>
              <a:gd name="connsiteY81" fmla="*/ 1405314 h 1514984"/>
              <a:gd name="connsiteX82" fmla="*/ 391558 w 1478836"/>
              <a:gd name="connsiteY82" fmla="*/ 1043997 h 1514984"/>
              <a:gd name="connsiteX83" fmla="*/ 536659 w 1478836"/>
              <a:gd name="connsiteY83" fmla="*/ 1043997 h 1514984"/>
              <a:gd name="connsiteX84" fmla="*/ 720216 w 1478836"/>
              <a:gd name="connsiteY84" fmla="*/ 1296954 h 1514984"/>
              <a:gd name="connsiteX85" fmla="*/ 586152 w 1478836"/>
              <a:gd name="connsiteY85" fmla="*/ 1484543 h 1514984"/>
              <a:gd name="connsiteX86" fmla="*/ 1191002 w 1478836"/>
              <a:gd name="connsiteY86" fmla="*/ 1191769 h 1514984"/>
              <a:gd name="connsiteX87" fmla="*/ 1175882 w 1478836"/>
              <a:gd name="connsiteY87" fmla="*/ 1176649 h 1514984"/>
              <a:gd name="connsiteX88" fmla="*/ 1002255 w 1478836"/>
              <a:gd name="connsiteY88" fmla="*/ 1176649 h 1514984"/>
              <a:gd name="connsiteX89" fmla="*/ 987135 w 1478836"/>
              <a:gd name="connsiteY89" fmla="*/ 1191769 h 1514984"/>
              <a:gd name="connsiteX90" fmla="*/ 1086801 w 1478836"/>
              <a:gd name="connsiteY90" fmla="*/ 1295972 h 1514984"/>
              <a:gd name="connsiteX91" fmla="*/ 1191002 w 1478836"/>
              <a:gd name="connsiteY91" fmla="*/ 1196301 h 1514984"/>
              <a:gd name="connsiteX92" fmla="*/ 1191002 w 1478836"/>
              <a:gd name="connsiteY92" fmla="*/ 1191769 h 1514984"/>
              <a:gd name="connsiteX93" fmla="*/ 1018987 w 1478836"/>
              <a:gd name="connsiteY93" fmla="*/ 1206889 h 1514984"/>
              <a:gd name="connsiteX94" fmla="*/ 1159150 w 1478836"/>
              <a:gd name="connsiteY94" fmla="*/ 1206889 h 1514984"/>
              <a:gd name="connsiteX95" fmla="*/ 1074069 w 1478836"/>
              <a:gd name="connsiteY95" fmla="*/ 1261972 h 1514984"/>
              <a:gd name="connsiteX96" fmla="*/ 1018987 w 1478836"/>
              <a:gd name="connsiteY96" fmla="*/ 1206889 h 1514984"/>
              <a:gd name="connsiteX97" fmla="*/ 1120241 w 1478836"/>
              <a:gd name="connsiteY97" fmla="*/ 1369178 h 1514984"/>
              <a:gd name="connsiteX98" fmla="*/ 1097863 w 1478836"/>
              <a:gd name="connsiteY98" fmla="*/ 1403651 h 1514984"/>
              <a:gd name="connsiteX99" fmla="*/ 1085717 w 1478836"/>
              <a:gd name="connsiteY99" fmla="*/ 1408691 h 1514984"/>
              <a:gd name="connsiteX100" fmla="*/ 1079850 w 1478836"/>
              <a:gd name="connsiteY100" fmla="*/ 1422460 h 1514984"/>
              <a:gd name="connsiteX101" fmla="*/ 1082945 w 1478836"/>
              <a:gd name="connsiteY101" fmla="*/ 1426684 h 1514984"/>
              <a:gd name="connsiteX102" fmla="*/ 1089951 w 1478836"/>
              <a:gd name="connsiteY102" fmla="*/ 1432581 h 1514984"/>
              <a:gd name="connsiteX103" fmla="*/ 1070597 w 1478836"/>
              <a:gd name="connsiteY103" fmla="*/ 1455765 h 1514984"/>
              <a:gd name="connsiteX104" fmla="*/ 1063541 w 1478836"/>
              <a:gd name="connsiteY104" fmla="*/ 1449918 h 1514984"/>
              <a:gd name="connsiteX105" fmla="*/ 1058400 w 1478836"/>
              <a:gd name="connsiteY105" fmla="*/ 1392341 h 1514984"/>
              <a:gd name="connsiteX106" fmla="*/ 1074427 w 1478836"/>
              <a:gd name="connsiteY106" fmla="*/ 1380669 h 1514984"/>
              <a:gd name="connsiteX107" fmla="*/ 1086523 w 1478836"/>
              <a:gd name="connsiteY107" fmla="*/ 1375629 h 1514984"/>
              <a:gd name="connsiteX108" fmla="*/ 1089522 w 1478836"/>
              <a:gd name="connsiteY108" fmla="*/ 1368230 h 1514984"/>
              <a:gd name="connsiteX109" fmla="*/ 1086171 w 1478836"/>
              <a:gd name="connsiteY109" fmla="*/ 1365095 h 1514984"/>
              <a:gd name="connsiteX110" fmla="*/ 1081534 w 1478836"/>
              <a:gd name="connsiteY110" fmla="*/ 1363583 h 1514984"/>
              <a:gd name="connsiteX111" fmla="*/ 1061263 w 1478836"/>
              <a:gd name="connsiteY111" fmla="*/ 1323833 h 1514984"/>
              <a:gd name="connsiteX112" fmla="*/ 1087531 w 1478836"/>
              <a:gd name="connsiteY112" fmla="*/ 1302246 h 1514984"/>
              <a:gd name="connsiteX113" fmla="*/ 1142518 w 1478836"/>
              <a:gd name="connsiteY113" fmla="*/ 1295694 h 1514984"/>
              <a:gd name="connsiteX114" fmla="*/ 1202998 w 1478836"/>
              <a:gd name="connsiteY114" fmla="*/ 1227100 h 1514984"/>
              <a:gd name="connsiteX115" fmla="*/ 1130220 w 1478836"/>
              <a:gd name="connsiteY115" fmla="*/ 1154322 h 1514984"/>
              <a:gd name="connsiteX116" fmla="*/ 1080122 w 1478836"/>
              <a:gd name="connsiteY116" fmla="*/ 1154322 h 1514984"/>
              <a:gd name="connsiteX117" fmla="*/ 1080122 w 1478836"/>
              <a:gd name="connsiteY117" fmla="*/ 1124082 h 1514984"/>
              <a:gd name="connsiteX118" fmla="*/ 1130220 w 1478836"/>
              <a:gd name="connsiteY118" fmla="*/ 1124082 h 1514984"/>
              <a:gd name="connsiteX119" fmla="*/ 1233238 w 1478836"/>
              <a:gd name="connsiteY119" fmla="*/ 1227100 h 1514984"/>
              <a:gd name="connsiteX120" fmla="*/ 1145945 w 1478836"/>
              <a:gd name="connsiteY120" fmla="*/ 1325682 h 1514984"/>
              <a:gd name="connsiteX121" fmla="*/ 1091009 w 1478836"/>
              <a:gd name="connsiteY121" fmla="*/ 1332386 h 1514984"/>
              <a:gd name="connsiteX122" fmla="*/ 1089850 w 1478836"/>
              <a:gd name="connsiteY122" fmla="*/ 1333545 h 1514984"/>
              <a:gd name="connsiteX123" fmla="*/ 1090757 w 1478836"/>
              <a:gd name="connsiteY123" fmla="*/ 1334956 h 1514984"/>
              <a:gd name="connsiteX124" fmla="*/ 1095394 w 1478836"/>
              <a:gd name="connsiteY124" fmla="*/ 1336468 h 1514984"/>
              <a:gd name="connsiteX125" fmla="*/ 1120241 w 1478836"/>
              <a:gd name="connsiteY125" fmla="*/ 1369178 h 1514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1478836" h="1514984">
                <a:moveTo>
                  <a:pt x="1087078" y="1013757"/>
                </a:moveTo>
                <a:lnTo>
                  <a:pt x="949738" y="1013757"/>
                </a:lnTo>
                <a:lnTo>
                  <a:pt x="949738" y="899752"/>
                </a:lnTo>
                <a:cubicBezTo>
                  <a:pt x="954324" y="894964"/>
                  <a:pt x="958910" y="890075"/>
                  <a:pt x="963396" y="884985"/>
                </a:cubicBezTo>
                <a:cubicBezTo>
                  <a:pt x="1021709" y="818003"/>
                  <a:pt x="1055175" y="731013"/>
                  <a:pt x="1055175" y="646290"/>
                </a:cubicBezTo>
                <a:lnTo>
                  <a:pt x="1055175" y="644526"/>
                </a:lnTo>
                <a:cubicBezTo>
                  <a:pt x="1111068" y="636246"/>
                  <a:pt x="1149664" y="584218"/>
                  <a:pt x="1141384" y="528324"/>
                </a:cubicBezTo>
                <a:cubicBezTo>
                  <a:pt x="1138007" y="505538"/>
                  <a:pt x="1127040" y="484562"/>
                  <a:pt x="1110262" y="468782"/>
                </a:cubicBezTo>
                <a:cubicBezTo>
                  <a:pt x="1164946" y="460919"/>
                  <a:pt x="1176891" y="438995"/>
                  <a:pt x="1179007" y="433502"/>
                </a:cubicBezTo>
                <a:cubicBezTo>
                  <a:pt x="1181416" y="427317"/>
                  <a:pt x="1179516" y="420287"/>
                  <a:pt x="1174320" y="416164"/>
                </a:cubicBezTo>
                <a:cubicBezTo>
                  <a:pt x="1146247" y="393887"/>
                  <a:pt x="1127680" y="361787"/>
                  <a:pt x="1122358" y="326351"/>
                </a:cubicBezTo>
                <a:cubicBezTo>
                  <a:pt x="1092707" y="137371"/>
                  <a:pt x="929190" y="-1427"/>
                  <a:pt x="737906" y="11"/>
                </a:cubicBezTo>
                <a:cubicBezTo>
                  <a:pt x="526579" y="1574"/>
                  <a:pt x="354866" y="176915"/>
                  <a:pt x="354866" y="390813"/>
                </a:cubicBezTo>
                <a:lnTo>
                  <a:pt x="354866" y="484506"/>
                </a:lnTo>
                <a:cubicBezTo>
                  <a:pt x="322384" y="530743"/>
                  <a:pt x="333532" y="594555"/>
                  <a:pt x="379764" y="627038"/>
                </a:cubicBezTo>
                <a:cubicBezTo>
                  <a:pt x="392802" y="636200"/>
                  <a:pt x="407802" y="642188"/>
                  <a:pt x="423562" y="644526"/>
                </a:cubicBezTo>
                <a:lnTo>
                  <a:pt x="423562" y="646290"/>
                </a:lnTo>
                <a:cubicBezTo>
                  <a:pt x="423562" y="731013"/>
                  <a:pt x="457027" y="818003"/>
                  <a:pt x="515390" y="884985"/>
                </a:cubicBezTo>
                <a:cubicBezTo>
                  <a:pt x="519876" y="890025"/>
                  <a:pt x="524513" y="895065"/>
                  <a:pt x="529200" y="900105"/>
                </a:cubicBezTo>
                <a:lnTo>
                  <a:pt x="529200" y="1013958"/>
                </a:lnTo>
                <a:lnTo>
                  <a:pt x="391558" y="1013958"/>
                </a:lnTo>
                <a:cubicBezTo>
                  <a:pt x="175412" y="1014210"/>
                  <a:pt x="252" y="1189371"/>
                  <a:pt x="0" y="1405516"/>
                </a:cubicBezTo>
                <a:lnTo>
                  <a:pt x="0" y="1499865"/>
                </a:lnTo>
                <a:cubicBezTo>
                  <a:pt x="0" y="1508216"/>
                  <a:pt x="6769" y="1514985"/>
                  <a:pt x="15120" y="1514985"/>
                </a:cubicBezTo>
                <a:lnTo>
                  <a:pt x="998273" y="1514985"/>
                </a:lnTo>
                <a:lnTo>
                  <a:pt x="998273" y="1484745"/>
                </a:lnTo>
                <a:lnTo>
                  <a:pt x="623398" y="1484745"/>
                </a:lnTo>
                <a:lnTo>
                  <a:pt x="751111" y="1306026"/>
                </a:lnTo>
                <a:lnTo>
                  <a:pt x="751111" y="1306026"/>
                </a:lnTo>
                <a:lnTo>
                  <a:pt x="942631" y="1044198"/>
                </a:lnTo>
                <a:lnTo>
                  <a:pt x="1087078" y="1044198"/>
                </a:lnTo>
                <a:cubicBezTo>
                  <a:pt x="1286536" y="1044420"/>
                  <a:pt x="1448173" y="1206058"/>
                  <a:pt x="1448395" y="1405516"/>
                </a:cubicBezTo>
                <a:lnTo>
                  <a:pt x="1448395" y="1484745"/>
                </a:lnTo>
                <a:lnTo>
                  <a:pt x="1127398" y="1484745"/>
                </a:lnTo>
                <a:lnTo>
                  <a:pt x="1127398" y="1514985"/>
                </a:lnTo>
                <a:lnTo>
                  <a:pt x="1463717" y="1514985"/>
                </a:lnTo>
                <a:cubicBezTo>
                  <a:pt x="1472068" y="1514985"/>
                  <a:pt x="1478837" y="1508216"/>
                  <a:pt x="1478837" y="1499865"/>
                </a:cubicBezTo>
                <a:lnTo>
                  <a:pt x="1478837" y="1405314"/>
                </a:lnTo>
                <a:cubicBezTo>
                  <a:pt x="1478585" y="1189088"/>
                  <a:pt x="1303304" y="1013898"/>
                  <a:pt x="1087078" y="1013757"/>
                </a:cubicBezTo>
                <a:close/>
                <a:moveTo>
                  <a:pt x="1056838" y="613178"/>
                </a:moveTo>
                <a:lnTo>
                  <a:pt x="1057997" y="473217"/>
                </a:lnTo>
                <a:cubicBezTo>
                  <a:pt x="1096568" y="483166"/>
                  <a:pt x="1119767" y="522498"/>
                  <a:pt x="1109818" y="561069"/>
                </a:cubicBezTo>
                <a:cubicBezTo>
                  <a:pt x="1103155" y="586899"/>
                  <a:pt x="1082773" y="606943"/>
                  <a:pt x="1056838" y="613178"/>
                </a:cubicBezTo>
                <a:close/>
                <a:moveTo>
                  <a:pt x="738158" y="30251"/>
                </a:moveTo>
                <a:lnTo>
                  <a:pt x="740779" y="30251"/>
                </a:lnTo>
                <a:cubicBezTo>
                  <a:pt x="914810" y="30251"/>
                  <a:pt x="1065809" y="159124"/>
                  <a:pt x="1092521" y="330988"/>
                </a:cubicBezTo>
                <a:cubicBezTo>
                  <a:pt x="1098146" y="368022"/>
                  <a:pt x="1115700" y="402208"/>
                  <a:pt x="1142518" y="428361"/>
                </a:cubicBezTo>
                <a:cubicBezTo>
                  <a:pt x="1130271" y="435114"/>
                  <a:pt x="1102752" y="443884"/>
                  <a:pt x="1043986" y="440759"/>
                </a:cubicBezTo>
                <a:lnTo>
                  <a:pt x="1043986" y="440759"/>
                </a:lnTo>
                <a:cubicBezTo>
                  <a:pt x="1043351" y="440709"/>
                  <a:pt x="1042706" y="440709"/>
                  <a:pt x="1042070" y="440759"/>
                </a:cubicBezTo>
                <a:lnTo>
                  <a:pt x="1040105" y="440759"/>
                </a:lnTo>
                <a:lnTo>
                  <a:pt x="1040105" y="440759"/>
                </a:lnTo>
                <a:cubicBezTo>
                  <a:pt x="822226" y="455879"/>
                  <a:pt x="599206" y="279832"/>
                  <a:pt x="596938" y="278018"/>
                </a:cubicBezTo>
                <a:cubicBezTo>
                  <a:pt x="592659" y="274615"/>
                  <a:pt x="586878" y="273789"/>
                  <a:pt x="581818" y="275850"/>
                </a:cubicBezTo>
                <a:cubicBezTo>
                  <a:pt x="487771" y="314406"/>
                  <a:pt x="442210" y="410015"/>
                  <a:pt x="429559" y="441062"/>
                </a:cubicBezTo>
                <a:cubicBezTo>
                  <a:pt x="413774" y="442463"/>
                  <a:pt x="398533" y="447538"/>
                  <a:pt x="385056" y="455879"/>
                </a:cubicBezTo>
                <a:lnTo>
                  <a:pt x="385056" y="390813"/>
                </a:lnTo>
                <a:cubicBezTo>
                  <a:pt x="384955" y="193446"/>
                  <a:pt x="543413" y="31713"/>
                  <a:pt x="738158" y="30251"/>
                </a:cubicBezTo>
                <a:close/>
                <a:moveTo>
                  <a:pt x="366358" y="543172"/>
                </a:moveTo>
                <a:cubicBezTo>
                  <a:pt x="366403" y="508577"/>
                  <a:pt x="390958" y="478872"/>
                  <a:pt x="424922" y="472310"/>
                </a:cubicBezTo>
                <a:lnTo>
                  <a:pt x="424922" y="614085"/>
                </a:lnTo>
                <a:cubicBezTo>
                  <a:pt x="390938" y="607518"/>
                  <a:pt x="366383" y="577782"/>
                  <a:pt x="366358" y="543172"/>
                </a:cubicBezTo>
                <a:close/>
                <a:moveTo>
                  <a:pt x="453650" y="646290"/>
                </a:moveTo>
                <a:lnTo>
                  <a:pt x="453650" y="630515"/>
                </a:lnTo>
                <a:lnTo>
                  <a:pt x="455314" y="630515"/>
                </a:lnTo>
                <a:lnTo>
                  <a:pt x="455314" y="458550"/>
                </a:lnTo>
                <a:cubicBezTo>
                  <a:pt x="461311" y="442725"/>
                  <a:pt x="500674" y="346914"/>
                  <a:pt x="585446" y="307350"/>
                </a:cubicBezTo>
                <a:cubicBezTo>
                  <a:pt x="626018" y="338145"/>
                  <a:pt x="823486" y="479013"/>
                  <a:pt x="1028059" y="471755"/>
                </a:cubicBezTo>
                <a:lnTo>
                  <a:pt x="1026598" y="623711"/>
                </a:lnTo>
                <a:cubicBezTo>
                  <a:pt x="1025489" y="625808"/>
                  <a:pt x="1024904" y="628141"/>
                  <a:pt x="1024884" y="630515"/>
                </a:cubicBezTo>
                <a:lnTo>
                  <a:pt x="1024884" y="646290"/>
                </a:lnTo>
                <a:cubicBezTo>
                  <a:pt x="1024884" y="796281"/>
                  <a:pt x="902715" y="964062"/>
                  <a:pt x="739267" y="964062"/>
                </a:cubicBezTo>
                <a:cubicBezTo>
                  <a:pt x="575820" y="964062"/>
                  <a:pt x="453650" y="796281"/>
                  <a:pt x="453650" y="646290"/>
                </a:cubicBezTo>
                <a:close/>
                <a:moveTo>
                  <a:pt x="739318" y="994302"/>
                </a:moveTo>
                <a:cubicBezTo>
                  <a:pt x="803729" y="994302"/>
                  <a:pt x="866074" y="970816"/>
                  <a:pt x="919498" y="927422"/>
                </a:cubicBezTo>
                <a:lnTo>
                  <a:pt x="919498" y="1023938"/>
                </a:lnTo>
                <a:lnTo>
                  <a:pt x="738713" y="1271200"/>
                </a:lnTo>
                <a:lnTo>
                  <a:pt x="559289" y="1023988"/>
                </a:lnTo>
                <a:lnTo>
                  <a:pt x="559289" y="927522"/>
                </a:lnTo>
                <a:cubicBezTo>
                  <a:pt x="612662" y="971018"/>
                  <a:pt x="674906" y="994302"/>
                  <a:pt x="739318" y="994302"/>
                </a:cubicBezTo>
                <a:close/>
                <a:moveTo>
                  <a:pt x="30038" y="1484543"/>
                </a:moveTo>
                <a:lnTo>
                  <a:pt x="30038" y="1405314"/>
                </a:lnTo>
                <a:cubicBezTo>
                  <a:pt x="30260" y="1205776"/>
                  <a:pt x="192019" y="1044108"/>
                  <a:pt x="391558" y="1043997"/>
                </a:cubicBezTo>
                <a:lnTo>
                  <a:pt x="536659" y="1043997"/>
                </a:lnTo>
                <a:lnTo>
                  <a:pt x="720216" y="1296954"/>
                </a:lnTo>
                <a:lnTo>
                  <a:pt x="586152" y="1484543"/>
                </a:lnTo>
                <a:close/>
                <a:moveTo>
                  <a:pt x="1191002" y="1191769"/>
                </a:moveTo>
                <a:cubicBezTo>
                  <a:pt x="1191002" y="1183418"/>
                  <a:pt x="1184234" y="1176649"/>
                  <a:pt x="1175882" y="1176649"/>
                </a:cubicBezTo>
                <a:lnTo>
                  <a:pt x="1002255" y="1176649"/>
                </a:lnTo>
                <a:cubicBezTo>
                  <a:pt x="993903" y="1176649"/>
                  <a:pt x="987135" y="1183418"/>
                  <a:pt x="987135" y="1191769"/>
                </a:cubicBezTo>
                <a:cubicBezTo>
                  <a:pt x="985885" y="1248066"/>
                  <a:pt x="1030504" y="1294717"/>
                  <a:pt x="1086801" y="1295972"/>
                </a:cubicBezTo>
                <a:cubicBezTo>
                  <a:pt x="1143097" y="1297221"/>
                  <a:pt x="1189753" y="1252597"/>
                  <a:pt x="1191002" y="1196301"/>
                </a:cubicBezTo>
                <a:cubicBezTo>
                  <a:pt x="1191038" y="1194794"/>
                  <a:pt x="1191038" y="1193282"/>
                  <a:pt x="1191002" y="1191769"/>
                </a:cubicBezTo>
                <a:close/>
                <a:moveTo>
                  <a:pt x="1018987" y="1206889"/>
                </a:moveTo>
                <a:lnTo>
                  <a:pt x="1159150" y="1206889"/>
                </a:lnTo>
                <a:cubicBezTo>
                  <a:pt x="1150864" y="1245592"/>
                  <a:pt x="1112772" y="1270252"/>
                  <a:pt x="1074069" y="1261972"/>
                </a:cubicBezTo>
                <a:cubicBezTo>
                  <a:pt x="1046460" y="1256060"/>
                  <a:pt x="1024894" y="1234494"/>
                  <a:pt x="1018987" y="1206889"/>
                </a:cubicBezTo>
                <a:close/>
                <a:moveTo>
                  <a:pt x="1120241" y="1369178"/>
                </a:moveTo>
                <a:cubicBezTo>
                  <a:pt x="1120861" y="1384252"/>
                  <a:pt x="1111885" y="1398077"/>
                  <a:pt x="1097863" y="1403651"/>
                </a:cubicBezTo>
                <a:lnTo>
                  <a:pt x="1085717" y="1408691"/>
                </a:lnTo>
                <a:cubicBezTo>
                  <a:pt x="1080294" y="1410874"/>
                  <a:pt x="1077668" y="1417037"/>
                  <a:pt x="1079850" y="1422460"/>
                </a:cubicBezTo>
                <a:cubicBezTo>
                  <a:pt x="1080511" y="1424104"/>
                  <a:pt x="1081574" y="1425560"/>
                  <a:pt x="1082945" y="1426684"/>
                </a:cubicBezTo>
                <a:lnTo>
                  <a:pt x="1089951" y="1432581"/>
                </a:lnTo>
                <a:lnTo>
                  <a:pt x="1070597" y="1455765"/>
                </a:lnTo>
                <a:lnTo>
                  <a:pt x="1063541" y="1449918"/>
                </a:lnTo>
                <a:cubicBezTo>
                  <a:pt x="1046223" y="1435438"/>
                  <a:pt x="1043920" y="1409664"/>
                  <a:pt x="1058400" y="1392341"/>
                </a:cubicBezTo>
                <a:cubicBezTo>
                  <a:pt x="1062704" y="1387196"/>
                  <a:pt x="1068208" y="1383184"/>
                  <a:pt x="1074427" y="1380669"/>
                </a:cubicBezTo>
                <a:lnTo>
                  <a:pt x="1086523" y="1375629"/>
                </a:lnTo>
                <a:cubicBezTo>
                  <a:pt x="1089396" y="1374414"/>
                  <a:pt x="1090737" y="1371103"/>
                  <a:pt x="1089522" y="1368230"/>
                </a:cubicBezTo>
                <a:cubicBezTo>
                  <a:pt x="1088902" y="1366758"/>
                  <a:pt x="1087682" y="1365619"/>
                  <a:pt x="1086171" y="1365095"/>
                </a:cubicBezTo>
                <a:lnTo>
                  <a:pt x="1081534" y="1363583"/>
                </a:lnTo>
                <a:cubicBezTo>
                  <a:pt x="1064962" y="1358205"/>
                  <a:pt x="1055885" y="1340409"/>
                  <a:pt x="1061263" y="1323833"/>
                </a:cubicBezTo>
                <a:cubicBezTo>
                  <a:pt x="1065063" y="1312130"/>
                  <a:pt x="1075314" y="1303708"/>
                  <a:pt x="1087531" y="1302246"/>
                </a:cubicBezTo>
                <a:lnTo>
                  <a:pt x="1142518" y="1295694"/>
                </a:lnTo>
                <a:cubicBezTo>
                  <a:pt x="1177067" y="1291305"/>
                  <a:pt x="1202972" y="1261926"/>
                  <a:pt x="1202998" y="1227100"/>
                </a:cubicBezTo>
                <a:cubicBezTo>
                  <a:pt x="1202942" y="1186931"/>
                  <a:pt x="1170389" y="1154378"/>
                  <a:pt x="1130220" y="1154322"/>
                </a:cubicBezTo>
                <a:lnTo>
                  <a:pt x="1080122" y="1154322"/>
                </a:lnTo>
                <a:lnTo>
                  <a:pt x="1080122" y="1124082"/>
                </a:lnTo>
                <a:lnTo>
                  <a:pt x="1130220" y="1124082"/>
                </a:lnTo>
                <a:cubicBezTo>
                  <a:pt x="1187091" y="1124138"/>
                  <a:pt x="1233182" y="1170229"/>
                  <a:pt x="1233238" y="1227100"/>
                </a:cubicBezTo>
                <a:cubicBezTo>
                  <a:pt x="1233228" y="1277298"/>
                  <a:pt x="1195770" y="1319594"/>
                  <a:pt x="1145945" y="1325682"/>
                </a:cubicBezTo>
                <a:lnTo>
                  <a:pt x="1091009" y="1332386"/>
                </a:lnTo>
                <a:cubicBezTo>
                  <a:pt x="1090354" y="1332386"/>
                  <a:pt x="1089951" y="1332386"/>
                  <a:pt x="1089850" y="1333545"/>
                </a:cubicBezTo>
                <a:cubicBezTo>
                  <a:pt x="1089749" y="1334704"/>
                  <a:pt x="1090152" y="1334754"/>
                  <a:pt x="1090757" y="1334956"/>
                </a:cubicBezTo>
                <a:lnTo>
                  <a:pt x="1095394" y="1336468"/>
                </a:lnTo>
                <a:cubicBezTo>
                  <a:pt x="1109778" y="1340994"/>
                  <a:pt x="1119737" y="1354108"/>
                  <a:pt x="1120241" y="1369178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82" name="Graphic 1">
            <a:extLst>
              <a:ext uri="{FF2B5EF4-FFF2-40B4-BE49-F238E27FC236}">
                <a16:creationId xmlns:a16="http://schemas.microsoft.com/office/drawing/2014/main" id="{25C5F1D8-D1BD-460E-82C5-9F94F5C1820F}"/>
              </a:ext>
            </a:extLst>
          </p:cNvPr>
          <p:cNvSpPr>
            <a:spLocks noChangeAspect="1"/>
          </p:cNvSpPr>
          <p:nvPr/>
        </p:nvSpPr>
        <p:spPr>
          <a:xfrm>
            <a:off x="9310033" y="1261875"/>
            <a:ext cx="652693" cy="660279"/>
          </a:xfrm>
          <a:custGeom>
            <a:avLst/>
            <a:gdLst>
              <a:gd name="connsiteX0" fmla="*/ 1087078 w 1478836"/>
              <a:gd name="connsiteY0" fmla="*/ 994745 h 1496023"/>
              <a:gd name="connsiteX1" fmla="*/ 949738 w 1478836"/>
              <a:gd name="connsiteY1" fmla="*/ 994745 h 1496023"/>
              <a:gd name="connsiteX2" fmla="*/ 949738 w 1478836"/>
              <a:gd name="connsiteY2" fmla="*/ 976248 h 1496023"/>
              <a:gd name="connsiteX3" fmla="*/ 1005178 w 1478836"/>
              <a:gd name="connsiteY3" fmla="*/ 979625 h 1496023"/>
              <a:gd name="connsiteX4" fmla="*/ 1229508 w 1478836"/>
              <a:gd name="connsiteY4" fmla="*/ 881143 h 1496023"/>
              <a:gd name="connsiteX5" fmla="*/ 1230869 w 1478836"/>
              <a:gd name="connsiteY5" fmla="*/ 868846 h 1496023"/>
              <a:gd name="connsiteX6" fmla="*/ 1222553 w 1478836"/>
              <a:gd name="connsiteY6" fmla="*/ 859673 h 1496023"/>
              <a:gd name="connsiteX7" fmla="*/ 1100837 w 1478836"/>
              <a:gd name="connsiteY7" fmla="*/ 610193 h 1496023"/>
              <a:gd name="connsiteX8" fmla="*/ 1124071 w 1478836"/>
              <a:gd name="connsiteY8" fmla="*/ 469879 h 1496023"/>
              <a:gd name="connsiteX9" fmla="*/ 1125180 w 1478836"/>
              <a:gd name="connsiteY9" fmla="*/ 469879 h 1496023"/>
              <a:gd name="connsiteX10" fmla="*/ 1125180 w 1478836"/>
              <a:gd name="connsiteY10" fmla="*/ 365954 h 1496023"/>
              <a:gd name="connsiteX11" fmla="*/ 1011679 w 1478836"/>
              <a:gd name="connsiteY11" fmla="*/ 102614 h 1496023"/>
              <a:gd name="connsiteX12" fmla="*/ 739066 w 1478836"/>
              <a:gd name="connsiteY12" fmla="*/ 0 h 1496023"/>
              <a:gd name="connsiteX13" fmla="*/ 352901 w 1478836"/>
              <a:gd name="connsiteY13" fmla="*/ 365954 h 1496023"/>
              <a:gd name="connsiteX14" fmla="*/ 352901 w 1478836"/>
              <a:gd name="connsiteY14" fmla="*/ 471794 h 1496023"/>
              <a:gd name="connsiteX15" fmla="*/ 377395 w 1478836"/>
              <a:gd name="connsiteY15" fmla="*/ 610294 h 1496023"/>
              <a:gd name="connsiteX16" fmla="*/ 255679 w 1478836"/>
              <a:gd name="connsiteY16" fmla="*/ 859774 h 1496023"/>
              <a:gd name="connsiteX17" fmla="*/ 247363 w 1478836"/>
              <a:gd name="connsiteY17" fmla="*/ 868946 h 1496023"/>
              <a:gd name="connsiteX18" fmla="*/ 248724 w 1478836"/>
              <a:gd name="connsiteY18" fmla="*/ 881244 h 1496023"/>
              <a:gd name="connsiteX19" fmla="*/ 452693 w 1478836"/>
              <a:gd name="connsiteY19" fmla="*/ 979121 h 1496023"/>
              <a:gd name="connsiteX20" fmla="*/ 454205 w 1478836"/>
              <a:gd name="connsiteY20" fmla="*/ 948881 h 1496023"/>
              <a:gd name="connsiteX21" fmla="*/ 284911 w 1478836"/>
              <a:gd name="connsiteY21" fmla="*/ 879077 h 1496023"/>
              <a:gd name="connsiteX22" fmla="*/ 408240 w 1478836"/>
              <a:gd name="connsiteY22" fmla="*/ 625968 h 1496023"/>
              <a:gd name="connsiteX23" fmla="*/ 423360 w 1478836"/>
              <a:gd name="connsiteY23" fmla="*/ 629446 h 1496023"/>
              <a:gd name="connsiteX24" fmla="*/ 423360 w 1478836"/>
              <a:gd name="connsiteY24" fmla="*/ 631210 h 1496023"/>
              <a:gd name="connsiteX25" fmla="*/ 515138 w 1478836"/>
              <a:gd name="connsiteY25" fmla="*/ 869904 h 1496023"/>
              <a:gd name="connsiteX26" fmla="*/ 528948 w 1478836"/>
              <a:gd name="connsiteY26" fmla="*/ 885024 h 1496023"/>
              <a:gd name="connsiteX27" fmla="*/ 528948 w 1478836"/>
              <a:gd name="connsiteY27" fmla="*/ 994997 h 1496023"/>
              <a:gd name="connsiteX28" fmla="*/ 391558 w 1478836"/>
              <a:gd name="connsiteY28" fmla="*/ 994997 h 1496023"/>
              <a:gd name="connsiteX29" fmla="*/ 0 w 1478836"/>
              <a:gd name="connsiteY29" fmla="*/ 1386554 h 1496023"/>
              <a:gd name="connsiteX30" fmla="*/ 0 w 1478836"/>
              <a:gd name="connsiteY30" fmla="*/ 1480903 h 1496023"/>
              <a:gd name="connsiteX31" fmla="*/ 15120 w 1478836"/>
              <a:gd name="connsiteY31" fmla="*/ 1496023 h 1496023"/>
              <a:gd name="connsiteX32" fmla="*/ 998273 w 1478836"/>
              <a:gd name="connsiteY32" fmla="*/ 1496023 h 1496023"/>
              <a:gd name="connsiteX33" fmla="*/ 998273 w 1478836"/>
              <a:gd name="connsiteY33" fmla="*/ 1465783 h 1496023"/>
              <a:gd name="connsiteX34" fmla="*/ 623398 w 1478836"/>
              <a:gd name="connsiteY34" fmla="*/ 1465783 h 1496023"/>
              <a:gd name="connsiteX35" fmla="*/ 751162 w 1478836"/>
              <a:gd name="connsiteY35" fmla="*/ 1286964 h 1496023"/>
              <a:gd name="connsiteX36" fmla="*/ 942682 w 1478836"/>
              <a:gd name="connsiteY36" fmla="*/ 1025237 h 1496023"/>
              <a:gd name="connsiteX37" fmla="*/ 1087078 w 1478836"/>
              <a:gd name="connsiteY37" fmla="*/ 1025237 h 1496023"/>
              <a:gd name="connsiteX38" fmla="*/ 1448395 w 1478836"/>
              <a:gd name="connsiteY38" fmla="*/ 1386554 h 1496023"/>
              <a:gd name="connsiteX39" fmla="*/ 1448395 w 1478836"/>
              <a:gd name="connsiteY39" fmla="*/ 1465783 h 1496023"/>
              <a:gd name="connsiteX40" fmla="*/ 1127398 w 1478836"/>
              <a:gd name="connsiteY40" fmla="*/ 1465783 h 1496023"/>
              <a:gd name="connsiteX41" fmla="*/ 1127398 w 1478836"/>
              <a:gd name="connsiteY41" fmla="*/ 1496023 h 1496023"/>
              <a:gd name="connsiteX42" fmla="*/ 1463717 w 1478836"/>
              <a:gd name="connsiteY42" fmla="*/ 1496023 h 1496023"/>
              <a:gd name="connsiteX43" fmla="*/ 1478837 w 1478836"/>
              <a:gd name="connsiteY43" fmla="*/ 1480903 h 1496023"/>
              <a:gd name="connsiteX44" fmla="*/ 1478837 w 1478836"/>
              <a:gd name="connsiteY44" fmla="*/ 1386303 h 1496023"/>
              <a:gd name="connsiteX45" fmla="*/ 1087078 w 1478836"/>
              <a:gd name="connsiteY45" fmla="*/ 994745 h 1496023"/>
              <a:gd name="connsiteX46" fmla="*/ 1193371 w 1478836"/>
              <a:gd name="connsiteY46" fmla="*/ 878825 h 1496023"/>
              <a:gd name="connsiteX47" fmla="*/ 949536 w 1478836"/>
              <a:gd name="connsiteY47" fmla="*/ 945554 h 1496023"/>
              <a:gd name="connsiteX48" fmla="*/ 949536 w 1478836"/>
              <a:gd name="connsiteY48" fmla="*/ 884621 h 1496023"/>
              <a:gd name="connsiteX49" fmla="*/ 963195 w 1478836"/>
              <a:gd name="connsiteY49" fmla="*/ 869854 h 1496023"/>
              <a:gd name="connsiteX50" fmla="*/ 1054973 w 1478836"/>
              <a:gd name="connsiteY50" fmla="*/ 631159 h 1496023"/>
              <a:gd name="connsiteX51" fmla="*/ 1054973 w 1478836"/>
              <a:gd name="connsiteY51" fmla="*/ 629446 h 1496023"/>
              <a:gd name="connsiteX52" fmla="*/ 1070093 w 1478836"/>
              <a:gd name="connsiteY52" fmla="*/ 625968 h 1496023"/>
              <a:gd name="connsiteX53" fmla="*/ 1193573 w 1478836"/>
              <a:gd name="connsiteY53" fmla="*/ 879077 h 1496023"/>
              <a:gd name="connsiteX54" fmla="*/ 1055326 w 1478836"/>
              <a:gd name="connsiteY54" fmla="*/ 598601 h 1496023"/>
              <a:gd name="connsiteX55" fmla="*/ 1056485 w 1478836"/>
              <a:gd name="connsiteY55" fmla="*/ 457834 h 1496023"/>
              <a:gd name="connsiteX56" fmla="*/ 1110428 w 1478836"/>
              <a:gd name="connsiteY56" fmla="*/ 544396 h 1496023"/>
              <a:gd name="connsiteX57" fmla="*/ 1055326 w 1478836"/>
              <a:gd name="connsiteY57" fmla="*/ 598601 h 1496023"/>
              <a:gd name="connsiteX58" fmla="*/ 739318 w 1478836"/>
              <a:gd name="connsiteY58" fmla="*/ 30240 h 1496023"/>
              <a:gd name="connsiteX59" fmla="*/ 1095192 w 1478836"/>
              <a:gd name="connsiteY59" fmla="*/ 365954 h 1496023"/>
              <a:gd name="connsiteX60" fmla="*/ 1095192 w 1478836"/>
              <a:gd name="connsiteY60" fmla="*/ 441806 h 1496023"/>
              <a:gd name="connsiteX61" fmla="*/ 1042423 w 1478836"/>
              <a:gd name="connsiteY61" fmla="*/ 425729 h 1496023"/>
              <a:gd name="connsiteX62" fmla="*/ 1040861 w 1478836"/>
              <a:gd name="connsiteY62" fmla="*/ 425729 h 1496023"/>
              <a:gd name="connsiteX63" fmla="*/ 1040105 w 1478836"/>
              <a:gd name="connsiteY63" fmla="*/ 425729 h 1496023"/>
              <a:gd name="connsiteX64" fmla="*/ 1040105 w 1478836"/>
              <a:gd name="connsiteY64" fmla="*/ 425729 h 1496023"/>
              <a:gd name="connsiteX65" fmla="*/ 1037635 w 1478836"/>
              <a:gd name="connsiteY65" fmla="*/ 426082 h 1496023"/>
              <a:gd name="connsiteX66" fmla="*/ 696024 w 1478836"/>
              <a:gd name="connsiteY66" fmla="*/ 380974 h 1496023"/>
              <a:gd name="connsiteX67" fmla="*/ 599710 w 1478836"/>
              <a:gd name="connsiteY67" fmla="*/ 268632 h 1496023"/>
              <a:gd name="connsiteX68" fmla="*/ 579781 w 1478836"/>
              <a:gd name="connsiteY68" fmla="*/ 260875 h 1496023"/>
              <a:gd name="connsiteX69" fmla="*/ 571082 w 1478836"/>
              <a:gd name="connsiteY69" fmla="*/ 271555 h 1496023"/>
              <a:gd name="connsiteX70" fmla="*/ 435002 w 1478836"/>
              <a:gd name="connsiteY70" fmla="*/ 425779 h 1496023"/>
              <a:gd name="connsiteX71" fmla="*/ 383443 w 1478836"/>
              <a:gd name="connsiteY71" fmla="*/ 441857 h 1496023"/>
              <a:gd name="connsiteX72" fmla="*/ 383443 w 1478836"/>
              <a:gd name="connsiteY72" fmla="*/ 365954 h 1496023"/>
              <a:gd name="connsiteX73" fmla="*/ 739318 w 1478836"/>
              <a:gd name="connsiteY73" fmla="*/ 30240 h 1496023"/>
              <a:gd name="connsiteX74" fmla="*/ 366358 w 1478836"/>
              <a:gd name="connsiteY74" fmla="*/ 528041 h 1496023"/>
              <a:gd name="connsiteX75" fmla="*/ 423310 w 1478836"/>
              <a:gd name="connsiteY75" fmla="*/ 457481 h 1496023"/>
              <a:gd name="connsiteX76" fmla="*/ 423310 w 1478836"/>
              <a:gd name="connsiteY76" fmla="*/ 598601 h 1496023"/>
              <a:gd name="connsiteX77" fmla="*/ 366358 w 1478836"/>
              <a:gd name="connsiteY77" fmla="*/ 528041 h 1496023"/>
              <a:gd name="connsiteX78" fmla="*/ 453701 w 1478836"/>
              <a:gd name="connsiteY78" fmla="*/ 631159 h 1496023"/>
              <a:gd name="connsiteX79" fmla="*/ 453701 w 1478836"/>
              <a:gd name="connsiteY79" fmla="*/ 615384 h 1496023"/>
              <a:gd name="connsiteX80" fmla="*/ 453701 w 1478836"/>
              <a:gd name="connsiteY80" fmla="*/ 615384 h 1496023"/>
              <a:gd name="connsiteX81" fmla="*/ 453701 w 1478836"/>
              <a:gd name="connsiteY81" fmla="*/ 450626 h 1496023"/>
              <a:gd name="connsiteX82" fmla="*/ 590134 w 1478836"/>
              <a:gd name="connsiteY82" fmla="*/ 312631 h 1496023"/>
              <a:gd name="connsiteX83" fmla="*/ 676922 w 1478836"/>
              <a:gd name="connsiteY83" fmla="*/ 404460 h 1496023"/>
              <a:gd name="connsiteX84" fmla="*/ 1026396 w 1478836"/>
              <a:gd name="connsiteY84" fmla="*/ 460202 h 1496023"/>
              <a:gd name="connsiteX85" fmla="*/ 1025086 w 1478836"/>
              <a:gd name="connsiteY85" fmla="*/ 615283 h 1496023"/>
              <a:gd name="connsiteX86" fmla="*/ 1025086 w 1478836"/>
              <a:gd name="connsiteY86" fmla="*/ 615283 h 1496023"/>
              <a:gd name="connsiteX87" fmla="*/ 1025086 w 1478836"/>
              <a:gd name="connsiteY87" fmla="*/ 615283 h 1496023"/>
              <a:gd name="connsiteX88" fmla="*/ 1025086 w 1478836"/>
              <a:gd name="connsiteY88" fmla="*/ 631058 h 1496023"/>
              <a:gd name="connsiteX89" fmla="*/ 739469 w 1478836"/>
              <a:gd name="connsiteY89" fmla="*/ 948578 h 1496023"/>
              <a:gd name="connsiteX90" fmla="*/ 559440 w 1478836"/>
              <a:gd name="connsiteY90" fmla="*/ 871618 h 1496023"/>
              <a:gd name="connsiteX91" fmla="*/ 559440 w 1478836"/>
              <a:gd name="connsiteY91" fmla="*/ 868140 h 1496023"/>
              <a:gd name="connsiteX92" fmla="*/ 555761 w 1478836"/>
              <a:gd name="connsiteY92" fmla="*/ 868140 h 1496023"/>
              <a:gd name="connsiteX93" fmla="*/ 453701 w 1478836"/>
              <a:gd name="connsiteY93" fmla="*/ 631159 h 1496023"/>
              <a:gd name="connsiteX94" fmla="*/ 739318 w 1478836"/>
              <a:gd name="connsiteY94" fmla="*/ 978919 h 1496023"/>
              <a:gd name="connsiteX95" fmla="*/ 919498 w 1478836"/>
              <a:gd name="connsiteY95" fmla="*/ 912038 h 1496023"/>
              <a:gd name="connsiteX96" fmla="*/ 919498 w 1478836"/>
              <a:gd name="connsiteY96" fmla="*/ 1004926 h 1496023"/>
              <a:gd name="connsiteX97" fmla="*/ 738713 w 1478836"/>
              <a:gd name="connsiteY97" fmla="*/ 1252188 h 1496023"/>
              <a:gd name="connsiteX98" fmla="*/ 559289 w 1478836"/>
              <a:gd name="connsiteY98" fmla="*/ 1004976 h 1496023"/>
              <a:gd name="connsiteX99" fmla="*/ 559289 w 1478836"/>
              <a:gd name="connsiteY99" fmla="*/ 912391 h 1496023"/>
              <a:gd name="connsiteX100" fmla="*/ 739318 w 1478836"/>
              <a:gd name="connsiteY100" fmla="*/ 979171 h 1496023"/>
              <a:gd name="connsiteX101" fmla="*/ 30038 w 1478836"/>
              <a:gd name="connsiteY101" fmla="*/ 1465279 h 1496023"/>
              <a:gd name="connsiteX102" fmla="*/ 30038 w 1478836"/>
              <a:gd name="connsiteY102" fmla="*/ 1386303 h 1496023"/>
              <a:gd name="connsiteX103" fmla="*/ 391558 w 1478836"/>
              <a:gd name="connsiteY103" fmla="*/ 1024985 h 1496023"/>
              <a:gd name="connsiteX104" fmla="*/ 536659 w 1478836"/>
              <a:gd name="connsiteY104" fmla="*/ 1024985 h 1496023"/>
              <a:gd name="connsiteX105" fmla="*/ 720216 w 1478836"/>
              <a:gd name="connsiteY105" fmla="*/ 1277943 h 1496023"/>
              <a:gd name="connsiteX106" fmla="*/ 586152 w 1478836"/>
              <a:gd name="connsiteY106" fmla="*/ 1465531 h 1496023"/>
              <a:gd name="connsiteX107" fmla="*/ 1191002 w 1478836"/>
              <a:gd name="connsiteY107" fmla="*/ 1172758 h 1496023"/>
              <a:gd name="connsiteX108" fmla="*/ 1175882 w 1478836"/>
              <a:gd name="connsiteY108" fmla="*/ 1157638 h 1496023"/>
              <a:gd name="connsiteX109" fmla="*/ 1002255 w 1478836"/>
              <a:gd name="connsiteY109" fmla="*/ 1157638 h 1496023"/>
              <a:gd name="connsiteX110" fmla="*/ 987135 w 1478836"/>
              <a:gd name="connsiteY110" fmla="*/ 1172758 h 1496023"/>
              <a:gd name="connsiteX111" fmla="*/ 1086801 w 1478836"/>
              <a:gd name="connsiteY111" fmla="*/ 1276960 h 1496023"/>
              <a:gd name="connsiteX112" fmla="*/ 1191002 w 1478836"/>
              <a:gd name="connsiteY112" fmla="*/ 1177289 h 1496023"/>
              <a:gd name="connsiteX113" fmla="*/ 1191002 w 1478836"/>
              <a:gd name="connsiteY113" fmla="*/ 1172758 h 1496023"/>
              <a:gd name="connsiteX114" fmla="*/ 1018987 w 1478836"/>
              <a:gd name="connsiteY114" fmla="*/ 1187878 h 1496023"/>
              <a:gd name="connsiteX115" fmla="*/ 1159150 w 1478836"/>
              <a:gd name="connsiteY115" fmla="*/ 1187878 h 1496023"/>
              <a:gd name="connsiteX116" fmla="*/ 1074069 w 1478836"/>
              <a:gd name="connsiteY116" fmla="*/ 1242960 h 1496023"/>
              <a:gd name="connsiteX117" fmla="*/ 1018987 w 1478836"/>
              <a:gd name="connsiteY117" fmla="*/ 1187878 h 1496023"/>
              <a:gd name="connsiteX118" fmla="*/ 1120241 w 1478836"/>
              <a:gd name="connsiteY118" fmla="*/ 1350166 h 1496023"/>
              <a:gd name="connsiteX119" fmla="*/ 1097863 w 1478836"/>
              <a:gd name="connsiteY119" fmla="*/ 1384639 h 1496023"/>
              <a:gd name="connsiteX120" fmla="*/ 1085717 w 1478836"/>
              <a:gd name="connsiteY120" fmla="*/ 1389679 h 1496023"/>
              <a:gd name="connsiteX121" fmla="*/ 1079850 w 1478836"/>
              <a:gd name="connsiteY121" fmla="*/ 1403448 h 1496023"/>
              <a:gd name="connsiteX122" fmla="*/ 1082945 w 1478836"/>
              <a:gd name="connsiteY122" fmla="*/ 1407672 h 1496023"/>
              <a:gd name="connsiteX123" fmla="*/ 1089951 w 1478836"/>
              <a:gd name="connsiteY123" fmla="*/ 1413518 h 1496023"/>
              <a:gd name="connsiteX124" fmla="*/ 1070597 w 1478836"/>
              <a:gd name="connsiteY124" fmla="*/ 1436753 h 1496023"/>
              <a:gd name="connsiteX125" fmla="*/ 1063541 w 1478836"/>
              <a:gd name="connsiteY125" fmla="*/ 1430906 h 1496023"/>
              <a:gd name="connsiteX126" fmla="*/ 1058400 w 1478836"/>
              <a:gd name="connsiteY126" fmla="*/ 1373330 h 1496023"/>
              <a:gd name="connsiteX127" fmla="*/ 1074427 w 1478836"/>
              <a:gd name="connsiteY127" fmla="*/ 1361657 h 1496023"/>
              <a:gd name="connsiteX128" fmla="*/ 1086523 w 1478836"/>
              <a:gd name="connsiteY128" fmla="*/ 1356617 h 1496023"/>
              <a:gd name="connsiteX129" fmla="*/ 1089522 w 1478836"/>
              <a:gd name="connsiteY129" fmla="*/ 1349218 h 1496023"/>
              <a:gd name="connsiteX130" fmla="*/ 1086171 w 1478836"/>
              <a:gd name="connsiteY130" fmla="*/ 1346083 h 1496023"/>
              <a:gd name="connsiteX131" fmla="*/ 1081534 w 1478836"/>
              <a:gd name="connsiteY131" fmla="*/ 1344571 h 1496023"/>
              <a:gd name="connsiteX132" fmla="*/ 1061263 w 1478836"/>
              <a:gd name="connsiteY132" fmla="*/ 1304821 h 1496023"/>
              <a:gd name="connsiteX133" fmla="*/ 1087531 w 1478836"/>
              <a:gd name="connsiteY133" fmla="*/ 1283234 h 1496023"/>
              <a:gd name="connsiteX134" fmla="*/ 1142518 w 1478836"/>
              <a:gd name="connsiteY134" fmla="*/ 1276683 h 1496023"/>
              <a:gd name="connsiteX135" fmla="*/ 1202998 w 1478836"/>
              <a:gd name="connsiteY135" fmla="*/ 1208088 h 1496023"/>
              <a:gd name="connsiteX136" fmla="*/ 1130220 w 1478836"/>
              <a:gd name="connsiteY136" fmla="*/ 1135310 h 1496023"/>
              <a:gd name="connsiteX137" fmla="*/ 1080122 w 1478836"/>
              <a:gd name="connsiteY137" fmla="*/ 1135310 h 1496023"/>
              <a:gd name="connsiteX138" fmla="*/ 1080122 w 1478836"/>
              <a:gd name="connsiteY138" fmla="*/ 1105070 h 1496023"/>
              <a:gd name="connsiteX139" fmla="*/ 1130220 w 1478836"/>
              <a:gd name="connsiteY139" fmla="*/ 1105070 h 1496023"/>
              <a:gd name="connsiteX140" fmla="*/ 1233238 w 1478836"/>
              <a:gd name="connsiteY140" fmla="*/ 1208088 h 1496023"/>
              <a:gd name="connsiteX141" fmla="*/ 1145945 w 1478836"/>
              <a:gd name="connsiteY141" fmla="*/ 1306670 h 1496023"/>
              <a:gd name="connsiteX142" fmla="*/ 1091009 w 1478836"/>
              <a:gd name="connsiteY142" fmla="*/ 1313374 h 1496023"/>
              <a:gd name="connsiteX143" fmla="*/ 1089850 w 1478836"/>
              <a:gd name="connsiteY143" fmla="*/ 1314533 h 1496023"/>
              <a:gd name="connsiteX144" fmla="*/ 1090757 w 1478836"/>
              <a:gd name="connsiteY144" fmla="*/ 1315944 h 1496023"/>
              <a:gd name="connsiteX145" fmla="*/ 1095394 w 1478836"/>
              <a:gd name="connsiteY145" fmla="*/ 1317456 h 1496023"/>
              <a:gd name="connsiteX146" fmla="*/ 1120241 w 1478836"/>
              <a:gd name="connsiteY146" fmla="*/ 1350166 h 1496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</a:cxnLst>
            <a:rect l="l" t="t" r="r" b="b"/>
            <a:pathLst>
              <a:path w="1478836" h="1496023">
                <a:moveTo>
                  <a:pt x="1087078" y="994745"/>
                </a:moveTo>
                <a:lnTo>
                  <a:pt x="949738" y="994745"/>
                </a:lnTo>
                <a:lnTo>
                  <a:pt x="949738" y="976248"/>
                </a:lnTo>
                <a:cubicBezTo>
                  <a:pt x="968139" y="978425"/>
                  <a:pt x="986651" y="979549"/>
                  <a:pt x="1005178" y="979625"/>
                </a:cubicBezTo>
                <a:cubicBezTo>
                  <a:pt x="1169885" y="979625"/>
                  <a:pt x="1226938" y="885679"/>
                  <a:pt x="1229508" y="881143"/>
                </a:cubicBezTo>
                <a:cubicBezTo>
                  <a:pt x="1231695" y="877424"/>
                  <a:pt x="1232189" y="872953"/>
                  <a:pt x="1230869" y="868846"/>
                </a:cubicBezTo>
                <a:cubicBezTo>
                  <a:pt x="1229533" y="864743"/>
                  <a:pt x="1226509" y="861402"/>
                  <a:pt x="1222553" y="859673"/>
                </a:cubicBezTo>
                <a:cubicBezTo>
                  <a:pt x="1093630" y="803074"/>
                  <a:pt x="1097006" y="653335"/>
                  <a:pt x="1100837" y="610193"/>
                </a:cubicBezTo>
                <a:cubicBezTo>
                  <a:pt x="1145285" y="577423"/>
                  <a:pt x="1155581" y="515229"/>
                  <a:pt x="1124071" y="469879"/>
                </a:cubicBezTo>
                <a:lnTo>
                  <a:pt x="1125180" y="469879"/>
                </a:lnTo>
                <a:lnTo>
                  <a:pt x="1125180" y="365954"/>
                </a:lnTo>
                <a:cubicBezTo>
                  <a:pt x="1126153" y="266102"/>
                  <a:pt x="1084936" y="170473"/>
                  <a:pt x="1011679" y="102614"/>
                </a:cubicBezTo>
                <a:cubicBezTo>
                  <a:pt x="940111" y="36439"/>
                  <a:pt x="843293" y="0"/>
                  <a:pt x="739066" y="0"/>
                </a:cubicBezTo>
                <a:cubicBezTo>
                  <a:pt x="423864" y="0"/>
                  <a:pt x="352901" y="271051"/>
                  <a:pt x="352901" y="365954"/>
                </a:cubicBezTo>
                <a:lnTo>
                  <a:pt x="352901" y="471794"/>
                </a:lnTo>
                <a:cubicBezTo>
                  <a:pt x="322872" y="517114"/>
                  <a:pt x="333643" y="578017"/>
                  <a:pt x="377395" y="610294"/>
                </a:cubicBezTo>
                <a:cubicBezTo>
                  <a:pt x="381226" y="653436"/>
                  <a:pt x="384602" y="803174"/>
                  <a:pt x="255679" y="859774"/>
                </a:cubicBezTo>
                <a:cubicBezTo>
                  <a:pt x="251723" y="861502"/>
                  <a:pt x="248699" y="864844"/>
                  <a:pt x="247363" y="868946"/>
                </a:cubicBezTo>
                <a:cubicBezTo>
                  <a:pt x="246043" y="873054"/>
                  <a:pt x="246537" y="877524"/>
                  <a:pt x="248724" y="881244"/>
                </a:cubicBezTo>
                <a:cubicBezTo>
                  <a:pt x="250841" y="884923"/>
                  <a:pt x="303106" y="971510"/>
                  <a:pt x="452693" y="979121"/>
                </a:cubicBezTo>
                <a:lnTo>
                  <a:pt x="454205" y="948881"/>
                </a:lnTo>
                <a:cubicBezTo>
                  <a:pt x="354766" y="943841"/>
                  <a:pt x="304517" y="901253"/>
                  <a:pt x="284911" y="879077"/>
                </a:cubicBezTo>
                <a:cubicBezTo>
                  <a:pt x="398966" y="817589"/>
                  <a:pt x="409802" y="686448"/>
                  <a:pt x="408240" y="625968"/>
                </a:cubicBezTo>
                <a:cubicBezTo>
                  <a:pt x="413189" y="627495"/>
                  <a:pt x="418244" y="628654"/>
                  <a:pt x="423360" y="629446"/>
                </a:cubicBezTo>
                <a:lnTo>
                  <a:pt x="423360" y="631210"/>
                </a:lnTo>
                <a:cubicBezTo>
                  <a:pt x="423360" y="715932"/>
                  <a:pt x="456826" y="802922"/>
                  <a:pt x="515138" y="869904"/>
                </a:cubicBezTo>
                <a:cubicBezTo>
                  <a:pt x="519674" y="874944"/>
                  <a:pt x="524261" y="879984"/>
                  <a:pt x="528948" y="885024"/>
                </a:cubicBezTo>
                <a:lnTo>
                  <a:pt x="528948" y="994997"/>
                </a:lnTo>
                <a:lnTo>
                  <a:pt x="391558" y="994997"/>
                </a:lnTo>
                <a:cubicBezTo>
                  <a:pt x="175412" y="995249"/>
                  <a:pt x="252" y="1170409"/>
                  <a:pt x="0" y="1386554"/>
                </a:cubicBezTo>
                <a:lnTo>
                  <a:pt x="0" y="1480903"/>
                </a:lnTo>
                <a:cubicBezTo>
                  <a:pt x="0" y="1489254"/>
                  <a:pt x="6769" y="1496023"/>
                  <a:pt x="15120" y="1496023"/>
                </a:cubicBezTo>
                <a:lnTo>
                  <a:pt x="998273" y="1496023"/>
                </a:lnTo>
                <a:lnTo>
                  <a:pt x="998273" y="1465783"/>
                </a:lnTo>
                <a:lnTo>
                  <a:pt x="623398" y="1465783"/>
                </a:lnTo>
                <a:lnTo>
                  <a:pt x="751162" y="1286964"/>
                </a:lnTo>
                <a:lnTo>
                  <a:pt x="942682" y="1025237"/>
                </a:lnTo>
                <a:lnTo>
                  <a:pt x="1087078" y="1025237"/>
                </a:lnTo>
                <a:cubicBezTo>
                  <a:pt x="1286536" y="1025459"/>
                  <a:pt x="1448173" y="1187096"/>
                  <a:pt x="1448395" y="1386554"/>
                </a:cubicBezTo>
                <a:lnTo>
                  <a:pt x="1448395" y="1465783"/>
                </a:lnTo>
                <a:lnTo>
                  <a:pt x="1127398" y="1465783"/>
                </a:lnTo>
                <a:lnTo>
                  <a:pt x="1127398" y="1496023"/>
                </a:lnTo>
                <a:lnTo>
                  <a:pt x="1463717" y="1496023"/>
                </a:lnTo>
                <a:cubicBezTo>
                  <a:pt x="1472068" y="1496023"/>
                  <a:pt x="1478837" y="1489254"/>
                  <a:pt x="1478837" y="1480903"/>
                </a:cubicBezTo>
                <a:lnTo>
                  <a:pt x="1478837" y="1386303"/>
                </a:lnTo>
                <a:cubicBezTo>
                  <a:pt x="1478585" y="1170076"/>
                  <a:pt x="1303304" y="994886"/>
                  <a:pt x="1087078" y="994745"/>
                </a:cubicBezTo>
                <a:close/>
                <a:moveTo>
                  <a:pt x="1193371" y="878825"/>
                </a:moveTo>
                <a:cubicBezTo>
                  <a:pt x="1169331" y="906091"/>
                  <a:pt x="1099375" y="963950"/>
                  <a:pt x="949536" y="945554"/>
                </a:cubicBezTo>
                <a:lnTo>
                  <a:pt x="949536" y="884621"/>
                </a:lnTo>
                <a:cubicBezTo>
                  <a:pt x="954173" y="879833"/>
                  <a:pt x="958709" y="874944"/>
                  <a:pt x="963195" y="869854"/>
                </a:cubicBezTo>
                <a:cubicBezTo>
                  <a:pt x="1021507" y="802872"/>
                  <a:pt x="1054973" y="715882"/>
                  <a:pt x="1054973" y="631159"/>
                </a:cubicBezTo>
                <a:lnTo>
                  <a:pt x="1054973" y="629446"/>
                </a:lnTo>
                <a:cubicBezTo>
                  <a:pt x="1060088" y="628654"/>
                  <a:pt x="1065144" y="627495"/>
                  <a:pt x="1070093" y="625968"/>
                </a:cubicBezTo>
                <a:cubicBezTo>
                  <a:pt x="1068631" y="686398"/>
                  <a:pt x="1079467" y="817589"/>
                  <a:pt x="1193573" y="879077"/>
                </a:cubicBezTo>
                <a:close/>
                <a:moveTo>
                  <a:pt x="1055326" y="598601"/>
                </a:moveTo>
                <a:lnTo>
                  <a:pt x="1056485" y="457834"/>
                </a:lnTo>
                <a:cubicBezTo>
                  <a:pt x="1095283" y="466840"/>
                  <a:pt x="1119435" y="505598"/>
                  <a:pt x="1110428" y="544396"/>
                </a:cubicBezTo>
                <a:cubicBezTo>
                  <a:pt x="1104113" y="571612"/>
                  <a:pt x="1082642" y="592729"/>
                  <a:pt x="1055326" y="598601"/>
                </a:cubicBezTo>
                <a:close/>
                <a:moveTo>
                  <a:pt x="739318" y="30240"/>
                </a:moveTo>
                <a:cubicBezTo>
                  <a:pt x="942178" y="30240"/>
                  <a:pt x="1095192" y="174586"/>
                  <a:pt x="1095192" y="365954"/>
                </a:cubicBezTo>
                <a:lnTo>
                  <a:pt x="1095192" y="441806"/>
                </a:lnTo>
                <a:cubicBezTo>
                  <a:pt x="1079407" y="431711"/>
                  <a:pt x="1061152" y="426152"/>
                  <a:pt x="1042423" y="425729"/>
                </a:cubicBezTo>
                <a:cubicBezTo>
                  <a:pt x="1041919" y="425729"/>
                  <a:pt x="1041415" y="425729"/>
                  <a:pt x="1040861" y="425729"/>
                </a:cubicBezTo>
                <a:lnTo>
                  <a:pt x="1040105" y="425729"/>
                </a:lnTo>
                <a:lnTo>
                  <a:pt x="1040105" y="425729"/>
                </a:lnTo>
                <a:cubicBezTo>
                  <a:pt x="1039273" y="425774"/>
                  <a:pt x="1038447" y="425890"/>
                  <a:pt x="1037635" y="426082"/>
                </a:cubicBezTo>
                <a:cubicBezTo>
                  <a:pt x="901555" y="462874"/>
                  <a:pt x="786593" y="447703"/>
                  <a:pt x="696024" y="380974"/>
                </a:cubicBezTo>
                <a:cubicBezTo>
                  <a:pt x="655598" y="351545"/>
                  <a:pt x="622616" y="313075"/>
                  <a:pt x="599710" y="268632"/>
                </a:cubicBezTo>
                <a:cubicBezTo>
                  <a:pt x="596348" y="260986"/>
                  <a:pt x="587427" y="257514"/>
                  <a:pt x="579781" y="260875"/>
                </a:cubicBezTo>
                <a:cubicBezTo>
                  <a:pt x="575336" y="262831"/>
                  <a:pt x="572101" y="266802"/>
                  <a:pt x="571082" y="271555"/>
                </a:cubicBezTo>
                <a:cubicBezTo>
                  <a:pt x="549058" y="372355"/>
                  <a:pt x="450122" y="419126"/>
                  <a:pt x="435002" y="425779"/>
                </a:cubicBezTo>
                <a:cubicBezTo>
                  <a:pt x="416677" y="426384"/>
                  <a:pt x="398861" y="431938"/>
                  <a:pt x="383443" y="441857"/>
                </a:cubicBezTo>
                <a:lnTo>
                  <a:pt x="383443" y="365954"/>
                </a:lnTo>
                <a:cubicBezTo>
                  <a:pt x="383342" y="278863"/>
                  <a:pt x="448711" y="30240"/>
                  <a:pt x="739318" y="30240"/>
                </a:cubicBezTo>
                <a:close/>
                <a:moveTo>
                  <a:pt x="366358" y="528041"/>
                </a:moveTo>
                <a:cubicBezTo>
                  <a:pt x="366393" y="494056"/>
                  <a:pt x="390096" y="464683"/>
                  <a:pt x="423310" y="457481"/>
                </a:cubicBezTo>
                <a:lnTo>
                  <a:pt x="423310" y="598601"/>
                </a:lnTo>
                <a:cubicBezTo>
                  <a:pt x="390116" y="591363"/>
                  <a:pt x="366428" y="562010"/>
                  <a:pt x="366358" y="528041"/>
                </a:cubicBezTo>
                <a:close/>
                <a:moveTo>
                  <a:pt x="453701" y="631159"/>
                </a:moveTo>
                <a:lnTo>
                  <a:pt x="453701" y="615384"/>
                </a:lnTo>
                <a:lnTo>
                  <a:pt x="453701" y="615384"/>
                </a:lnTo>
                <a:lnTo>
                  <a:pt x="453701" y="450626"/>
                </a:lnTo>
                <a:cubicBezTo>
                  <a:pt x="480766" y="437825"/>
                  <a:pt x="556920" y="395741"/>
                  <a:pt x="590134" y="312631"/>
                </a:cubicBezTo>
                <a:cubicBezTo>
                  <a:pt x="613509" y="348052"/>
                  <a:pt x="642877" y="379124"/>
                  <a:pt x="676922" y="404460"/>
                </a:cubicBezTo>
                <a:cubicBezTo>
                  <a:pt x="742442" y="452995"/>
                  <a:pt x="855187" y="500926"/>
                  <a:pt x="1026396" y="460202"/>
                </a:cubicBezTo>
                <a:lnTo>
                  <a:pt x="1025086" y="615283"/>
                </a:lnTo>
                <a:lnTo>
                  <a:pt x="1025086" y="615283"/>
                </a:lnTo>
                <a:lnTo>
                  <a:pt x="1025086" y="615283"/>
                </a:lnTo>
                <a:lnTo>
                  <a:pt x="1025086" y="631058"/>
                </a:lnTo>
                <a:cubicBezTo>
                  <a:pt x="1025086" y="781049"/>
                  <a:pt x="902966" y="948578"/>
                  <a:pt x="739469" y="948578"/>
                </a:cubicBezTo>
                <a:cubicBezTo>
                  <a:pt x="669866" y="948578"/>
                  <a:pt x="607824" y="918086"/>
                  <a:pt x="559440" y="871618"/>
                </a:cubicBezTo>
                <a:lnTo>
                  <a:pt x="559440" y="868140"/>
                </a:lnTo>
                <a:lnTo>
                  <a:pt x="555761" y="868140"/>
                </a:lnTo>
                <a:cubicBezTo>
                  <a:pt x="492358" y="805846"/>
                  <a:pt x="453701" y="715730"/>
                  <a:pt x="453701" y="631159"/>
                </a:cubicBezTo>
                <a:close/>
                <a:moveTo>
                  <a:pt x="739318" y="978919"/>
                </a:moveTo>
                <a:cubicBezTo>
                  <a:pt x="803779" y="978919"/>
                  <a:pt x="866074" y="955433"/>
                  <a:pt x="919498" y="912038"/>
                </a:cubicBezTo>
                <a:lnTo>
                  <a:pt x="919498" y="1004926"/>
                </a:lnTo>
                <a:lnTo>
                  <a:pt x="738713" y="1252188"/>
                </a:lnTo>
                <a:lnTo>
                  <a:pt x="559289" y="1004976"/>
                </a:lnTo>
                <a:lnTo>
                  <a:pt x="559289" y="912391"/>
                </a:lnTo>
                <a:cubicBezTo>
                  <a:pt x="612662" y="955735"/>
                  <a:pt x="674957" y="979171"/>
                  <a:pt x="739318" y="979171"/>
                </a:cubicBezTo>
                <a:close/>
                <a:moveTo>
                  <a:pt x="30038" y="1465279"/>
                </a:moveTo>
                <a:lnTo>
                  <a:pt x="30038" y="1386303"/>
                </a:lnTo>
                <a:cubicBezTo>
                  <a:pt x="30260" y="1186764"/>
                  <a:pt x="192019" y="1025096"/>
                  <a:pt x="391558" y="1024985"/>
                </a:cubicBezTo>
                <a:lnTo>
                  <a:pt x="536659" y="1024985"/>
                </a:lnTo>
                <a:lnTo>
                  <a:pt x="720216" y="1277943"/>
                </a:lnTo>
                <a:lnTo>
                  <a:pt x="586152" y="1465531"/>
                </a:lnTo>
                <a:close/>
                <a:moveTo>
                  <a:pt x="1191002" y="1172758"/>
                </a:moveTo>
                <a:cubicBezTo>
                  <a:pt x="1191002" y="1164406"/>
                  <a:pt x="1184234" y="1157638"/>
                  <a:pt x="1175882" y="1157638"/>
                </a:cubicBezTo>
                <a:lnTo>
                  <a:pt x="1002255" y="1157638"/>
                </a:lnTo>
                <a:cubicBezTo>
                  <a:pt x="993903" y="1157638"/>
                  <a:pt x="987135" y="1164406"/>
                  <a:pt x="987135" y="1172758"/>
                </a:cubicBezTo>
                <a:cubicBezTo>
                  <a:pt x="985885" y="1229054"/>
                  <a:pt x="1030504" y="1275705"/>
                  <a:pt x="1086801" y="1276960"/>
                </a:cubicBezTo>
                <a:cubicBezTo>
                  <a:pt x="1143097" y="1278210"/>
                  <a:pt x="1189753" y="1233585"/>
                  <a:pt x="1191002" y="1177289"/>
                </a:cubicBezTo>
                <a:cubicBezTo>
                  <a:pt x="1191038" y="1175782"/>
                  <a:pt x="1191038" y="1174270"/>
                  <a:pt x="1191002" y="1172758"/>
                </a:cubicBezTo>
                <a:close/>
                <a:moveTo>
                  <a:pt x="1018987" y="1187878"/>
                </a:moveTo>
                <a:lnTo>
                  <a:pt x="1159150" y="1187878"/>
                </a:lnTo>
                <a:cubicBezTo>
                  <a:pt x="1150864" y="1226580"/>
                  <a:pt x="1112772" y="1251241"/>
                  <a:pt x="1074069" y="1242960"/>
                </a:cubicBezTo>
                <a:cubicBezTo>
                  <a:pt x="1046460" y="1237048"/>
                  <a:pt x="1024894" y="1215482"/>
                  <a:pt x="1018987" y="1187878"/>
                </a:cubicBezTo>
                <a:close/>
                <a:moveTo>
                  <a:pt x="1120241" y="1350166"/>
                </a:moveTo>
                <a:cubicBezTo>
                  <a:pt x="1120861" y="1365240"/>
                  <a:pt x="1111885" y="1379065"/>
                  <a:pt x="1097863" y="1384639"/>
                </a:cubicBezTo>
                <a:lnTo>
                  <a:pt x="1085717" y="1389679"/>
                </a:lnTo>
                <a:cubicBezTo>
                  <a:pt x="1080294" y="1391862"/>
                  <a:pt x="1077668" y="1398026"/>
                  <a:pt x="1079850" y="1403448"/>
                </a:cubicBezTo>
                <a:cubicBezTo>
                  <a:pt x="1080511" y="1405092"/>
                  <a:pt x="1081574" y="1406548"/>
                  <a:pt x="1082945" y="1407672"/>
                </a:cubicBezTo>
                <a:lnTo>
                  <a:pt x="1089951" y="1413518"/>
                </a:lnTo>
                <a:lnTo>
                  <a:pt x="1070597" y="1436753"/>
                </a:lnTo>
                <a:lnTo>
                  <a:pt x="1063541" y="1430906"/>
                </a:lnTo>
                <a:cubicBezTo>
                  <a:pt x="1046223" y="1416427"/>
                  <a:pt x="1043920" y="1390652"/>
                  <a:pt x="1058400" y="1373330"/>
                </a:cubicBezTo>
                <a:cubicBezTo>
                  <a:pt x="1062704" y="1368184"/>
                  <a:pt x="1068208" y="1364172"/>
                  <a:pt x="1074427" y="1361657"/>
                </a:cubicBezTo>
                <a:lnTo>
                  <a:pt x="1086523" y="1356617"/>
                </a:lnTo>
                <a:cubicBezTo>
                  <a:pt x="1089396" y="1355402"/>
                  <a:pt x="1090737" y="1352091"/>
                  <a:pt x="1089522" y="1349218"/>
                </a:cubicBezTo>
                <a:cubicBezTo>
                  <a:pt x="1088902" y="1347746"/>
                  <a:pt x="1087682" y="1346607"/>
                  <a:pt x="1086171" y="1346083"/>
                </a:cubicBezTo>
                <a:lnTo>
                  <a:pt x="1081534" y="1344571"/>
                </a:lnTo>
                <a:cubicBezTo>
                  <a:pt x="1064962" y="1339194"/>
                  <a:pt x="1055885" y="1321397"/>
                  <a:pt x="1061263" y="1304821"/>
                </a:cubicBezTo>
                <a:cubicBezTo>
                  <a:pt x="1065063" y="1293118"/>
                  <a:pt x="1075314" y="1284696"/>
                  <a:pt x="1087531" y="1283234"/>
                </a:cubicBezTo>
                <a:lnTo>
                  <a:pt x="1142518" y="1276683"/>
                </a:lnTo>
                <a:cubicBezTo>
                  <a:pt x="1177067" y="1272293"/>
                  <a:pt x="1202972" y="1242914"/>
                  <a:pt x="1202998" y="1208088"/>
                </a:cubicBezTo>
                <a:cubicBezTo>
                  <a:pt x="1202942" y="1167919"/>
                  <a:pt x="1170389" y="1135366"/>
                  <a:pt x="1130220" y="1135310"/>
                </a:cubicBezTo>
                <a:lnTo>
                  <a:pt x="1080122" y="1135310"/>
                </a:lnTo>
                <a:lnTo>
                  <a:pt x="1080122" y="1105070"/>
                </a:lnTo>
                <a:lnTo>
                  <a:pt x="1130220" y="1105070"/>
                </a:lnTo>
                <a:cubicBezTo>
                  <a:pt x="1187091" y="1105126"/>
                  <a:pt x="1233182" y="1151217"/>
                  <a:pt x="1233238" y="1208088"/>
                </a:cubicBezTo>
                <a:cubicBezTo>
                  <a:pt x="1233228" y="1258286"/>
                  <a:pt x="1195770" y="1300582"/>
                  <a:pt x="1145945" y="1306670"/>
                </a:cubicBezTo>
                <a:lnTo>
                  <a:pt x="1091009" y="1313374"/>
                </a:lnTo>
                <a:cubicBezTo>
                  <a:pt x="1090354" y="1313374"/>
                  <a:pt x="1089951" y="1313374"/>
                  <a:pt x="1089850" y="1314533"/>
                </a:cubicBezTo>
                <a:cubicBezTo>
                  <a:pt x="1089749" y="1315692"/>
                  <a:pt x="1090152" y="1315743"/>
                  <a:pt x="1090757" y="1315944"/>
                </a:cubicBezTo>
                <a:lnTo>
                  <a:pt x="1095394" y="1317456"/>
                </a:lnTo>
                <a:cubicBezTo>
                  <a:pt x="1109823" y="1321916"/>
                  <a:pt x="1119812" y="1335066"/>
                  <a:pt x="1120241" y="1350166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83" name="Graphic 1">
            <a:extLst>
              <a:ext uri="{FF2B5EF4-FFF2-40B4-BE49-F238E27FC236}">
                <a16:creationId xmlns:a16="http://schemas.microsoft.com/office/drawing/2014/main" id="{851AE44F-A0DF-4B42-82A1-925C33A81FCF}"/>
              </a:ext>
            </a:extLst>
          </p:cNvPr>
          <p:cNvSpPr>
            <a:spLocks noChangeAspect="1"/>
          </p:cNvSpPr>
          <p:nvPr/>
        </p:nvSpPr>
        <p:spPr>
          <a:xfrm>
            <a:off x="10072125" y="1212501"/>
            <a:ext cx="814842" cy="759027"/>
          </a:xfrm>
          <a:custGeom>
            <a:avLst/>
            <a:gdLst>
              <a:gd name="connsiteX0" fmla="*/ 1192620 w 1846226"/>
              <a:gd name="connsiteY0" fmla="*/ 1376740 h 1719762"/>
              <a:gd name="connsiteX1" fmla="*/ 1083554 w 1846226"/>
              <a:gd name="connsiteY1" fmla="*/ 1376740 h 1719762"/>
              <a:gd name="connsiteX2" fmla="*/ 1083554 w 1846226"/>
              <a:gd name="connsiteY2" fmla="*/ 1283198 h 1719762"/>
              <a:gd name="connsiteX3" fmla="*/ 1094088 w 1846226"/>
              <a:gd name="connsiteY3" fmla="*/ 1271757 h 1719762"/>
              <a:gd name="connsiteX4" fmla="*/ 1169386 w 1846226"/>
              <a:gd name="connsiteY4" fmla="*/ 1076910 h 1719762"/>
              <a:gd name="connsiteX5" fmla="*/ 1239023 w 1846226"/>
              <a:gd name="connsiteY5" fmla="*/ 977229 h 1719762"/>
              <a:gd name="connsiteX6" fmla="*/ 1226439 w 1846226"/>
              <a:gd name="connsiteY6" fmla="*/ 945367 h 1719762"/>
              <a:gd name="connsiteX7" fmla="*/ 1226439 w 1846226"/>
              <a:gd name="connsiteY7" fmla="*/ 864726 h 1719762"/>
              <a:gd name="connsiteX8" fmla="*/ 909775 w 1846226"/>
              <a:gd name="connsiteY8" fmla="*/ 564494 h 1719762"/>
              <a:gd name="connsiteX9" fmla="*/ 700011 w 1846226"/>
              <a:gd name="connsiteY9" fmla="*/ 685454 h 1719762"/>
              <a:gd name="connsiteX10" fmla="*/ 593162 w 1846226"/>
              <a:gd name="connsiteY10" fmla="*/ 864575 h 1719762"/>
              <a:gd name="connsiteX11" fmla="*/ 593162 w 1846226"/>
              <a:gd name="connsiteY11" fmla="*/ 945618 h 1719762"/>
              <a:gd name="connsiteX12" fmla="*/ 618796 w 1846226"/>
              <a:gd name="connsiteY12" fmla="*/ 1064557 h 1719762"/>
              <a:gd name="connsiteX13" fmla="*/ 650316 w 1846226"/>
              <a:gd name="connsiteY13" fmla="*/ 1076961 h 1719762"/>
              <a:gd name="connsiteX14" fmla="*/ 725916 w 1846226"/>
              <a:gd name="connsiteY14" fmla="*/ 1271807 h 1719762"/>
              <a:gd name="connsiteX15" fmla="*/ 736298 w 1846226"/>
              <a:gd name="connsiteY15" fmla="*/ 1283147 h 1719762"/>
              <a:gd name="connsiteX16" fmla="*/ 736298 w 1846226"/>
              <a:gd name="connsiteY16" fmla="*/ 1376790 h 1719762"/>
              <a:gd name="connsiteX17" fmla="*/ 627082 w 1846226"/>
              <a:gd name="connsiteY17" fmla="*/ 1376790 h 1719762"/>
              <a:gd name="connsiteX18" fmla="*/ 306084 w 1846226"/>
              <a:gd name="connsiteY18" fmla="*/ 1697990 h 1719762"/>
              <a:gd name="connsiteX19" fmla="*/ 306084 w 1846226"/>
              <a:gd name="connsiteY19" fmla="*/ 1704643 h 1719762"/>
              <a:gd name="connsiteX20" fmla="*/ 321204 w 1846226"/>
              <a:gd name="connsiteY20" fmla="*/ 1719763 h 1719762"/>
              <a:gd name="connsiteX21" fmla="*/ 594523 w 1846226"/>
              <a:gd name="connsiteY21" fmla="*/ 1719763 h 1719762"/>
              <a:gd name="connsiteX22" fmla="*/ 594523 w 1846226"/>
              <a:gd name="connsiteY22" fmla="*/ 1689523 h 1719762"/>
              <a:gd name="connsiteX23" fmla="*/ 336425 w 1846226"/>
              <a:gd name="connsiteY23" fmla="*/ 1689523 h 1719762"/>
              <a:gd name="connsiteX24" fmla="*/ 627082 w 1846226"/>
              <a:gd name="connsiteY24" fmla="*/ 1407283 h 1719762"/>
              <a:gd name="connsiteX25" fmla="*/ 748042 w 1846226"/>
              <a:gd name="connsiteY25" fmla="*/ 1407283 h 1719762"/>
              <a:gd name="connsiteX26" fmla="*/ 756257 w 1846226"/>
              <a:gd name="connsiteY26" fmla="*/ 1411012 h 1719762"/>
              <a:gd name="connsiteX27" fmla="*/ 1064654 w 1846226"/>
              <a:gd name="connsiteY27" fmla="*/ 1410609 h 1719762"/>
              <a:gd name="connsiteX28" fmla="*/ 1071862 w 1846226"/>
              <a:gd name="connsiteY28" fmla="*/ 1407283 h 1719762"/>
              <a:gd name="connsiteX29" fmla="*/ 1192822 w 1846226"/>
              <a:gd name="connsiteY29" fmla="*/ 1407283 h 1719762"/>
              <a:gd name="connsiteX30" fmla="*/ 1483479 w 1846226"/>
              <a:gd name="connsiteY30" fmla="*/ 1689523 h 1719762"/>
              <a:gd name="connsiteX31" fmla="*/ 699456 w 1846226"/>
              <a:gd name="connsiteY31" fmla="*/ 1689523 h 1719762"/>
              <a:gd name="connsiteX32" fmla="*/ 699456 w 1846226"/>
              <a:gd name="connsiteY32" fmla="*/ 1719763 h 1719762"/>
              <a:gd name="connsiteX33" fmla="*/ 1498498 w 1846226"/>
              <a:gd name="connsiteY33" fmla="*/ 1719763 h 1719762"/>
              <a:gd name="connsiteX34" fmla="*/ 1513618 w 1846226"/>
              <a:gd name="connsiteY34" fmla="*/ 1704643 h 1719762"/>
              <a:gd name="connsiteX35" fmla="*/ 1513618 w 1846226"/>
              <a:gd name="connsiteY35" fmla="*/ 1697990 h 1719762"/>
              <a:gd name="connsiteX36" fmla="*/ 1192620 w 1846226"/>
              <a:gd name="connsiteY36" fmla="*/ 1376740 h 1719762"/>
              <a:gd name="connsiteX37" fmla="*/ 1169537 w 1846226"/>
              <a:gd name="connsiteY37" fmla="*/ 1045814 h 1719762"/>
              <a:gd name="connsiteX38" fmla="*/ 1170394 w 1846226"/>
              <a:gd name="connsiteY38" fmla="*/ 938714 h 1719762"/>
              <a:gd name="connsiteX39" fmla="*/ 1207735 w 1846226"/>
              <a:gd name="connsiteY39" fmla="*/ 1008220 h 1719762"/>
              <a:gd name="connsiteX40" fmla="*/ 1169537 w 1846226"/>
              <a:gd name="connsiteY40" fmla="*/ 1045814 h 1719762"/>
              <a:gd name="connsiteX41" fmla="*/ 719868 w 1846226"/>
              <a:gd name="connsiteY41" fmla="*/ 709192 h 1719762"/>
              <a:gd name="connsiteX42" fmla="*/ 727982 w 1846226"/>
              <a:gd name="connsiteY42" fmla="*/ 698003 h 1719762"/>
              <a:gd name="connsiteX43" fmla="*/ 909775 w 1846226"/>
              <a:gd name="connsiteY43" fmla="*/ 594532 h 1719762"/>
              <a:gd name="connsiteX44" fmla="*/ 1196199 w 1846226"/>
              <a:gd name="connsiteY44" fmla="*/ 864525 h 1719762"/>
              <a:gd name="connsiteX45" fmla="*/ 1196199 w 1846226"/>
              <a:gd name="connsiteY45" fmla="*/ 917042 h 1719762"/>
              <a:gd name="connsiteX46" fmla="*/ 1155879 w 1846226"/>
              <a:gd name="connsiteY46" fmla="*/ 906155 h 1719762"/>
              <a:gd name="connsiteX47" fmla="*/ 1154366 w 1846226"/>
              <a:gd name="connsiteY47" fmla="*/ 906155 h 1719762"/>
              <a:gd name="connsiteX48" fmla="*/ 1154366 w 1846226"/>
              <a:gd name="connsiteY48" fmla="*/ 906155 h 1719762"/>
              <a:gd name="connsiteX49" fmla="*/ 1151594 w 1846226"/>
              <a:gd name="connsiteY49" fmla="*/ 906558 h 1719762"/>
              <a:gd name="connsiteX50" fmla="*/ 798794 w 1846226"/>
              <a:gd name="connsiteY50" fmla="*/ 780206 h 1719762"/>
              <a:gd name="connsiteX51" fmla="*/ 778826 w 1846226"/>
              <a:gd name="connsiteY51" fmla="*/ 772560 h 1719762"/>
              <a:gd name="connsiteX52" fmla="*/ 770218 w 1846226"/>
              <a:gd name="connsiteY52" fmla="*/ 783129 h 1719762"/>
              <a:gd name="connsiteX53" fmla="*/ 661706 w 1846226"/>
              <a:gd name="connsiteY53" fmla="*/ 906206 h 1719762"/>
              <a:gd name="connsiteX54" fmla="*/ 623251 w 1846226"/>
              <a:gd name="connsiteY54" fmla="*/ 917092 h 1719762"/>
              <a:gd name="connsiteX55" fmla="*/ 623251 w 1846226"/>
              <a:gd name="connsiteY55" fmla="*/ 864525 h 1719762"/>
              <a:gd name="connsiteX56" fmla="*/ 719868 w 1846226"/>
              <a:gd name="connsiteY56" fmla="*/ 709192 h 1719762"/>
              <a:gd name="connsiteX57" fmla="*/ 609643 w 1846226"/>
              <a:gd name="connsiteY57" fmla="*/ 992390 h 1719762"/>
              <a:gd name="connsiteX58" fmla="*/ 650215 w 1846226"/>
              <a:gd name="connsiteY58" fmla="*/ 938663 h 1719762"/>
              <a:gd name="connsiteX59" fmla="*/ 650215 w 1846226"/>
              <a:gd name="connsiteY59" fmla="*/ 1046066 h 1719762"/>
              <a:gd name="connsiteX60" fmla="*/ 609643 w 1846226"/>
              <a:gd name="connsiteY60" fmla="*/ 992390 h 1719762"/>
              <a:gd name="connsiteX61" fmla="*/ 680556 w 1846226"/>
              <a:gd name="connsiteY61" fmla="*/ 1076154 h 1719762"/>
              <a:gd name="connsiteX62" fmla="*/ 680556 w 1846226"/>
              <a:gd name="connsiteY62" fmla="*/ 1062950 h 1719762"/>
              <a:gd name="connsiteX63" fmla="*/ 680556 w 1846226"/>
              <a:gd name="connsiteY63" fmla="*/ 1062950 h 1719762"/>
              <a:gd name="connsiteX64" fmla="*/ 680556 w 1846226"/>
              <a:gd name="connsiteY64" fmla="*/ 930851 h 1719762"/>
              <a:gd name="connsiteX65" fmla="*/ 789218 w 1846226"/>
              <a:gd name="connsiteY65" fmla="*/ 822894 h 1719762"/>
              <a:gd name="connsiteX66" fmla="*/ 857460 w 1846226"/>
              <a:gd name="connsiteY66" fmla="*/ 893858 h 1719762"/>
              <a:gd name="connsiteX67" fmla="*/ 1140254 w 1846226"/>
              <a:gd name="connsiteY67" fmla="*/ 940478 h 1719762"/>
              <a:gd name="connsiteX68" fmla="*/ 1139246 w 1846226"/>
              <a:gd name="connsiteY68" fmla="*/ 1062849 h 1719762"/>
              <a:gd name="connsiteX69" fmla="*/ 1139246 w 1846226"/>
              <a:gd name="connsiteY69" fmla="*/ 1062849 h 1719762"/>
              <a:gd name="connsiteX70" fmla="*/ 1139246 w 1846226"/>
              <a:gd name="connsiteY70" fmla="*/ 1075802 h 1719762"/>
              <a:gd name="connsiteX71" fmla="*/ 909977 w 1846226"/>
              <a:gd name="connsiteY71" fmla="*/ 1331178 h 1719762"/>
              <a:gd name="connsiteX72" fmla="*/ 680556 w 1846226"/>
              <a:gd name="connsiteY72" fmla="*/ 1075953 h 1719762"/>
              <a:gd name="connsiteX73" fmla="*/ 768605 w 1846226"/>
              <a:gd name="connsiteY73" fmla="*/ 1383594 h 1719762"/>
              <a:gd name="connsiteX74" fmla="*/ 766286 w 1846226"/>
              <a:gd name="connsiteY74" fmla="*/ 1382536 h 1719762"/>
              <a:gd name="connsiteX75" fmla="*/ 766286 w 1846226"/>
              <a:gd name="connsiteY75" fmla="*/ 1310363 h 1719762"/>
              <a:gd name="connsiteX76" fmla="*/ 1053314 w 1846226"/>
              <a:gd name="connsiteY76" fmla="*/ 1310363 h 1719762"/>
              <a:gd name="connsiteX77" fmla="*/ 1053314 w 1846226"/>
              <a:gd name="connsiteY77" fmla="*/ 1382083 h 1719762"/>
              <a:gd name="connsiteX78" fmla="*/ 1051954 w 1846226"/>
              <a:gd name="connsiteY78" fmla="*/ 1382738 h 1719762"/>
              <a:gd name="connsiteX79" fmla="*/ 768605 w 1846226"/>
              <a:gd name="connsiteY79" fmla="*/ 1383191 h 1719762"/>
              <a:gd name="connsiteX80" fmla="*/ 1442705 w 1846226"/>
              <a:gd name="connsiteY80" fmla="*/ 292082 h 1719762"/>
              <a:gd name="connsiteX81" fmla="*/ 1326180 w 1846226"/>
              <a:gd name="connsiteY81" fmla="*/ 408606 h 1719762"/>
              <a:gd name="connsiteX82" fmla="*/ 1442705 w 1846226"/>
              <a:gd name="connsiteY82" fmla="*/ 525131 h 1719762"/>
              <a:gd name="connsiteX83" fmla="*/ 1559230 w 1846226"/>
              <a:gd name="connsiteY83" fmla="*/ 408606 h 1719762"/>
              <a:gd name="connsiteX84" fmla="*/ 1442705 w 1846226"/>
              <a:gd name="connsiteY84" fmla="*/ 292082 h 1719762"/>
              <a:gd name="connsiteX85" fmla="*/ 1442705 w 1846226"/>
              <a:gd name="connsiteY85" fmla="*/ 494841 h 1719762"/>
              <a:gd name="connsiteX86" fmla="*/ 1356420 w 1846226"/>
              <a:gd name="connsiteY86" fmla="*/ 408556 h 1719762"/>
              <a:gd name="connsiteX87" fmla="*/ 1442705 w 1846226"/>
              <a:gd name="connsiteY87" fmla="*/ 322271 h 1719762"/>
              <a:gd name="connsiteX88" fmla="*/ 1528990 w 1846226"/>
              <a:gd name="connsiteY88" fmla="*/ 408556 h 1719762"/>
              <a:gd name="connsiteX89" fmla="*/ 1528990 w 1846226"/>
              <a:gd name="connsiteY89" fmla="*/ 408606 h 1719762"/>
              <a:gd name="connsiteX90" fmla="*/ 1442705 w 1846226"/>
              <a:gd name="connsiteY90" fmla="*/ 494841 h 1719762"/>
              <a:gd name="connsiteX91" fmla="*/ 1442705 w 1846226"/>
              <a:gd name="connsiteY91" fmla="*/ 351050 h 1719762"/>
              <a:gd name="connsiteX92" fmla="*/ 1385148 w 1846226"/>
              <a:gd name="connsiteY92" fmla="*/ 408606 h 1719762"/>
              <a:gd name="connsiteX93" fmla="*/ 1442705 w 1846226"/>
              <a:gd name="connsiteY93" fmla="*/ 466163 h 1719762"/>
              <a:gd name="connsiteX94" fmla="*/ 1500262 w 1846226"/>
              <a:gd name="connsiteY94" fmla="*/ 408606 h 1719762"/>
              <a:gd name="connsiteX95" fmla="*/ 1442705 w 1846226"/>
              <a:gd name="connsiteY95" fmla="*/ 351050 h 1719762"/>
              <a:gd name="connsiteX96" fmla="*/ 1442705 w 1846226"/>
              <a:gd name="connsiteY96" fmla="*/ 435923 h 1719762"/>
              <a:gd name="connsiteX97" fmla="*/ 1415388 w 1846226"/>
              <a:gd name="connsiteY97" fmla="*/ 408606 h 1719762"/>
              <a:gd name="connsiteX98" fmla="*/ 1442705 w 1846226"/>
              <a:gd name="connsiteY98" fmla="*/ 381290 h 1719762"/>
              <a:gd name="connsiteX99" fmla="*/ 1470022 w 1846226"/>
              <a:gd name="connsiteY99" fmla="*/ 408606 h 1719762"/>
              <a:gd name="connsiteX100" fmla="*/ 1442705 w 1846226"/>
              <a:gd name="connsiteY100" fmla="*/ 435923 h 1719762"/>
              <a:gd name="connsiteX101" fmla="*/ 1651915 w 1846226"/>
              <a:gd name="connsiteY101" fmla="*/ 729402 h 1719762"/>
              <a:gd name="connsiteX102" fmla="*/ 1637249 w 1846226"/>
              <a:gd name="connsiteY102" fmla="*/ 730058 h 1719762"/>
              <a:gd name="connsiteX103" fmla="*/ 1564925 w 1846226"/>
              <a:gd name="connsiteY103" fmla="*/ 560814 h 1719762"/>
              <a:gd name="connsiteX104" fmla="*/ 1595487 w 1846226"/>
              <a:gd name="connsiteY104" fmla="*/ 286386 h 1719762"/>
              <a:gd name="connsiteX105" fmla="*/ 1321059 w 1846226"/>
              <a:gd name="connsiteY105" fmla="*/ 255824 h 1719762"/>
              <a:gd name="connsiteX106" fmla="*/ 1290699 w 1846226"/>
              <a:gd name="connsiteY106" fmla="*/ 286134 h 1719762"/>
              <a:gd name="connsiteX107" fmla="*/ 1127201 w 1846226"/>
              <a:gd name="connsiteY107" fmla="*/ 215171 h 1719762"/>
              <a:gd name="connsiteX108" fmla="*/ 1127957 w 1846226"/>
              <a:gd name="connsiteY108" fmla="*/ 198489 h 1719762"/>
              <a:gd name="connsiteX109" fmla="*/ 935772 w 1846226"/>
              <a:gd name="connsiteY109" fmla="*/ 26 h 1719762"/>
              <a:gd name="connsiteX110" fmla="*/ 737306 w 1846226"/>
              <a:gd name="connsiteY110" fmla="*/ 192214 h 1719762"/>
              <a:gd name="connsiteX111" fmla="*/ 737306 w 1846226"/>
              <a:gd name="connsiteY111" fmla="*/ 198489 h 1719762"/>
              <a:gd name="connsiteX112" fmla="*/ 737306 w 1846226"/>
              <a:gd name="connsiteY112" fmla="*/ 203176 h 1719762"/>
              <a:gd name="connsiteX113" fmla="*/ 559193 w 1846226"/>
              <a:gd name="connsiteY113" fmla="*/ 269301 h 1719762"/>
              <a:gd name="connsiteX114" fmla="*/ 283112 w 1846226"/>
              <a:gd name="connsiteY114" fmla="*/ 274079 h 1719762"/>
              <a:gd name="connsiteX115" fmla="*/ 271913 w 1846226"/>
              <a:gd name="connsiteY115" fmla="*/ 532742 h 1719762"/>
              <a:gd name="connsiteX116" fmla="*/ 182352 w 1846226"/>
              <a:gd name="connsiteY116" fmla="*/ 729856 h 1719762"/>
              <a:gd name="connsiteX117" fmla="*/ 412 w 1846226"/>
              <a:gd name="connsiteY117" fmla="*/ 936899 h 1719762"/>
              <a:gd name="connsiteX118" fmla="*/ 207456 w 1846226"/>
              <a:gd name="connsiteY118" fmla="*/ 1118838 h 1719762"/>
              <a:gd name="connsiteX119" fmla="*/ 389395 w 1846226"/>
              <a:gd name="connsiteY119" fmla="*/ 911795 h 1719762"/>
              <a:gd name="connsiteX120" fmla="*/ 213701 w 1846226"/>
              <a:gd name="connsiteY120" fmla="*/ 730360 h 1719762"/>
              <a:gd name="connsiteX121" fmla="*/ 293434 w 1846226"/>
              <a:gd name="connsiteY121" fmla="*/ 555018 h 1719762"/>
              <a:gd name="connsiteX122" fmla="*/ 568905 w 1846226"/>
              <a:gd name="connsiteY122" fmla="*/ 537101 h 1719762"/>
              <a:gd name="connsiteX123" fmla="*/ 579655 w 1846226"/>
              <a:gd name="connsiteY123" fmla="*/ 292938 h 1719762"/>
              <a:gd name="connsiteX124" fmla="*/ 740431 w 1846226"/>
              <a:gd name="connsiteY124" fmla="*/ 233668 h 1719762"/>
              <a:gd name="connsiteX125" fmla="*/ 967629 w 1846226"/>
              <a:gd name="connsiteY125" fmla="*/ 390719 h 1719762"/>
              <a:gd name="connsiteX126" fmla="*/ 1122161 w 1846226"/>
              <a:gd name="connsiteY126" fmla="*/ 245411 h 1719762"/>
              <a:gd name="connsiteX127" fmla="*/ 1273361 w 1846226"/>
              <a:gd name="connsiteY127" fmla="*/ 311284 h 1719762"/>
              <a:gd name="connsiteX128" fmla="*/ 1344858 w 1846226"/>
              <a:gd name="connsiteY128" fmla="*/ 577915 h 1719762"/>
              <a:gd name="connsiteX129" fmla="*/ 1539674 w 1846226"/>
              <a:gd name="connsiteY129" fmla="*/ 578102 h 1719762"/>
              <a:gd name="connsiteX130" fmla="*/ 1606908 w 1846226"/>
              <a:gd name="connsiteY130" fmla="*/ 734795 h 1719762"/>
              <a:gd name="connsiteX131" fmla="*/ 1460829 w 1846226"/>
              <a:gd name="connsiteY131" fmla="*/ 969029 h 1719762"/>
              <a:gd name="connsiteX132" fmla="*/ 1695063 w 1846226"/>
              <a:gd name="connsiteY132" fmla="*/ 1115109 h 1719762"/>
              <a:gd name="connsiteX133" fmla="*/ 1841142 w 1846226"/>
              <a:gd name="connsiteY133" fmla="*/ 880875 h 1719762"/>
              <a:gd name="connsiteX134" fmla="*/ 1651714 w 1846226"/>
              <a:gd name="connsiteY134" fmla="*/ 729755 h 1719762"/>
              <a:gd name="connsiteX135" fmla="*/ 359659 w 1846226"/>
              <a:gd name="connsiteY135" fmla="*/ 924753 h 1719762"/>
              <a:gd name="connsiteX136" fmla="*/ 194549 w 1846226"/>
              <a:gd name="connsiteY136" fmla="*/ 1089863 h 1719762"/>
              <a:gd name="connsiteX137" fmla="*/ 29438 w 1846226"/>
              <a:gd name="connsiteY137" fmla="*/ 924753 h 1719762"/>
              <a:gd name="connsiteX138" fmla="*/ 194549 w 1846226"/>
              <a:gd name="connsiteY138" fmla="*/ 759642 h 1719762"/>
              <a:gd name="connsiteX139" fmla="*/ 359659 w 1846226"/>
              <a:gd name="connsiteY139" fmla="*/ 924753 h 1719762"/>
              <a:gd name="connsiteX140" fmla="*/ 422558 w 1846226"/>
              <a:gd name="connsiteY140" fmla="*/ 573666 h 1719762"/>
              <a:gd name="connsiteX141" fmla="*/ 257448 w 1846226"/>
              <a:gd name="connsiteY141" fmla="*/ 408556 h 1719762"/>
              <a:gd name="connsiteX142" fmla="*/ 422558 w 1846226"/>
              <a:gd name="connsiteY142" fmla="*/ 243446 h 1719762"/>
              <a:gd name="connsiteX143" fmla="*/ 587669 w 1846226"/>
              <a:gd name="connsiteY143" fmla="*/ 408556 h 1719762"/>
              <a:gd name="connsiteX144" fmla="*/ 587669 w 1846226"/>
              <a:gd name="connsiteY144" fmla="*/ 408606 h 1719762"/>
              <a:gd name="connsiteX145" fmla="*/ 422558 w 1846226"/>
              <a:gd name="connsiteY145" fmla="*/ 573666 h 1719762"/>
              <a:gd name="connsiteX146" fmla="*/ 932657 w 1846226"/>
              <a:gd name="connsiteY146" fmla="*/ 363549 h 1719762"/>
              <a:gd name="connsiteX147" fmla="*/ 767496 w 1846226"/>
              <a:gd name="connsiteY147" fmla="*/ 198489 h 1719762"/>
              <a:gd name="connsiteX148" fmla="*/ 932556 w 1846226"/>
              <a:gd name="connsiteY148" fmla="*/ 33328 h 1719762"/>
              <a:gd name="connsiteX149" fmla="*/ 1097717 w 1846226"/>
              <a:gd name="connsiteY149" fmla="*/ 198388 h 1719762"/>
              <a:gd name="connsiteX150" fmla="*/ 1097717 w 1846226"/>
              <a:gd name="connsiteY150" fmla="*/ 198489 h 1719762"/>
              <a:gd name="connsiteX151" fmla="*/ 932657 w 1846226"/>
              <a:gd name="connsiteY151" fmla="*/ 363549 h 1719762"/>
              <a:gd name="connsiteX152" fmla="*/ 1277645 w 1846226"/>
              <a:gd name="connsiteY152" fmla="*/ 408606 h 1719762"/>
              <a:gd name="connsiteX153" fmla="*/ 1442705 w 1846226"/>
              <a:gd name="connsiteY153" fmla="*/ 243446 h 1719762"/>
              <a:gd name="connsiteX154" fmla="*/ 1607866 w 1846226"/>
              <a:gd name="connsiteY154" fmla="*/ 408506 h 1719762"/>
              <a:gd name="connsiteX155" fmla="*/ 1442806 w 1846226"/>
              <a:gd name="connsiteY155" fmla="*/ 573666 h 1719762"/>
              <a:gd name="connsiteX156" fmla="*/ 1442705 w 1846226"/>
              <a:gd name="connsiteY156" fmla="*/ 573666 h 1719762"/>
              <a:gd name="connsiteX157" fmla="*/ 1277645 w 1846226"/>
              <a:gd name="connsiteY157" fmla="*/ 408606 h 1719762"/>
              <a:gd name="connsiteX158" fmla="*/ 1651915 w 1846226"/>
              <a:gd name="connsiteY158" fmla="*/ 1089863 h 1719762"/>
              <a:gd name="connsiteX159" fmla="*/ 1486754 w 1846226"/>
              <a:gd name="connsiteY159" fmla="*/ 924803 h 1719762"/>
              <a:gd name="connsiteX160" fmla="*/ 1651814 w 1846226"/>
              <a:gd name="connsiteY160" fmla="*/ 759642 h 1719762"/>
              <a:gd name="connsiteX161" fmla="*/ 1816975 w 1846226"/>
              <a:gd name="connsiteY161" fmla="*/ 924702 h 1719762"/>
              <a:gd name="connsiteX162" fmla="*/ 1816975 w 1846226"/>
              <a:gd name="connsiteY162" fmla="*/ 924753 h 1719762"/>
              <a:gd name="connsiteX163" fmla="*/ 1651915 w 1846226"/>
              <a:gd name="connsiteY163" fmla="*/ 1089863 h 1719762"/>
              <a:gd name="connsiteX164" fmla="*/ 985274 w 1846226"/>
              <a:gd name="connsiteY164" fmla="*/ 122183 h 1719762"/>
              <a:gd name="connsiteX165" fmla="*/ 871164 w 1846226"/>
              <a:gd name="connsiteY165" fmla="*/ 101113 h 1719762"/>
              <a:gd name="connsiteX166" fmla="*/ 850097 w 1846226"/>
              <a:gd name="connsiteY166" fmla="*/ 215222 h 1719762"/>
              <a:gd name="connsiteX167" fmla="*/ 917789 w 1846226"/>
              <a:gd name="connsiteY167" fmla="*/ 250754 h 1719762"/>
              <a:gd name="connsiteX168" fmla="*/ 950751 w 1846226"/>
              <a:gd name="connsiteY168" fmla="*/ 243698 h 1719762"/>
              <a:gd name="connsiteX169" fmla="*/ 992129 w 1846226"/>
              <a:gd name="connsiteY169" fmla="*/ 304178 h 1719762"/>
              <a:gd name="connsiteX170" fmla="*/ 1017077 w 1846226"/>
              <a:gd name="connsiteY170" fmla="*/ 287042 h 1719762"/>
              <a:gd name="connsiteX171" fmla="*/ 975698 w 1846226"/>
              <a:gd name="connsiteY171" fmla="*/ 226562 h 1719762"/>
              <a:gd name="connsiteX172" fmla="*/ 985274 w 1846226"/>
              <a:gd name="connsiteY172" fmla="*/ 122133 h 1719762"/>
              <a:gd name="connsiteX173" fmla="*/ 908112 w 1846226"/>
              <a:gd name="connsiteY173" fmla="*/ 219556 h 1719762"/>
              <a:gd name="connsiteX174" fmla="*/ 866603 w 1846226"/>
              <a:gd name="connsiteY174" fmla="*/ 159086 h 1719762"/>
              <a:gd name="connsiteX175" fmla="*/ 927073 w 1846226"/>
              <a:gd name="connsiteY175" fmla="*/ 117582 h 1719762"/>
              <a:gd name="connsiteX176" fmla="*/ 968582 w 1846226"/>
              <a:gd name="connsiteY176" fmla="*/ 178047 h 1719762"/>
              <a:gd name="connsiteX177" fmla="*/ 946920 w 1846226"/>
              <a:gd name="connsiteY177" fmla="*/ 211341 h 1719762"/>
              <a:gd name="connsiteX178" fmla="*/ 908112 w 1846226"/>
              <a:gd name="connsiteY178" fmla="*/ 219556 h 1719762"/>
              <a:gd name="connsiteX179" fmla="*/ 1719048 w 1846226"/>
              <a:gd name="connsiteY179" fmla="*/ 820122 h 1719762"/>
              <a:gd name="connsiteX180" fmla="*/ 1588220 w 1846226"/>
              <a:gd name="connsiteY180" fmla="*/ 825374 h 1719762"/>
              <a:gd name="connsiteX181" fmla="*/ 1593472 w 1846226"/>
              <a:gd name="connsiteY181" fmla="*/ 956202 h 1719762"/>
              <a:gd name="connsiteX182" fmla="*/ 1596374 w 1846226"/>
              <a:gd name="connsiteY182" fmla="*/ 958773 h 1719762"/>
              <a:gd name="connsiteX183" fmla="*/ 1611999 w 1846226"/>
              <a:gd name="connsiteY183" fmla="*/ 993650 h 1719762"/>
              <a:gd name="connsiteX184" fmla="*/ 1611999 w 1846226"/>
              <a:gd name="connsiteY184" fmla="*/ 1024494 h 1719762"/>
              <a:gd name="connsiteX185" fmla="*/ 1646573 w 1846226"/>
              <a:gd name="connsiteY185" fmla="*/ 1059119 h 1719762"/>
              <a:gd name="connsiteX186" fmla="*/ 1667640 w 1846226"/>
              <a:gd name="connsiteY186" fmla="*/ 1059119 h 1719762"/>
              <a:gd name="connsiteX187" fmla="*/ 1702214 w 1846226"/>
              <a:gd name="connsiteY187" fmla="*/ 1024494 h 1719762"/>
              <a:gd name="connsiteX188" fmla="*/ 1702214 w 1846226"/>
              <a:gd name="connsiteY188" fmla="*/ 1001411 h 1719762"/>
              <a:gd name="connsiteX189" fmla="*/ 1702668 w 1846226"/>
              <a:gd name="connsiteY189" fmla="*/ 997934 h 1719762"/>
              <a:gd name="connsiteX190" fmla="*/ 1702668 w 1846226"/>
              <a:gd name="connsiteY190" fmla="*/ 993650 h 1719762"/>
              <a:gd name="connsiteX191" fmla="*/ 1718998 w 1846226"/>
              <a:gd name="connsiteY191" fmla="*/ 958067 h 1719762"/>
              <a:gd name="connsiteX192" fmla="*/ 1726356 w 1846226"/>
              <a:gd name="connsiteY192" fmla="*/ 827481 h 1719762"/>
              <a:gd name="connsiteX193" fmla="*/ 1718998 w 1846226"/>
              <a:gd name="connsiteY193" fmla="*/ 820122 h 1719762"/>
              <a:gd name="connsiteX194" fmla="*/ 1671974 w 1846226"/>
              <a:gd name="connsiteY194" fmla="*/ 1024494 h 1719762"/>
              <a:gd name="connsiteX195" fmla="*/ 1667690 w 1846226"/>
              <a:gd name="connsiteY195" fmla="*/ 1028879 h 1719762"/>
              <a:gd name="connsiteX196" fmla="*/ 1667640 w 1846226"/>
              <a:gd name="connsiteY196" fmla="*/ 1028879 h 1719762"/>
              <a:gd name="connsiteX197" fmla="*/ 1646573 w 1846226"/>
              <a:gd name="connsiteY197" fmla="*/ 1028879 h 1719762"/>
              <a:gd name="connsiteX198" fmla="*/ 1642239 w 1846226"/>
              <a:gd name="connsiteY198" fmla="*/ 1024545 h 1719762"/>
              <a:gd name="connsiteX199" fmla="*/ 1642239 w 1846226"/>
              <a:gd name="connsiteY199" fmla="*/ 1024494 h 1719762"/>
              <a:gd name="connsiteX200" fmla="*/ 1642239 w 1846226"/>
              <a:gd name="connsiteY200" fmla="*/ 1013054 h 1719762"/>
              <a:gd name="connsiteX201" fmla="*/ 1671974 w 1846226"/>
              <a:gd name="connsiteY201" fmla="*/ 1013054 h 1719762"/>
              <a:gd name="connsiteX202" fmla="*/ 1698838 w 1846226"/>
              <a:gd name="connsiteY202" fmla="*/ 935538 h 1719762"/>
              <a:gd name="connsiteX203" fmla="*/ 1675250 w 1846226"/>
              <a:gd name="connsiteY203" fmla="*/ 973439 h 1719762"/>
              <a:gd name="connsiteX204" fmla="*/ 1677770 w 1846226"/>
              <a:gd name="connsiteY204" fmla="*/ 950910 h 1719762"/>
              <a:gd name="connsiteX205" fmla="*/ 1668648 w 1846226"/>
              <a:gd name="connsiteY205" fmla="*/ 935287 h 1719762"/>
              <a:gd name="connsiteX206" fmla="*/ 1661894 w 1846226"/>
              <a:gd name="connsiteY206" fmla="*/ 932414 h 1719762"/>
              <a:gd name="connsiteX207" fmla="*/ 1671974 w 1846226"/>
              <a:gd name="connsiteY207" fmla="*/ 896529 h 1719762"/>
              <a:gd name="connsiteX208" fmla="*/ 1642843 w 1846226"/>
              <a:gd name="connsiteY208" fmla="*/ 888414 h 1719762"/>
              <a:gd name="connsiteX209" fmla="*/ 1629185 w 1846226"/>
              <a:gd name="connsiteY209" fmla="*/ 936950 h 1719762"/>
              <a:gd name="connsiteX210" fmla="*/ 1637854 w 1846226"/>
              <a:gd name="connsiteY210" fmla="*/ 954942 h 1719762"/>
              <a:gd name="connsiteX211" fmla="*/ 1646472 w 1846226"/>
              <a:gd name="connsiteY211" fmla="*/ 958571 h 1719762"/>
              <a:gd name="connsiteX212" fmla="*/ 1643952 w 1846226"/>
              <a:gd name="connsiteY212" fmla="*/ 982814 h 1719762"/>
              <a:gd name="connsiteX213" fmla="*/ 1641634 w 1846226"/>
              <a:gd name="connsiteY213" fmla="*/ 982814 h 1719762"/>
              <a:gd name="connsiteX214" fmla="*/ 1616434 w 1846226"/>
              <a:gd name="connsiteY214" fmla="*/ 935992 h 1719762"/>
              <a:gd name="connsiteX215" fmla="*/ 1610507 w 1846226"/>
              <a:gd name="connsiteY215" fmla="*/ 848024 h 1719762"/>
              <a:gd name="connsiteX216" fmla="*/ 1698475 w 1846226"/>
              <a:gd name="connsiteY216" fmla="*/ 842097 h 1719762"/>
              <a:gd name="connsiteX217" fmla="*/ 1704402 w 1846226"/>
              <a:gd name="connsiteY217" fmla="*/ 930065 h 1719762"/>
              <a:gd name="connsiteX218" fmla="*/ 1698989 w 1846226"/>
              <a:gd name="connsiteY218" fmla="*/ 935538 h 1719762"/>
              <a:gd name="connsiteX219" fmla="*/ 336374 w 1846226"/>
              <a:gd name="connsiteY219" fmla="*/ 396712 h 1719762"/>
              <a:gd name="connsiteX220" fmla="*/ 366614 w 1846226"/>
              <a:gd name="connsiteY220" fmla="*/ 396712 h 1719762"/>
              <a:gd name="connsiteX221" fmla="*/ 366614 w 1846226"/>
              <a:gd name="connsiteY221" fmla="*/ 491716 h 1719762"/>
              <a:gd name="connsiteX222" fmla="*/ 336374 w 1846226"/>
              <a:gd name="connsiteY222" fmla="*/ 491716 h 1719762"/>
              <a:gd name="connsiteX223" fmla="*/ 383750 w 1846226"/>
              <a:gd name="connsiteY223" fmla="*/ 354275 h 1719762"/>
              <a:gd name="connsiteX224" fmla="*/ 413990 w 1846226"/>
              <a:gd name="connsiteY224" fmla="*/ 354275 h 1719762"/>
              <a:gd name="connsiteX225" fmla="*/ 413990 w 1846226"/>
              <a:gd name="connsiteY225" fmla="*/ 491716 h 1719762"/>
              <a:gd name="connsiteX226" fmla="*/ 383750 w 1846226"/>
              <a:gd name="connsiteY226" fmla="*/ 491716 h 1719762"/>
              <a:gd name="connsiteX227" fmla="*/ 431126 w 1846226"/>
              <a:gd name="connsiteY227" fmla="*/ 320658 h 1719762"/>
              <a:gd name="connsiteX228" fmla="*/ 461366 w 1846226"/>
              <a:gd name="connsiteY228" fmla="*/ 320658 h 1719762"/>
              <a:gd name="connsiteX229" fmla="*/ 461366 w 1846226"/>
              <a:gd name="connsiteY229" fmla="*/ 491716 h 1719762"/>
              <a:gd name="connsiteX230" fmla="*/ 431126 w 1846226"/>
              <a:gd name="connsiteY230" fmla="*/ 491716 h 1719762"/>
              <a:gd name="connsiteX231" fmla="*/ 478502 w 1846226"/>
              <a:gd name="connsiteY231" fmla="*/ 295458 h 1719762"/>
              <a:gd name="connsiteX232" fmla="*/ 508742 w 1846226"/>
              <a:gd name="connsiteY232" fmla="*/ 295458 h 1719762"/>
              <a:gd name="connsiteX233" fmla="*/ 508742 w 1846226"/>
              <a:gd name="connsiteY233" fmla="*/ 492018 h 1719762"/>
              <a:gd name="connsiteX234" fmla="*/ 478502 w 1846226"/>
              <a:gd name="connsiteY234" fmla="*/ 492018 h 1719762"/>
              <a:gd name="connsiteX235" fmla="*/ 209669 w 1846226"/>
              <a:gd name="connsiteY235" fmla="*/ 806716 h 1719762"/>
              <a:gd name="connsiteX236" fmla="*/ 209669 w 1846226"/>
              <a:gd name="connsiteY236" fmla="*/ 828438 h 1719762"/>
              <a:gd name="connsiteX237" fmla="*/ 251350 w 1846226"/>
              <a:gd name="connsiteY237" fmla="*/ 883072 h 1719762"/>
              <a:gd name="connsiteX238" fmla="*/ 221110 w 1846226"/>
              <a:gd name="connsiteY238" fmla="*/ 883072 h 1719762"/>
              <a:gd name="connsiteX239" fmla="*/ 194549 w 1846226"/>
              <a:gd name="connsiteY239" fmla="*/ 856511 h 1719762"/>
              <a:gd name="connsiteX240" fmla="*/ 167988 w 1846226"/>
              <a:gd name="connsiteY240" fmla="*/ 883072 h 1719762"/>
              <a:gd name="connsiteX241" fmla="*/ 194549 w 1846226"/>
              <a:gd name="connsiteY241" fmla="*/ 909633 h 1719762"/>
              <a:gd name="connsiteX242" fmla="*/ 251430 w 1846226"/>
              <a:gd name="connsiteY242" fmla="*/ 966252 h 1719762"/>
              <a:gd name="connsiteX243" fmla="*/ 209669 w 1846226"/>
              <a:gd name="connsiteY243" fmla="*/ 1021118 h 1719762"/>
              <a:gd name="connsiteX244" fmla="*/ 209669 w 1846226"/>
              <a:gd name="connsiteY244" fmla="*/ 1042790 h 1719762"/>
              <a:gd name="connsiteX245" fmla="*/ 179429 w 1846226"/>
              <a:gd name="connsiteY245" fmla="*/ 1042790 h 1719762"/>
              <a:gd name="connsiteX246" fmla="*/ 179429 w 1846226"/>
              <a:gd name="connsiteY246" fmla="*/ 1021118 h 1719762"/>
              <a:gd name="connsiteX247" fmla="*/ 137798 w 1846226"/>
              <a:gd name="connsiteY247" fmla="*/ 966434 h 1719762"/>
              <a:gd name="connsiteX248" fmla="*/ 168038 w 1846226"/>
              <a:gd name="connsiteY248" fmla="*/ 966434 h 1719762"/>
              <a:gd name="connsiteX249" fmla="*/ 194599 w 1846226"/>
              <a:gd name="connsiteY249" fmla="*/ 992994 h 1719762"/>
              <a:gd name="connsiteX250" fmla="*/ 221160 w 1846226"/>
              <a:gd name="connsiteY250" fmla="*/ 966434 h 1719762"/>
              <a:gd name="connsiteX251" fmla="*/ 194599 w 1846226"/>
              <a:gd name="connsiteY251" fmla="*/ 939873 h 1719762"/>
              <a:gd name="connsiteX252" fmla="*/ 194549 w 1846226"/>
              <a:gd name="connsiteY252" fmla="*/ 939873 h 1719762"/>
              <a:gd name="connsiteX253" fmla="*/ 137853 w 1846226"/>
              <a:gd name="connsiteY253" fmla="*/ 883067 h 1719762"/>
              <a:gd name="connsiteX254" fmla="*/ 179429 w 1846226"/>
              <a:gd name="connsiteY254" fmla="*/ 828438 h 1719762"/>
              <a:gd name="connsiteX255" fmla="*/ 179429 w 1846226"/>
              <a:gd name="connsiteY255" fmla="*/ 806716 h 1719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</a:cxnLst>
            <a:rect l="l" t="t" r="r" b="b"/>
            <a:pathLst>
              <a:path w="1846226" h="1719762">
                <a:moveTo>
                  <a:pt x="1192620" y="1376740"/>
                </a:moveTo>
                <a:lnTo>
                  <a:pt x="1083554" y="1376740"/>
                </a:lnTo>
                <a:lnTo>
                  <a:pt x="1083554" y="1283198"/>
                </a:lnTo>
                <a:cubicBezTo>
                  <a:pt x="1087133" y="1279468"/>
                  <a:pt x="1090610" y="1275688"/>
                  <a:pt x="1094088" y="1271757"/>
                </a:cubicBezTo>
                <a:cubicBezTo>
                  <a:pt x="1141449" y="1217763"/>
                  <a:pt x="1168131" y="1148720"/>
                  <a:pt x="1169386" y="1076910"/>
                </a:cubicBezTo>
                <a:cubicBezTo>
                  <a:pt x="1216142" y="1068615"/>
                  <a:pt x="1247319" y="1023985"/>
                  <a:pt x="1239023" y="977229"/>
                </a:cubicBezTo>
                <a:cubicBezTo>
                  <a:pt x="1237007" y="965869"/>
                  <a:pt x="1232728" y="955033"/>
                  <a:pt x="1226439" y="945367"/>
                </a:cubicBezTo>
                <a:lnTo>
                  <a:pt x="1226439" y="864726"/>
                </a:lnTo>
                <a:cubicBezTo>
                  <a:pt x="1226439" y="693366"/>
                  <a:pt x="1090359" y="564494"/>
                  <a:pt x="909775" y="564494"/>
                </a:cubicBezTo>
                <a:cubicBezTo>
                  <a:pt x="747588" y="564494"/>
                  <a:pt x="708175" y="657280"/>
                  <a:pt x="700011" y="685454"/>
                </a:cubicBezTo>
                <a:cubicBezTo>
                  <a:pt x="593162" y="741549"/>
                  <a:pt x="593162" y="795981"/>
                  <a:pt x="593162" y="864575"/>
                </a:cubicBezTo>
                <a:lnTo>
                  <a:pt x="593162" y="945618"/>
                </a:lnTo>
                <a:cubicBezTo>
                  <a:pt x="567398" y="985540"/>
                  <a:pt x="578874" y="1038793"/>
                  <a:pt x="618796" y="1064557"/>
                </a:cubicBezTo>
                <a:cubicBezTo>
                  <a:pt x="628377" y="1070737"/>
                  <a:pt x="639092" y="1074955"/>
                  <a:pt x="650316" y="1076961"/>
                </a:cubicBezTo>
                <a:cubicBezTo>
                  <a:pt x="651637" y="1148816"/>
                  <a:pt x="678429" y="1217864"/>
                  <a:pt x="725916" y="1271807"/>
                </a:cubicBezTo>
                <a:cubicBezTo>
                  <a:pt x="729293" y="1275688"/>
                  <a:pt x="732771" y="1279468"/>
                  <a:pt x="736298" y="1283147"/>
                </a:cubicBezTo>
                <a:lnTo>
                  <a:pt x="736298" y="1376790"/>
                </a:lnTo>
                <a:lnTo>
                  <a:pt x="627082" y="1376790"/>
                </a:lnTo>
                <a:cubicBezTo>
                  <a:pt x="449815" y="1377012"/>
                  <a:pt x="306195" y="1520723"/>
                  <a:pt x="306084" y="1697990"/>
                </a:cubicBezTo>
                <a:lnTo>
                  <a:pt x="306084" y="1704643"/>
                </a:lnTo>
                <a:cubicBezTo>
                  <a:pt x="306084" y="1712994"/>
                  <a:pt x="312853" y="1719763"/>
                  <a:pt x="321204" y="1719763"/>
                </a:cubicBezTo>
                <a:lnTo>
                  <a:pt x="594523" y="1719763"/>
                </a:lnTo>
                <a:lnTo>
                  <a:pt x="594523" y="1689523"/>
                </a:lnTo>
                <a:lnTo>
                  <a:pt x="336425" y="1689523"/>
                </a:lnTo>
                <a:cubicBezTo>
                  <a:pt x="341243" y="1532411"/>
                  <a:pt x="469894" y="1407479"/>
                  <a:pt x="627082" y="1407283"/>
                </a:cubicBezTo>
                <a:lnTo>
                  <a:pt x="748042" y="1407283"/>
                </a:lnTo>
                <a:lnTo>
                  <a:pt x="756257" y="1411012"/>
                </a:lnTo>
                <a:cubicBezTo>
                  <a:pt x="854300" y="1455374"/>
                  <a:pt x="966727" y="1455228"/>
                  <a:pt x="1064654" y="1410609"/>
                </a:cubicBezTo>
                <a:lnTo>
                  <a:pt x="1071862" y="1407283"/>
                </a:lnTo>
                <a:lnTo>
                  <a:pt x="1192822" y="1407283"/>
                </a:lnTo>
                <a:cubicBezTo>
                  <a:pt x="1350009" y="1407479"/>
                  <a:pt x="1478660" y="1532411"/>
                  <a:pt x="1483479" y="1689523"/>
                </a:cubicBezTo>
                <a:lnTo>
                  <a:pt x="699456" y="1689523"/>
                </a:lnTo>
                <a:lnTo>
                  <a:pt x="699456" y="1719763"/>
                </a:lnTo>
                <a:lnTo>
                  <a:pt x="1498498" y="1719763"/>
                </a:lnTo>
                <a:cubicBezTo>
                  <a:pt x="1506849" y="1719763"/>
                  <a:pt x="1513618" y="1712994"/>
                  <a:pt x="1513618" y="1704643"/>
                </a:cubicBezTo>
                <a:lnTo>
                  <a:pt x="1513618" y="1697990"/>
                </a:lnTo>
                <a:cubicBezTo>
                  <a:pt x="1513537" y="1520703"/>
                  <a:pt x="1369907" y="1376962"/>
                  <a:pt x="1192620" y="1376740"/>
                </a:cubicBezTo>
                <a:close/>
                <a:moveTo>
                  <a:pt x="1169537" y="1045814"/>
                </a:moveTo>
                <a:lnTo>
                  <a:pt x="1170394" y="938714"/>
                </a:lnTo>
                <a:cubicBezTo>
                  <a:pt x="1199898" y="947594"/>
                  <a:pt x="1216621" y="978716"/>
                  <a:pt x="1207735" y="1008220"/>
                </a:cubicBezTo>
                <a:cubicBezTo>
                  <a:pt x="1202252" y="1026445"/>
                  <a:pt x="1187847" y="1040617"/>
                  <a:pt x="1169537" y="1045814"/>
                </a:cubicBezTo>
                <a:close/>
                <a:moveTo>
                  <a:pt x="719868" y="709192"/>
                </a:moveTo>
                <a:cubicBezTo>
                  <a:pt x="724177" y="706939"/>
                  <a:pt x="727181" y="702796"/>
                  <a:pt x="727982" y="698003"/>
                </a:cubicBezTo>
                <a:cubicBezTo>
                  <a:pt x="728638" y="693770"/>
                  <a:pt x="746530" y="594532"/>
                  <a:pt x="909775" y="594532"/>
                </a:cubicBezTo>
                <a:cubicBezTo>
                  <a:pt x="1073021" y="594532"/>
                  <a:pt x="1196199" y="710452"/>
                  <a:pt x="1196199" y="864525"/>
                </a:cubicBezTo>
                <a:lnTo>
                  <a:pt x="1196199" y="917042"/>
                </a:lnTo>
                <a:cubicBezTo>
                  <a:pt x="1183856" y="910152"/>
                  <a:pt x="1170011" y="906417"/>
                  <a:pt x="1155879" y="906155"/>
                </a:cubicBezTo>
                <a:lnTo>
                  <a:pt x="1154366" y="906155"/>
                </a:lnTo>
                <a:lnTo>
                  <a:pt x="1154366" y="906155"/>
                </a:lnTo>
                <a:cubicBezTo>
                  <a:pt x="1153429" y="906185"/>
                  <a:pt x="1152502" y="906322"/>
                  <a:pt x="1151594" y="906558"/>
                </a:cubicBezTo>
                <a:cubicBezTo>
                  <a:pt x="890875" y="977118"/>
                  <a:pt x="802675" y="788219"/>
                  <a:pt x="798794" y="780206"/>
                </a:cubicBezTo>
                <a:cubicBezTo>
                  <a:pt x="795392" y="772580"/>
                  <a:pt x="786451" y="769158"/>
                  <a:pt x="778826" y="772560"/>
                </a:cubicBezTo>
                <a:cubicBezTo>
                  <a:pt x="774441" y="774515"/>
                  <a:pt x="771246" y="778437"/>
                  <a:pt x="770218" y="783129"/>
                </a:cubicBezTo>
                <a:cubicBezTo>
                  <a:pt x="752779" y="862912"/>
                  <a:pt x="675012" y="900359"/>
                  <a:pt x="661706" y="906206"/>
                </a:cubicBezTo>
                <a:cubicBezTo>
                  <a:pt x="648209" y="906750"/>
                  <a:pt x="635035" y="910485"/>
                  <a:pt x="623251" y="917092"/>
                </a:cubicBezTo>
                <a:lnTo>
                  <a:pt x="623251" y="864525"/>
                </a:lnTo>
                <a:cubicBezTo>
                  <a:pt x="623402" y="798098"/>
                  <a:pt x="623402" y="758030"/>
                  <a:pt x="719868" y="709192"/>
                </a:cubicBezTo>
                <a:close/>
                <a:moveTo>
                  <a:pt x="609643" y="992390"/>
                </a:moveTo>
                <a:cubicBezTo>
                  <a:pt x="609653" y="967432"/>
                  <a:pt x="626215" y="945502"/>
                  <a:pt x="650215" y="938663"/>
                </a:cubicBezTo>
                <a:lnTo>
                  <a:pt x="650215" y="1046066"/>
                </a:lnTo>
                <a:cubicBezTo>
                  <a:pt x="626230" y="1039231"/>
                  <a:pt x="609679" y="1017328"/>
                  <a:pt x="609643" y="992390"/>
                </a:cubicBezTo>
                <a:close/>
                <a:moveTo>
                  <a:pt x="680556" y="1076154"/>
                </a:moveTo>
                <a:lnTo>
                  <a:pt x="680556" y="1062950"/>
                </a:lnTo>
                <a:lnTo>
                  <a:pt x="680556" y="1062950"/>
                </a:lnTo>
                <a:lnTo>
                  <a:pt x="680556" y="930851"/>
                </a:lnTo>
                <a:cubicBezTo>
                  <a:pt x="703639" y="919713"/>
                  <a:pt x="761549" y="886499"/>
                  <a:pt x="789218" y="822894"/>
                </a:cubicBezTo>
                <a:cubicBezTo>
                  <a:pt x="807902" y="850146"/>
                  <a:pt x="830960" y="874126"/>
                  <a:pt x="857460" y="893858"/>
                </a:cubicBezTo>
                <a:cubicBezTo>
                  <a:pt x="910582" y="933321"/>
                  <a:pt x="1002058" y="972330"/>
                  <a:pt x="1140254" y="940478"/>
                </a:cubicBezTo>
                <a:lnTo>
                  <a:pt x="1139246" y="1062849"/>
                </a:lnTo>
                <a:lnTo>
                  <a:pt x="1139246" y="1062849"/>
                </a:lnTo>
                <a:lnTo>
                  <a:pt x="1139246" y="1075802"/>
                </a:lnTo>
                <a:cubicBezTo>
                  <a:pt x="1139246" y="1196358"/>
                  <a:pt x="1041168" y="1331178"/>
                  <a:pt x="909977" y="1331178"/>
                </a:cubicBezTo>
                <a:cubicBezTo>
                  <a:pt x="778786" y="1331178"/>
                  <a:pt x="680556" y="1196510"/>
                  <a:pt x="680556" y="1075953"/>
                </a:cubicBezTo>
                <a:close/>
                <a:moveTo>
                  <a:pt x="768605" y="1383594"/>
                </a:moveTo>
                <a:lnTo>
                  <a:pt x="766286" y="1382536"/>
                </a:lnTo>
                <a:lnTo>
                  <a:pt x="766286" y="1310363"/>
                </a:lnTo>
                <a:cubicBezTo>
                  <a:pt x="849794" y="1378605"/>
                  <a:pt x="969807" y="1378605"/>
                  <a:pt x="1053314" y="1310363"/>
                </a:cubicBezTo>
                <a:lnTo>
                  <a:pt x="1053314" y="1382083"/>
                </a:lnTo>
                <a:lnTo>
                  <a:pt x="1051954" y="1382738"/>
                </a:lnTo>
                <a:cubicBezTo>
                  <a:pt x="961990" y="1423753"/>
                  <a:pt x="858700" y="1423920"/>
                  <a:pt x="768605" y="1383191"/>
                </a:cubicBezTo>
                <a:close/>
                <a:moveTo>
                  <a:pt x="1442705" y="292082"/>
                </a:moveTo>
                <a:cubicBezTo>
                  <a:pt x="1378349" y="292082"/>
                  <a:pt x="1326180" y="344251"/>
                  <a:pt x="1326180" y="408606"/>
                </a:cubicBezTo>
                <a:cubicBezTo>
                  <a:pt x="1326180" y="472962"/>
                  <a:pt x="1378349" y="525131"/>
                  <a:pt x="1442705" y="525131"/>
                </a:cubicBezTo>
                <a:cubicBezTo>
                  <a:pt x="1507061" y="525131"/>
                  <a:pt x="1559230" y="472962"/>
                  <a:pt x="1559230" y="408606"/>
                </a:cubicBezTo>
                <a:cubicBezTo>
                  <a:pt x="1559174" y="344276"/>
                  <a:pt x="1507036" y="292137"/>
                  <a:pt x="1442705" y="292082"/>
                </a:cubicBezTo>
                <a:close/>
                <a:moveTo>
                  <a:pt x="1442705" y="494841"/>
                </a:moveTo>
                <a:cubicBezTo>
                  <a:pt x="1395052" y="494841"/>
                  <a:pt x="1356420" y="456209"/>
                  <a:pt x="1356420" y="408556"/>
                </a:cubicBezTo>
                <a:cubicBezTo>
                  <a:pt x="1356420" y="360903"/>
                  <a:pt x="1395052" y="322271"/>
                  <a:pt x="1442705" y="322271"/>
                </a:cubicBezTo>
                <a:cubicBezTo>
                  <a:pt x="1490358" y="322271"/>
                  <a:pt x="1528990" y="360903"/>
                  <a:pt x="1528990" y="408556"/>
                </a:cubicBezTo>
                <a:cubicBezTo>
                  <a:pt x="1528990" y="408571"/>
                  <a:pt x="1528990" y="408591"/>
                  <a:pt x="1528990" y="408606"/>
                </a:cubicBezTo>
                <a:cubicBezTo>
                  <a:pt x="1528904" y="456219"/>
                  <a:pt x="1490318" y="494785"/>
                  <a:pt x="1442705" y="494841"/>
                </a:cubicBezTo>
                <a:close/>
                <a:moveTo>
                  <a:pt x="1442705" y="351050"/>
                </a:moveTo>
                <a:cubicBezTo>
                  <a:pt x="1410918" y="351050"/>
                  <a:pt x="1385148" y="376819"/>
                  <a:pt x="1385148" y="408606"/>
                </a:cubicBezTo>
                <a:cubicBezTo>
                  <a:pt x="1385148" y="440394"/>
                  <a:pt x="1410918" y="466163"/>
                  <a:pt x="1442705" y="466163"/>
                </a:cubicBezTo>
                <a:cubicBezTo>
                  <a:pt x="1474492" y="466163"/>
                  <a:pt x="1500262" y="440394"/>
                  <a:pt x="1500262" y="408606"/>
                </a:cubicBezTo>
                <a:cubicBezTo>
                  <a:pt x="1500206" y="376839"/>
                  <a:pt x="1474472" y="351105"/>
                  <a:pt x="1442705" y="351050"/>
                </a:cubicBezTo>
                <a:close/>
                <a:moveTo>
                  <a:pt x="1442705" y="435923"/>
                </a:moveTo>
                <a:cubicBezTo>
                  <a:pt x="1427620" y="435923"/>
                  <a:pt x="1415388" y="423691"/>
                  <a:pt x="1415388" y="408606"/>
                </a:cubicBezTo>
                <a:cubicBezTo>
                  <a:pt x="1415388" y="393522"/>
                  <a:pt x="1427620" y="381290"/>
                  <a:pt x="1442705" y="381290"/>
                </a:cubicBezTo>
                <a:cubicBezTo>
                  <a:pt x="1457790" y="381290"/>
                  <a:pt x="1470022" y="393522"/>
                  <a:pt x="1470022" y="408606"/>
                </a:cubicBezTo>
                <a:cubicBezTo>
                  <a:pt x="1469996" y="423681"/>
                  <a:pt x="1457780" y="435893"/>
                  <a:pt x="1442705" y="435923"/>
                </a:cubicBezTo>
                <a:close/>
                <a:moveTo>
                  <a:pt x="1651915" y="729402"/>
                </a:moveTo>
                <a:cubicBezTo>
                  <a:pt x="1646875" y="729402"/>
                  <a:pt x="1642087" y="729654"/>
                  <a:pt x="1637249" y="730058"/>
                </a:cubicBezTo>
                <a:cubicBezTo>
                  <a:pt x="1620138" y="670903"/>
                  <a:pt x="1595850" y="614067"/>
                  <a:pt x="1564925" y="560814"/>
                </a:cubicBezTo>
                <a:cubicBezTo>
                  <a:pt x="1649143" y="493475"/>
                  <a:pt x="1662827" y="370605"/>
                  <a:pt x="1595487" y="286386"/>
                </a:cubicBezTo>
                <a:cubicBezTo>
                  <a:pt x="1528143" y="202168"/>
                  <a:pt x="1405278" y="188484"/>
                  <a:pt x="1321059" y="255824"/>
                </a:cubicBezTo>
                <a:cubicBezTo>
                  <a:pt x="1309856" y="264780"/>
                  <a:pt x="1299675" y="274946"/>
                  <a:pt x="1290699" y="286134"/>
                </a:cubicBezTo>
                <a:cubicBezTo>
                  <a:pt x="1239210" y="256071"/>
                  <a:pt x="1184324" y="232247"/>
                  <a:pt x="1127201" y="215171"/>
                </a:cubicBezTo>
                <a:cubicBezTo>
                  <a:pt x="1127705" y="209627"/>
                  <a:pt x="1127957" y="204083"/>
                  <a:pt x="1127957" y="198489"/>
                </a:cubicBezTo>
                <a:cubicBezTo>
                  <a:pt x="1129691" y="90614"/>
                  <a:pt x="1043643" y="1759"/>
                  <a:pt x="935772" y="26"/>
                </a:cubicBezTo>
                <a:cubicBezTo>
                  <a:pt x="827895" y="-1707"/>
                  <a:pt x="739040" y="84338"/>
                  <a:pt x="737306" y="192214"/>
                </a:cubicBezTo>
                <a:cubicBezTo>
                  <a:pt x="737271" y="194306"/>
                  <a:pt x="737271" y="196397"/>
                  <a:pt x="737306" y="198489"/>
                </a:cubicBezTo>
                <a:cubicBezTo>
                  <a:pt x="737306" y="200051"/>
                  <a:pt x="737306" y="201614"/>
                  <a:pt x="737306" y="203176"/>
                </a:cubicBezTo>
                <a:cubicBezTo>
                  <a:pt x="675380" y="217601"/>
                  <a:pt x="615530" y="239822"/>
                  <a:pt x="559193" y="269301"/>
                </a:cubicBezTo>
                <a:cubicBezTo>
                  <a:pt x="481632" y="194381"/>
                  <a:pt x="358026" y="196523"/>
                  <a:pt x="283112" y="274079"/>
                </a:cubicBezTo>
                <a:cubicBezTo>
                  <a:pt x="214532" y="345077"/>
                  <a:pt x="209724" y="456088"/>
                  <a:pt x="271913" y="532742"/>
                </a:cubicBezTo>
                <a:cubicBezTo>
                  <a:pt x="232697" y="593776"/>
                  <a:pt x="202532" y="660173"/>
                  <a:pt x="182352" y="729856"/>
                </a:cubicBezTo>
                <a:cubicBezTo>
                  <a:pt x="74937" y="736786"/>
                  <a:pt x="-6520" y="829487"/>
                  <a:pt x="412" y="936899"/>
                </a:cubicBezTo>
                <a:cubicBezTo>
                  <a:pt x="7344" y="1044317"/>
                  <a:pt x="100040" y="1125773"/>
                  <a:pt x="207456" y="1118838"/>
                </a:cubicBezTo>
                <a:cubicBezTo>
                  <a:pt x="314869" y="1111908"/>
                  <a:pt x="396330" y="1019212"/>
                  <a:pt x="389395" y="911795"/>
                </a:cubicBezTo>
                <a:cubicBezTo>
                  <a:pt x="383241" y="816418"/>
                  <a:pt x="308831" y="739578"/>
                  <a:pt x="213701" y="730360"/>
                </a:cubicBezTo>
                <a:cubicBezTo>
                  <a:pt x="232334" y="668615"/>
                  <a:pt x="259147" y="609642"/>
                  <a:pt x="293434" y="555018"/>
                </a:cubicBezTo>
                <a:cubicBezTo>
                  <a:pt x="374452" y="626138"/>
                  <a:pt x="497785" y="618119"/>
                  <a:pt x="568905" y="537101"/>
                </a:cubicBezTo>
                <a:cubicBezTo>
                  <a:pt x="629299" y="468305"/>
                  <a:pt x="633770" y="366779"/>
                  <a:pt x="579655" y="292938"/>
                </a:cubicBezTo>
                <a:cubicBezTo>
                  <a:pt x="630700" y="266866"/>
                  <a:pt x="684674" y="246969"/>
                  <a:pt x="740431" y="233668"/>
                </a:cubicBezTo>
                <a:cubicBezTo>
                  <a:pt x="759805" y="339775"/>
                  <a:pt x="861522" y="410088"/>
                  <a:pt x="967629" y="390719"/>
                </a:cubicBezTo>
                <a:cubicBezTo>
                  <a:pt x="1043250" y="376910"/>
                  <a:pt x="1103735" y="320039"/>
                  <a:pt x="1122161" y="245411"/>
                </a:cubicBezTo>
                <a:cubicBezTo>
                  <a:pt x="1174915" y="261514"/>
                  <a:pt x="1225647" y="283619"/>
                  <a:pt x="1273361" y="311284"/>
                </a:cubicBezTo>
                <a:cubicBezTo>
                  <a:pt x="1219478" y="404655"/>
                  <a:pt x="1251487" y="524033"/>
                  <a:pt x="1344858" y="577915"/>
                </a:cubicBezTo>
                <a:cubicBezTo>
                  <a:pt x="1405122" y="612696"/>
                  <a:pt x="1479346" y="612767"/>
                  <a:pt x="1539674" y="578102"/>
                </a:cubicBezTo>
                <a:cubicBezTo>
                  <a:pt x="1568196" y="627494"/>
                  <a:pt x="1590765" y="680091"/>
                  <a:pt x="1606908" y="734795"/>
                </a:cubicBezTo>
                <a:cubicBezTo>
                  <a:pt x="1501885" y="759138"/>
                  <a:pt x="1436486" y="864006"/>
                  <a:pt x="1460829" y="969029"/>
                </a:cubicBezTo>
                <a:cubicBezTo>
                  <a:pt x="1485167" y="1074053"/>
                  <a:pt x="1590039" y="1139452"/>
                  <a:pt x="1695063" y="1115109"/>
                </a:cubicBezTo>
                <a:cubicBezTo>
                  <a:pt x="1800081" y="1090770"/>
                  <a:pt x="1865485" y="985898"/>
                  <a:pt x="1841142" y="880875"/>
                </a:cubicBezTo>
                <a:cubicBezTo>
                  <a:pt x="1820695" y="792664"/>
                  <a:pt x="1742267" y="730093"/>
                  <a:pt x="1651714" y="729755"/>
                </a:cubicBezTo>
                <a:close/>
                <a:moveTo>
                  <a:pt x="359659" y="924753"/>
                </a:moveTo>
                <a:cubicBezTo>
                  <a:pt x="359659" y="1015942"/>
                  <a:pt x="285738" y="1089863"/>
                  <a:pt x="194549" y="1089863"/>
                </a:cubicBezTo>
                <a:cubicBezTo>
                  <a:pt x="103361" y="1089863"/>
                  <a:pt x="29438" y="1015942"/>
                  <a:pt x="29438" y="924753"/>
                </a:cubicBezTo>
                <a:cubicBezTo>
                  <a:pt x="29438" y="833564"/>
                  <a:pt x="103361" y="759642"/>
                  <a:pt x="194549" y="759642"/>
                </a:cubicBezTo>
                <a:cubicBezTo>
                  <a:pt x="285692" y="759753"/>
                  <a:pt x="359548" y="833609"/>
                  <a:pt x="359659" y="924753"/>
                </a:cubicBezTo>
                <a:close/>
                <a:moveTo>
                  <a:pt x="422558" y="573666"/>
                </a:moveTo>
                <a:cubicBezTo>
                  <a:pt x="331370" y="573666"/>
                  <a:pt x="257448" y="499745"/>
                  <a:pt x="257448" y="408556"/>
                </a:cubicBezTo>
                <a:cubicBezTo>
                  <a:pt x="257448" y="317367"/>
                  <a:pt x="331370" y="243446"/>
                  <a:pt x="422558" y="243446"/>
                </a:cubicBezTo>
                <a:cubicBezTo>
                  <a:pt x="513747" y="243446"/>
                  <a:pt x="587669" y="317367"/>
                  <a:pt x="587669" y="408556"/>
                </a:cubicBezTo>
                <a:cubicBezTo>
                  <a:pt x="587669" y="408571"/>
                  <a:pt x="587669" y="408591"/>
                  <a:pt x="587669" y="408606"/>
                </a:cubicBezTo>
                <a:cubicBezTo>
                  <a:pt x="587558" y="499740"/>
                  <a:pt x="513692" y="573581"/>
                  <a:pt x="422558" y="573666"/>
                </a:cubicBezTo>
                <a:close/>
                <a:moveTo>
                  <a:pt x="932657" y="363549"/>
                </a:moveTo>
                <a:cubicBezTo>
                  <a:pt x="841468" y="363579"/>
                  <a:pt x="767526" y="289678"/>
                  <a:pt x="767496" y="198489"/>
                </a:cubicBezTo>
                <a:cubicBezTo>
                  <a:pt x="767466" y="107300"/>
                  <a:pt x="841367" y="33356"/>
                  <a:pt x="932556" y="33328"/>
                </a:cubicBezTo>
                <a:cubicBezTo>
                  <a:pt x="1023745" y="33300"/>
                  <a:pt x="1097687" y="107199"/>
                  <a:pt x="1097717" y="198388"/>
                </a:cubicBezTo>
                <a:cubicBezTo>
                  <a:pt x="1097717" y="198423"/>
                  <a:pt x="1097717" y="198454"/>
                  <a:pt x="1097717" y="198489"/>
                </a:cubicBezTo>
                <a:cubicBezTo>
                  <a:pt x="1097606" y="289602"/>
                  <a:pt x="1023770" y="363438"/>
                  <a:pt x="932657" y="363549"/>
                </a:cubicBezTo>
                <a:close/>
                <a:moveTo>
                  <a:pt x="1277645" y="408606"/>
                </a:moveTo>
                <a:cubicBezTo>
                  <a:pt x="1277615" y="317418"/>
                  <a:pt x="1351516" y="243476"/>
                  <a:pt x="1442705" y="243446"/>
                </a:cubicBezTo>
                <a:cubicBezTo>
                  <a:pt x="1533894" y="243415"/>
                  <a:pt x="1607836" y="317317"/>
                  <a:pt x="1607866" y="408506"/>
                </a:cubicBezTo>
                <a:cubicBezTo>
                  <a:pt x="1607896" y="499694"/>
                  <a:pt x="1533994" y="573636"/>
                  <a:pt x="1442806" y="573666"/>
                </a:cubicBezTo>
                <a:cubicBezTo>
                  <a:pt x="1442770" y="573666"/>
                  <a:pt x="1442740" y="573666"/>
                  <a:pt x="1442705" y="573666"/>
                </a:cubicBezTo>
                <a:cubicBezTo>
                  <a:pt x="1351592" y="573556"/>
                  <a:pt x="1277756" y="499720"/>
                  <a:pt x="1277645" y="408606"/>
                </a:cubicBezTo>
                <a:close/>
                <a:moveTo>
                  <a:pt x="1651915" y="1089863"/>
                </a:moveTo>
                <a:cubicBezTo>
                  <a:pt x="1560727" y="1089894"/>
                  <a:pt x="1486785" y="1015992"/>
                  <a:pt x="1486754" y="924803"/>
                </a:cubicBezTo>
                <a:cubicBezTo>
                  <a:pt x="1486724" y="833614"/>
                  <a:pt x="1560626" y="759673"/>
                  <a:pt x="1651814" y="759642"/>
                </a:cubicBezTo>
                <a:cubicBezTo>
                  <a:pt x="1743003" y="759612"/>
                  <a:pt x="1816945" y="833514"/>
                  <a:pt x="1816975" y="924702"/>
                </a:cubicBezTo>
                <a:cubicBezTo>
                  <a:pt x="1816975" y="924718"/>
                  <a:pt x="1816975" y="924738"/>
                  <a:pt x="1816975" y="924753"/>
                </a:cubicBezTo>
                <a:cubicBezTo>
                  <a:pt x="1816864" y="1015876"/>
                  <a:pt x="1743039" y="1089722"/>
                  <a:pt x="1651915" y="1089863"/>
                </a:cubicBezTo>
                <a:close/>
                <a:moveTo>
                  <a:pt x="985274" y="122183"/>
                </a:moveTo>
                <a:cubicBezTo>
                  <a:pt x="959581" y="84854"/>
                  <a:pt x="908495" y="75421"/>
                  <a:pt x="871164" y="101113"/>
                </a:cubicBezTo>
                <a:cubicBezTo>
                  <a:pt x="833838" y="126805"/>
                  <a:pt x="824403" y="177895"/>
                  <a:pt x="850097" y="215222"/>
                </a:cubicBezTo>
                <a:cubicBezTo>
                  <a:pt x="865428" y="237498"/>
                  <a:pt x="890749" y="250789"/>
                  <a:pt x="917789" y="250754"/>
                </a:cubicBezTo>
                <a:cubicBezTo>
                  <a:pt x="929149" y="250749"/>
                  <a:pt x="940383" y="248344"/>
                  <a:pt x="950751" y="243698"/>
                </a:cubicBezTo>
                <a:lnTo>
                  <a:pt x="992129" y="304178"/>
                </a:lnTo>
                <a:lnTo>
                  <a:pt x="1017077" y="287042"/>
                </a:lnTo>
                <a:lnTo>
                  <a:pt x="975698" y="226562"/>
                </a:lnTo>
                <a:cubicBezTo>
                  <a:pt x="1003544" y="198564"/>
                  <a:pt x="1007561" y="154726"/>
                  <a:pt x="985274" y="122133"/>
                </a:cubicBezTo>
                <a:close/>
                <a:moveTo>
                  <a:pt x="908112" y="219556"/>
                </a:moveTo>
                <a:cubicBezTo>
                  <a:pt x="879954" y="214319"/>
                  <a:pt x="861371" y="187250"/>
                  <a:pt x="866603" y="159086"/>
                </a:cubicBezTo>
                <a:cubicBezTo>
                  <a:pt x="871839" y="130928"/>
                  <a:pt x="898914" y="112345"/>
                  <a:pt x="927073" y="117582"/>
                </a:cubicBezTo>
                <a:cubicBezTo>
                  <a:pt x="955231" y="122818"/>
                  <a:pt x="973814" y="149888"/>
                  <a:pt x="968582" y="178047"/>
                </a:cubicBezTo>
                <a:cubicBezTo>
                  <a:pt x="966062" y="191579"/>
                  <a:pt x="958270" y="203559"/>
                  <a:pt x="946920" y="211341"/>
                </a:cubicBezTo>
                <a:cubicBezTo>
                  <a:pt x="935600" y="219148"/>
                  <a:pt x="921624" y="222106"/>
                  <a:pt x="908112" y="219556"/>
                </a:cubicBezTo>
                <a:close/>
                <a:moveTo>
                  <a:pt x="1719048" y="820122"/>
                </a:moveTo>
                <a:cubicBezTo>
                  <a:pt x="1681470" y="785447"/>
                  <a:pt x="1622895" y="787796"/>
                  <a:pt x="1588220" y="825374"/>
                </a:cubicBezTo>
                <a:cubicBezTo>
                  <a:pt x="1553540" y="862952"/>
                  <a:pt x="1555893" y="921527"/>
                  <a:pt x="1593472" y="956202"/>
                </a:cubicBezTo>
                <a:cubicBezTo>
                  <a:pt x="1594419" y="957079"/>
                  <a:pt x="1595387" y="957936"/>
                  <a:pt x="1596374" y="958773"/>
                </a:cubicBezTo>
                <a:cubicBezTo>
                  <a:pt x="1606374" y="967598"/>
                  <a:pt x="1612074" y="980314"/>
                  <a:pt x="1611999" y="993650"/>
                </a:cubicBezTo>
                <a:lnTo>
                  <a:pt x="1611999" y="1024494"/>
                </a:lnTo>
                <a:cubicBezTo>
                  <a:pt x="1611999" y="1043596"/>
                  <a:pt x="1627471" y="1059089"/>
                  <a:pt x="1646573" y="1059119"/>
                </a:cubicBezTo>
                <a:lnTo>
                  <a:pt x="1667640" y="1059119"/>
                </a:lnTo>
                <a:cubicBezTo>
                  <a:pt x="1686742" y="1059089"/>
                  <a:pt x="1702214" y="1043596"/>
                  <a:pt x="1702214" y="1024494"/>
                </a:cubicBezTo>
                <a:lnTo>
                  <a:pt x="1702214" y="1001411"/>
                </a:lnTo>
                <a:cubicBezTo>
                  <a:pt x="1702522" y="1000277"/>
                  <a:pt x="1702673" y="999108"/>
                  <a:pt x="1702668" y="997934"/>
                </a:cubicBezTo>
                <a:lnTo>
                  <a:pt x="1702668" y="993650"/>
                </a:lnTo>
                <a:cubicBezTo>
                  <a:pt x="1702824" y="980011"/>
                  <a:pt x="1708756" y="967079"/>
                  <a:pt x="1718998" y="958067"/>
                </a:cubicBezTo>
                <a:cubicBezTo>
                  <a:pt x="1757090" y="924037"/>
                  <a:pt x="1760386" y="865573"/>
                  <a:pt x="1726356" y="827481"/>
                </a:cubicBezTo>
                <a:cubicBezTo>
                  <a:pt x="1724043" y="824895"/>
                  <a:pt x="1721588" y="822436"/>
                  <a:pt x="1718998" y="820122"/>
                </a:cubicBezTo>
                <a:close/>
                <a:moveTo>
                  <a:pt x="1671974" y="1024494"/>
                </a:moveTo>
                <a:cubicBezTo>
                  <a:pt x="1672005" y="1026888"/>
                  <a:pt x="1670084" y="1028849"/>
                  <a:pt x="1667690" y="1028879"/>
                </a:cubicBezTo>
                <a:cubicBezTo>
                  <a:pt x="1667675" y="1028879"/>
                  <a:pt x="1667655" y="1028879"/>
                  <a:pt x="1667640" y="1028879"/>
                </a:cubicBezTo>
                <a:lnTo>
                  <a:pt x="1646573" y="1028879"/>
                </a:lnTo>
                <a:cubicBezTo>
                  <a:pt x="1644179" y="1028879"/>
                  <a:pt x="1642239" y="1026939"/>
                  <a:pt x="1642239" y="1024545"/>
                </a:cubicBezTo>
                <a:cubicBezTo>
                  <a:pt x="1642239" y="1024530"/>
                  <a:pt x="1642239" y="1024509"/>
                  <a:pt x="1642239" y="1024494"/>
                </a:cubicBezTo>
                <a:lnTo>
                  <a:pt x="1642239" y="1013054"/>
                </a:lnTo>
                <a:lnTo>
                  <a:pt x="1671974" y="1013054"/>
                </a:lnTo>
                <a:close/>
                <a:moveTo>
                  <a:pt x="1698838" y="935538"/>
                </a:moveTo>
                <a:cubicBezTo>
                  <a:pt x="1687523" y="945669"/>
                  <a:pt x="1679343" y="958818"/>
                  <a:pt x="1675250" y="973439"/>
                </a:cubicBezTo>
                <a:lnTo>
                  <a:pt x="1677770" y="950910"/>
                </a:lnTo>
                <a:cubicBezTo>
                  <a:pt x="1678526" y="944258"/>
                  <a:pt x="1674812" y="937902"/>
                  <a:pt x="1668648" y="935287"/>
                </a:cubicBezTo>
                <a:lnTo>
                  <a:pt x="1661894" y="932414"/>
                </a:lnTo>
                <a:lnTo>
                  <a:pt x="1671974" y="896529"/>
                </a:lnTo>
                <a:lnTo>
                  <a:pt x="1642843" y="888414"/>
                </a:lnTo>
                <a:lnTo>
                  <a:pt x="1629185" y="936950"/>
                </a:lnTo>
                <a:cubicBezTo>
                  <a:pt x="1627139" y="944273"/>
                  <a:pt x="1630848" y="951979"/>
                  <a:pt x="1637854" y="954942"/>
                </a:cubicBezTo>
                <a:lnTo>
                  <a:pt x="1646472" y="958571"/>
                </a:lnTo>
                <a:lnTo>
                  <a:pt x="1643952" y="982814"/>
                </a:lnTo>
                <a:lnTo>
                  <a:pt x="1641634" y="982814"/>
                </a:lnTo>
                <a:cubicBezTo>
                  <a:pt x="1639124" y="964690"/>
                  <a:pt x="1630178" y="948068"/>
                  <a:pt x="1616434" y="935992"/>
                </a:cubicBezTo>
                <a:cubicBezTo>
                  <a:pt x="1590503" y="913337"/>
                  <a:pt x="1587852" y="873950"/>
                  <a:pt x="1610507" y="848024"/>
                </a:cubicBezTo>
                <a:cubicBezTo>
                  <a:pt x="1633162" y="822093"/>
                  <a:pt x="1672544" y="819442"/>
                  <a:pt x="1698475" y="842097"/>
                </a:cubicBezTo>
                <a:cubicBezTo>
                  <a:pt x="1724406" y="864752"/>
                  <a:pt x="1727057" y="904134"/>
                  <a:pt x="1704402" y="930065"/>
                </a:cubicBezTo>
                <a:cubicBezTo>
                  <a:pt x="1702713" y="932000"/>
                  <a:pt x="1700904" y="933825"/>
                  <a:pt x="1698989" y="935538"/>
                </a:cubicBezTo>
                <a:close/>
                <a:moveTo>
                  <a:pt x="336374" y="396712"/>
                </a:moveTo>
                <a:lnTo>
                  <a:pt x="366614" y="396712"/>
                </a:lnTo>
                <a:lnTo>
                  <a:pt x="366614" y="491716"/>
                </a:lnTo>
                <a:lnTo>
                  <a:pt x="336374" y="491716"/>
                </a:lnTo>
                <a:close/>
                <a:moveTo>
                  <a:pt x="383750" y="354275"/>
                </a:moveTo>
                <a:lnTo>
                  <a:pt x="413990" y="354275"/>
                </a:lnTo>
                <a:lnTo>
                  <a:pt x="413990" y="491716"/>
                </a:lnTo>
                <a:lnTo>
                  <a:pt x="383750" y="491716"/>
                </a:lnTo>
                <a:close/>
                <a:moveTo>
                  <a:pt x="431126" y="320658"/>
                </a:moveTo>
                <a:lnTo>
                  <a:pt x="461366" y="320658"/>
                </a:lnTo>
                <a:lnTo>
                  <a:pt x="461366" y="491716"/>
                </a:lnTo>
                <a:lnTo>
                  <a:pt x="431126" y="491716"/>
                </a:lnTo>
                <a:close/>
                <a:moveTo>
                  <a:pt x="478502" y="295458"/>
                </a:moveTo>
                <a:lnTo>
                  <a:pt x="508742" y="295458"/>
                </a:lnTo>
                <a:lnTo>
                  <a:pt x="508742" y="492018"/>
                </a:lnTo>
                <a:lnTo>
                  <a:pt x="478502" y="492018"/>
                </a:lnTo>
                <a:close/>
                <a:moveTo>
                  <a:pt x="209669" y="806716"/>
                </a:moveTo>
                <a:lnTo>
                  <a:pt x="209669" y="828438"/>
                </a:lnTo>
                <a:cubicBezTo>
                  <a:pt x="234264" y="835212"/>
                  <a:pt x="251314" y="857565"/>
                  <a:pt x="251350" y="883072"/>
                </a:cubicBezTo>
                <a:lnTo>
                  <a:pt x="221110" y="883072"/>
                </a:lnTo>
                <a:cubicBezTo>
                  <a:pt x="221110" y="868401"/>
                  <a:pt x="209220" y="856511"/>
                  <a:pt x="194549" y="856511"/>
                </a:cubicBezTo>
                <a:cubicBezTo>
                  <a:pt x="179877" y="856511"/>
                  <a:pt x="167988" y="868401"/>
                  <a:pt x="167988" y="883072"/>
                </a:cubicBezTo>
                <a:cubicBezTo>
                  <a:pt x="167988" y="897744"/>
                  <a:pt x="179877" y="909633"/>
                  <a:pt x="194549" y="909633"/>
                </a:cubicBezTo>
                <a:cubicBezTo>
                  <a:pt x="225893" y="909562"/>
                  <a:pt x="251355" y="934914"/>
                  <a:pt x="251430" y="966252"/>
                </a:cubicBezTo>
                <a:cubicBezTo>
                  <a:pt x="251486" y="991871"/>
                  <a:pt x="234375" y="1014349"/>
                  <a:pt x="209669" y="1021118"/>
                </a:cubicBezTo>
                <a:lnTo>
                  <a:pt x="209669" y="1042790"/>
                </a:lnTo>
                <a:lnTo>
                  <a:pt x="179429" y="1042790"/>
                </a:lnTo>
                <a:lnTo>
                  <a:pt x="179429" y="1021118"/>
                </a:lnTo>
                <a:cubicBezTo>
                  <a:pt x="154868" y="1014273"/>
                  <a:pt x="137857" y="991931"/>
                  <a:pt x="137798" y="966434"/>
                </a:cubicBezTo>
                <a:lnTo>
                  <a:pt x="168038" y="966434"/>
                </a:lnTo>
                <a:cubicBezTo>
                  <a:pt x="168038" y="981105"/>
                  <a:pt x="179928" y="992994"/>
                  <a:pt x="194599" y="992994"/>
                </a:cubicBezTo>
                <a:cubicBezTo>
                  <a:pt x="209271" y="992994"/>
                  <a:pt x="221160" y="981105"/>
                  <a:pt x="221160" y="966434"/>
                </a:cubicBezTo>
                <a:cubicBezTo>
                  <a:pt x="221160" y="951762"/>
                  <a:pt x="209271" y="939873"/>
                  <a:pt x="194599" y="939873"/>
                </a:cubicBezTo>
                <a:cubicBezTo>
                  <a:pt x="194584" y="939873"/>
                  <a:pt x="194564" y="939873"/>
                  <a:pt x="194549" y="939873"/>
                </a:cubicBezTo>
                <a:cubicBezTo>
                  <a:pt x="163207" y="939843"/>
                  <a:pt x="137823" y="914411"/>
                  <a:pt x="137853" y="883067"/>
                </a:cubicBezTo>
                <a:cubicBezTo>
                  <a:pt x="137878" y="857590"/>
                  <a:pt x="154878" y="835253"/>
                  <a:pt x="179429" y="828438"/>
                </a:cubicBezTo>
                <a:lnTo>
                  <a:pt x="179429" y="806716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84" name="Graphic 1">
            <a:extLst>
              <a:ext uri="{FF2B5EF4-FFF2-40B4-BE49-F238E27FC236}">
                <a16:creationId xmlns:a16="http://schemas.microsoft.com/office/drawing/2014/main" id="{5CD2A8A2-8496-448B-B96B-FEC030427204}"/>
              </a:ext>
            </a:extLst>
          </p:cNvPr>
          <p:cNvSpPr>
            <a:spLocks noChangeAspect="1"/>
          </p:cNvSpPr>
          <p:nvPr/>
        </p:nvSpPr>
        <p:spPr>
          <a:xfrm>
            <a:off x="11034787" y="1293295"/>
            <a:ext cx="616825" cy="597438"/>
          </a:xfrm>
          <a:custGeom>
            <a:avLst/>
            <a:gdLst>
              <a:gd name="connsiteX0" fmla="*/ 1319321 w 1397569"/>
              <a:gd name="connsiteY0" fmla="*/ 716789 h 1353643"/>
              <a:gd name="connsiteX1" fmla="*/ 1390027 w 1397569"/>
              <a:gd name="connsiteY1" fmla="*/ 562509 h 1353643"/>
              <a:gd name="connsiteX2" fmla="*/ 1277489 w 1397569"/>
              <a:gd name="connsiteY2" fmla="*/ 484294 h 1353643"/>
              <a:gd name="connsiteX3" fmla="*/ 880186 w 1397569"/>
              <a:gd name="connsiteY3" fmla="*/ 484294 h 1353643"/>
              <a:gd name="connsiteX4" fmla="*/ 961380 w 1397569"/>
              <a:gd name="connsiteY4" fmla="*/ 168941 h 1353643"/>
              <a:gd name="connsiteX5" fmla="*/ 780948 w 1397569"/>
              <a:gd name="connsiteY5" fmla="*/ 0 h 1353643"/>
              <a:gd name="connsiteX6" fmla="*/ 675914 w 1397569"/>
              <a:gd name="connsiteY6" fmla="*/ 105034 h 1353643"/>
              <a:gd name="connsiteX7" fmla="*/ 675914 w 1397569"/>
              <a:gd name="connsiteY7" fmla="*/ 237938 h 1353643"/>
              <a:gd name="connsiteX8" fmla="*/ 585749 w 1397569"/>
              <a:gd name="connsiteY8" fmla="*/ 373010 h 1353643"/>
              <a:gd name="connsiteX9" fmla="*/ 444629 w 1397569"/>
              <a:gd name="connsiteY9" fmla="*/ 445334 h 1353643"/>
              <a:gd name="connsiteX10" fmla="*/ 430466 w 1397569"/>
              <a:gd name="connsiteY10" fmla="*/ 435506 h 1353643"/>
              <a:gd name="connsiteX11" fmla="*/ 15120 w 1397569"/>
              <a:gd name="connsiteY11" fmla="*/ 435506 h 1353643"/>
              <a:gd name="connsiteX12" fmla="*/ 0 w 1397569"/>
              <a:gd name="connsiteY12" fmla="*/ 450626 h 1353643"/>
              <a:gd name="connsiteX13" fmla="*/ 0 w 1397569"/>
              <a:gd name="connsiteY13" fmla="*/ 1251382 h 1353643"/>
              <a:gd name="connsiteX14" fmla="*/ 15120 w 1397569"/>
              <a:gd name="connsiteY14" fmla="*/ 1266502 h 1353643"/>
              <a:gd name="connsiteX15" fmla="*/ 430366 w 1397569"/>
              <a:gd name="connsiteY15" fmla="*/ 1266502 h 1353643"/>
              <a:gd name="connsiteX16" fmla="*/ 445486 w 1397569"/>
              <a:gd name="connsiteY16" fmla="*/ 1251382 h 1353643"/>
              <a:gd name="connsiteX17" fmla="*/ 445486 w 1397569"/>
              <a:gd name="connsiteY17" fmla="*/ 501178 h 1353643"/>
              <a:gd name="connsiteX18" fmla="*/ 593611 w 1397569"/>
              <a:gd name="connsiteY18" fmla="*/ 402242 h 1353643"/>
              <a:gd name="connsiteX19" fmla="*/ 595980 w 1397569"/>
              <a:gd name="connsiteY19" fmla="*/ 401486 h 1353643"/>
              <a:gd name="connsiteX20" fmla="*/ 706054 w 1397569"/>
              <a:gd name="connsiteY20" fmla="*/ 237938 h 1353643"/>
              <a:gd name="connsiteX21" fmla="*/ 706054 w 1397569"/>
              <a:gd name="connsiteY21" fmla="*/ 105034 h 1353643"/>
              <a:gd name="connsiteX22" fmla="*/ 780847 w 1397569"/>
              <a:gd name="connsiteY22" fmla="*/ 30240 h 1353643"/>
              <a:gd name="connsiteX23" fmla="*/ 931090 w 1397569"/>
              <a:gd name="connsiteY23" fmla="*/ 170906 h 1353643"/>
              <a:gd name="connsiteX24" fmla="*/ 835027 w 1397569"/>
              <a:gd name="connsiteY24" fmla="*/ 488426 h 1353643"/>
              <a:gd name="connsiteX25" fmla="*/ 834528 w 1397569"/>
              <a:gd name="connsiteY25" fmla="*/ 509801 h 1353643"/>
              <a:gd name="connsiteX26" fmla="*/ 845460 w 1397569"/>
              <a:gd name="connsiteY26" fmla="*/ 514483 h 1353643"/>
              <a:gd name="connsiteX27" fmla="*/ 1277489 w 1397569"/>
              <a:gd name="connsiteY27" fmla="*/ 514483 h 1353643"/>
              <a:gd name="connsiteX28" fmla="*/ 1367251 w 1397569"/>
              <a:gd name="connsiteY28" fmla="*/ 604246 h 1353643"/>
              <a:gd name="connsiteX29" fmla="*/ 1277489 w 1397569"/>
              <a:gd name="connsiteY29" fmla="*/ 694008 h 1353643"/>
              <a:gd name="connsiteX30" fmla="*/ 1122106 w 1397569"/>
              <a:gd name="connsiteY30" fmla="*/ 694008 h 1353643"/>
              <a:gd name="connsiteX31" fmla="*/ 1122106 w 1397569"/>
              <a:gd name="connsiteY31" fmla="*/ 724248 h 1353643"/>
              <a:gd name="connsiteX32" fmla="*/ 1249013 w 1397569"/>
              <a:gd name="connsiteY32" fmla="*/ 724248 h 1353643"/>
              <a:gd name="connsiteX33" fmla="*/ 1338886 w 1397569"/>
              <a:gd name="connsiteY33" fmla="*/ 814000 h 1353643"/>
              <a:gd name="connsiteX34" fmla="*/ 1338826 w 1397569"/>
              <a:gd name="connsiteY34" fmla="*/ 817337 h 1353643"/>
              <a:gd name="connsiteX35" fmla="*/ 1246594 w 1397569"/>
              <a:gd name="connsiteY35" fmla="*/ 903823 h 1353643"/>
              <a:gd name="connsiteX36" fmla="*/ 1099577 w 1397569"/>
              <a:gd name="connsiteY36" fmla="*/ 903823 h 1353643"/>
              <a:gd name="connsiteX37" fmla="*/ 1099577 w 1397569"/>
              <a:gd name="connsiteY37" fmla="*/ 934063 h 1353643"/>
              <a:gd name="connsiteX38" fmla="*/ 1205064 w 1397569"/>
              <a:gd name="connsiteY38" fmla="*/ 934063 h 1353643"/>
              <a:gd name="connsiteX39" fmla="*/ 1294826 w 1397569"/>
              <a:gd name="connsiteY39" fmla="*/ 1023826 h 1353643"/>
              <a:gd name="connsiteX40" fmla="*/ 1205064 w 1397569"/>
              <a:gd name="connsiteY40" fmla="*/ 1113588 h 1353643"/>
              <a:gd name="connsiteX41" fmla="*/ 1051546 w 1397569"/>
              <a:gd name="connsiteY41" fmla="*/ 1113588 h 1353643"/>
              <a:gd name="connsiteX42" fmla="*/ 1051546 w 1397569"/>
              <a:gd name="connsiteY42" fmla="*/ 1143828 h 1353643"/>
              <a:gd name="connsiteX43" fmla="*/ 1141157 w 1397569"/>
              <a:gd name="connsiteY43" fmla="*/ 1143828 h 1353643"/>
              <a:gd name="connsiteX44" fmla="*/ 1228818 w 1397569"/>
              <a:gd name="connsiteY44" fmla="*/ 1235743 h 1353643"/>
              <a:gd name="connsiteX45" fmla="*/ 1141157 w 1397569"/>
              <a:gd name="connsiteY45" fmla="*/ 1323403 h 1353643"/>
              <a:gd name="connsiteX46" fmla="*/ 662357 w 1397569"/>
              <a:gd name="connsiteY46" fmla="*/ 1323403 h 1353643"/>
              <a:gd name="connsiteX47" fmla="*/ 554350 w 1397569"/>
              <a:gd name="connsiteY47" fmla="*/ 1294625 h 1353643"/>
              <a:gd name="connsiteX48" fmla="*/ 539230 w 1397569"/>
              <a:gd name="connsiteY48" fmla="*/ 1320833 h 1353643"/>
              <a:gd name="connsiteX49" fmla="*/ 662357 w 1397569"/>
              <a:gd name="connsiteY49" fmla="*/ 1353643 h 1353643"/>
              <a:gd name="connsiteX50" fmla="*/ 1141157 w 1397569"/>
              <a:gd name="connsiteY50" fmla="*/ 1353643 h 1353643"/>
              <a:gd name="connsiteX51" fmla="*/ 1261124 w 1397569"/>
              <a:gd name="connsiteY51" fmla="*/ 1233606 h 1353643"/>
              <a:gd name="connsiteX52" fmla="*/ 1219730 w 1397569"/>
              <a:gd name="connsiteY52" fmla="*/ 1142971 h 1353643"/>
              <a:gd name="connsiteX53" fmla="*/ 1324366 w 1397569"/>
              <a:gd name="connsiteY53" fmla="*/ 1009447 h 1353643"/>
              <a:gd name="connsiteX54" fmla="*/ 1279404 w 1397569"/>
              <a:gd name="connsiteY54" fmla="*/ 929578 h 1353643"/>
              <a:gd name="connsiteX55" fmla="*/ 1369066 w 1397569"/>
              <a:gd name="connsiteY55" fmla="*/ 818698 h 1353643"/>
              <a:gd name="connsiteX56" fmla="*/ 1335499 w 1397569"/>
              <a:gd name="connsiteY56" fmla="*/ 731002 h 1353643"/>
              <a:gd name="connsiteX57" fmla="*/ 1319321 w 1397569"/>
              <a:gd name="connsiteY57" fmla="*/ 716789 h 1353643"/>
              <a:gd name="connsiteX58" fmla="*/ 415246 w 1397569"/>
              <a:gd name="connsiteY58" fmla="*/ 1236262 h 1353643"/>
              <a:gd name="connsiteX59" fmla="*/ 30240 w 1397569"/>
              <a:gd name="connsiteY59" fmla="*/ 1236262 h 1353643"/>
              <a:gd name="connsiteX60" fmla="*/ 30240 w 1397569"/>
              <a:gd name="connsiteY60" fmla="*/ 465746 h 1353643"/>
              <a:gd name="connsiteX61" fmla="*/ 415246 w 1397569"/>
              <a:gd name="connsiteY61" fmla="*/ 465746 h 1353643"/>
              <a:gd name="connsiteX62" fmla="*/ 415246 w 1397569"/>
              <a:gd name="connsiteY62" fmla="*/ 1236262 h 1353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397569" h="1353643">
                <a:moveTo>
                  <a:pt x="1319321" y="716789"/>
                </a:moveTo>
                <a:cubicBezTo>
                  <a:pt x="1381449" y="693711"/>
                  <a:pt x="1413105" y="624637"/>
                  <a:pt x="1390027" y="562509"/>
                </a:cubicBezTo>
                <a:cubicBezTo>
                  <a:pt x="1372558" y="515476"/>
                  <a:pt x="1327667" y="484273"/>
                  <a:pt x="1277489" y="484294"/>
                </a:cubicBezTo>
                <a:lnTo>
                  <a:pt x="880186" y="484294"/>
                </a:lnTo>
                <a:cubicBezTo>
                  <a:pt x="957298" y="390701"/>
                  <a:pt x="967478" y="263290"/>
                  <a:pt x="961380" y="168941"/>
                </a:cubicBezTo>
                <a:cubicBezTo>
                  <a:pt x="954969" y="73967"/>
                  <a:pt x="876138" y="156"/>
                  <a:pt x="780948" y="0"/>
                </a:cubicBezTo>
                <a:cubicBezTo>
                  <a:pt x="722973" y="86"/>
                  <a:pt x="676000" y="47058"/>
                  <a:pt x="675914" y="105034"/>
                </a:cubicBezTo>
                <a:lnTo>
                  <a:pt x="675914" y="237938"/>
                </a:lnTo>
                <a:cubicBezTo>
                  <a:pt x="676091" y="297098"/>
                  <a:pt x="640453" y="350487"/>
                  <a:pt x="585749" y="373010"/>
                </a:cubicBezTo>
                <a:cubicBezTo>
                  <a:pt x="573703" y="375883"/>
                  <a:pt x="490896" y="397102"/>
                  <a:pt x="444629" y="445334"/>
                </a:cubicBezTo>
                <a:cubicBezTo>
                  <a:pt x="442421" y="439423"/>
                  <a:pt x="436777" y="435506"/>
                  <a:pt x="430466" y="435506"/>
                </a:cubicBezTo>
                <a:lnTo>
                  <a:pt x="15120" y="435506"/>
                </a:lnTo>
                <a:cubicBezTo>
                  <a:pt x="6769" y="435506"/>
                  <a:pt x="0" y="442275"/>
                  <a:pt x="0" y="450626"/>
                </a:cubicBezTo>
                <a:lnTo>
                  <a:pt x="0" y="1251382"/>
                </a:lnTo>
                <a:cubicBezTo>
                  <a:pt x="0" y="1259733"/>
                  <a:pt x="6769" y="1266502"/>
                  <a:pt x="15120" y="1266502"/>
                </a:cubicBezTo>
                <a:lnTo>
                  <a:pt x="430366" y="1266502"/>
                </a:lnTo>
                <a:cubicBezTo>
                  <a:pt x="438717" y="1266502"/>
                  <a:pt x="445486" y="1259733"/>
                  <a:pt x="445486" y="1251382"/>
                </a:cubicBezTo>
                <a:lnTo>
                  <a:pt x="445486" y="501178"/>
                </a:lnTo>
                <a:cubicBezTo>
                  <a:pt x="460001" y="444478"/>
                  <a:pt x="557122" y="410458"/>
                  <a:pt x="593611" y="402242"/>
                </a:cubicBezTo>
                <a:cubicBezTo>
                  <a:pt x="594418" y="402046"/>
                  <a:pt x="595209" y="401789"/>
                  <a:pt x="595980" y="401486"/>
                </a:cubicBezTo>
                <a:cubicBezTo>
                  <a:pt x="662674" y="374618"/>
                  <a:pt x="706270" y="309839"/>
                  <a:pt x="706054" y="237938"/>
                </a:cubicBezTo>
                <a:lnTo>
                  <a:pt x="706054" y="105034"/>
                </a:lnTo>
                <a:cubicBezTo>
                  <a:pt x="706109" y="63751"/>
                  <a:pt x="739565" y="30295"/>
                  <a:pt x="780847" y="30240"/>
                </a:cubicBezTo>
                <a:cubicBezTo>
                  <a:pt x="860126" y="30326"/>
                  <a:pt x="925788" y="91804"/>
                  <a:pt x="931090" y="170906"/>
                </a:cubicBezTo>
                <a:cubicBezTo>
                  <a:pt x="937339" y="267876"/>
                  <a:pt x="925798" y="401738"/>
                  <a:pt x="835027" y="488426"/>
                </a:cubicBezTo>
                <a:cubicBezTo>
                  <a:pt x="828989" y="494192"/>
                  <a:pt x="828762" y="503763"/>
                  <a:pt x="834528" y="509801"/>
                </a:cubicBezTo>
                <a:cubicBezTo>
                  <a:pt x="837381" y="512790"/>
                  <a:pt x="841332" y="514483"/>
                  <a:pt x="845460" y="514483"/>
                </a:cubicBezTo>
                <a:lnTo>
                  <a:pt x="1277489" y="514483"/>
                </a:lnTo>
                <a:cubicBezTo>
                  <a:pt x="1327062" y="514483"/>
                  <a:pt x="1367251" y="554672"/>
                  <a:pt x="1367251" y="604246"/>
                </a:cubicBezTo>
                <a:cubicBezTo>
                  <a:pt x="1367251" y="653819"/>
                  <a:pt x="1327062" y="694008"/>
                  <a:pt x="1277489" y="694008"/>
                </a:cubicBezTo>
                <a:lnTo>
                  <a:pt x="1122106" y="694008"/>
                </a:lnTo>
                <a:lnTo>
                  <a:pt x="1122106" y="724248"/>
                </a:lnTo>
                <a:lnTo>
                  <a:pt x="1249013" y="724248"/>
                </a:lnTo>
                <a:cubicBezTo>
                  <a:pt x="1298617" y="724213"/>
                  <a:pt x="1338851" y="764397"/>
                  <a:pt x="1338886" y="814000"/>
                </a:cubicBezTo>
                <a:cubicBezTo>
                  <a:pt x="1338886" y="815114"/>
                  <a:pt x="1338866" y="816223"/>
                  <a:pt x="1338826" y="817337"/>
                </a:cubicBezTo>
                <a:cubicBezTo>
                  <a:pt x="1337112" y="865066"/>
                  <a:pt x="1295784" y="903823"/>
                  <a:pt x="1246594" y="903823"/>
                </a:cubicBezTo>
                <a:lnTo>
                  <a:pt x="1099577" y="903823"/>
                </a:lnTo>
                <a:lnTo>
                  <a:pt x="1099577" y="934063"/>
                </a:lnTo>
                <a:lnTo>
                  <a:pt x="1205064" y="934063"/>
                </a:lnTo>
                <a:cubicBezTo>
                  <a:pt x="1254637" y="934063"/>
                  <a:pt x="1294826" y="974252"/>
                  <a:pt x="1294826" y="1023826"/>
                </a:cubicBezTo>
                <a:cubicBezTo>
                  <a:pt x="1294826" y="1073399"/>
                  <a:pt x="1254637" y="1113588"/>
                  <a:pt x="1205064" y="1113588"/>
                </a:cubicBezTo>
                <a:lnTo>
                  <a:pt x="1051546" y="1113588"/>
                </a:lnTo>
                <a:lnTo>
                  <a:pt x="1051546" y="1143828"/>
                </a:lnTo>
                <a:lnTo>
                  <a:pt x="1141157" y="1143828"/>
                </a:lnTo>
                <a:cubicBezTo>
                  <a:pt x="1190745" y="1145002"/>
                  <a:pt x="1229992" y="1186154"/>
                  <a:pt x="1228818" y="1235743"/>
                </a:cubicBezTo>
                <a:cubicBezTo>
                  <a:pt x="1227684" y="1283678"/>
                  <a:pt x="1189092" y="1322269"/>
                  <a:pt x="1141157" y="1323403"/>
                </a:cubicBezTo>
                <a:lnTo>
                  <a:pt x="662357" y="1323403"/>
                </a:lnTo>
                <a:cubicBezTo>
                  <a:pt x="624456" y="1323418"/>
                  <a:pt x="587215" y="1313495"/>
                  <a:pt x="554350" y="1294625"/>
                </a:cubicBezTo>
                <a:lnTo>
                  <a:pt x="539230" y="1320833"/>
                </a:lnTo>
                <a:cubicBezTo>
                  <a:pt x="576697" y="1342354"/>
                  <a:pt x="619149" y="1353663"/>
                  <a:pt x="662357" y="1353643"/>
                </a:cubicBezTo>
                <a:lnTo>
                  <a:pt x="1141157" y="1353643"/>
                </a:lnTo>
                <a:cubicBezTo>
                  <a:pt x="1207433" y="1353623"/>
                  <a:pt x="1261144" y="1299882"/>
                  <a:pt x="1261124" y="1233606"/>
                </a:cubicBezTo>
                <a:cubicBezTo>
                  <a:pt x="1261114" y="1198825"/>
                  <a:pt x="1246009" y="1165757"/>
                  <a:pt x="1219730" y="1142971"/>
                </a:cubicBezTo>
                <a:cubicBezTo>
                  <a:pt x="1285497" y="1134993"/>
                  <a:pt x="1332344" y="1075213"/>
                  <a:pt x="1324366" y="1009447"/>
                </a:cubicBezTo>
                <a:cubicBezTo>
                  <a:pt x="1320541" y="977921"/>
                  <a:pt x="1304372" y="949198"/>
                  <a:pt x="1279404" y="929578"/>
                </a:cubicBezTo>
                <a:cubicBezTo>
                  <a:pt x="1330106" y="915869"/>
                  <a:pt x="1366268" y="871144"/>
                  <a:pt x="1369066" y="818698"/>
                </a:cubicBezTo>
                <a:cubicBezTo>
                  <a:pt x="1370336" y="786104"/>
                  <a:pt x="1358204" y="754417"/>
                  <a:pt x="1335499" y="731002"/>
                </a:cubicBezTo>
                <a:cubicBezTo>
                  <a:pt x="1330535" y="725800"/>
                  <a:pt x="1325117" y="721043"/>
                  <a:pt x="1319321" y="716789"/>
                </a:cubicBezTo>
                <a:close/>
                <a:moveTo>
                  <a:pt x="415246" y="1236262"/>
                </a:moveTo>
                <a:lnTo>
                  <a:pt x="30240" y="1236262"/>
                </a:lnTo>
                <a:lnTo>
                  <a:pt x="30240" y="465746"/>
                </a:lnTo>
                <a:lnTo>
                  <a:pt x="415246" y="465746"/>
                </a:lnTo>
                <a:lnTo>
                  <a:pt x="415246" y="1236262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85" name="Graphic 1">
            <a:extLst>
              <a:ext uri="{FF2B5EF4-FFF2-40B4-BE49-F238E27FC236}">
                <a16:creationId xmlns:a16="http://schemas.microsoft.com/office/drawing/2014/main" id="{8ADF7FC0-FA8B-4BF4-AC3E-EA8E1AA41763}"/>
              </a:ext>
            </a:extLst>
          </p:cNvPr>
          <p:cNvSpPr>
            <a:spLocks noChangeAspect="1"/>
          </p:cNvSpPr>
          <p:nvPr/>
        </p:nvSpPr>
        <p:spPr>
          <a:xfrm>
            <a:off x="7627244" y="2079062"/>
            <a:ext cx="584170" cy="519433"/>
          </a:xfrm>
          <a:custGeom>
            <a:avLst/>
            <a:gdLst>
              <a:gd name="connsiteX0" fmla="*/ 960674 w 1323581"/>
              <a:gd name="connsiteY0" fmla="*/ 933280 h 1176901"/>
              <a:gd name="connsiteX1" fmla="*/ 959566 w 1323581"/>
              <a:gd name="connsiteY1" fmla="*/ 921789 h 1176901"/>
              <a:gd name="connsiteX2" fmla="*/ 959566 w 1323581"/>
              <a:gd name="connsiteY2" fmla="*/ 921789 h 1176901"/>
              <a:gd name="connsiteX3" fmla="*/ 958406 w 1323581"/>
              <a:gd name="connsiteY3" fmla="*/ 916497 h 1176901"/>
              <a:gd name="connsiteX4" fmla="*/ 958406 w 1323581"/>
              <a:gd name="connsiteY4" fmla="*/ 915842 h 1176901"/>
              <a:gd name="connsiteX5" fmla="*/ 956995 w 1323581"/>
              <a:gd name="connsiteY5" fmla="*/ 911407 h 1176901"/>
              <a:gd name="connsiteX6" fmla="*/ 956441 w 1323581"/>
              <a:gd name="connsiteY6" fmla="*/ 909895 h 1176901"/>
              <a:gd name="connsiteX7" fmla="*/ 954929 w 1323581"/>
              <a:gd name="connsiteY7" fmla="*/ 906316 h 1176901"/>
              <a:gd name="connsiteX8" fmla="*/ 953820 w 1323581"/>
              <a:gd name="connsiteY8" fmla="*/ 903998 h 1176901"/>
              <a:gd name="connsiteX9" fmla="*/ 952409 w 1323581"/>
              <a:gd name="connsiteY9" fmla="*/ 901276 h 1176901"/>
              <a:gd name="connsiteX10" fmla="*/ 950544 w 1323581"/>
              <a:gd name="connsiteY10" fmla="*/ 898303 h 1176901"/>
              <a:gd name="connsiteX11" fmla="*/ 949385 w 1323581"/>
              <a:gd name="connsiteY11" fmla="*/ 896438 h 1176901"/>
              <a:gd name="connsiteX12" fmla="*/ 946462 w 1323581"/>
              <a:gd name="connsiteY12" fmla="*/ 892557 h 1176901"/>
              <a:gd name="connsiteX13" fmla="*/ 945857 w 1323581"/>
              <a:gd name="connsiteY13" fmla="*/ 891801 h 1176901"/>
              <a:gd name="connsiteX14" fmla="*/ 932299 w 1323581"/>
              <a:gd name="connsiteY14" fmla="*/ 879453 h 1176901"/>
              <a:gd name="connsiteX15" fmla="*/ 931594 w 1323581"/>
              <a:gd name="connsiteY15" fmla="*/ 878999 h 1176901"/>
              <a:gd name="connsiteX16" fmla="*/ 927259 w 1323581"/>
              <a:gd name="connsiteY16" fmla="*/ 876379 h 1176901"/>
              <a:gd name="connsiteX17" fmla="*/ 925848 w 1323581"/>
              <a:gd name="connsiteY17" fmla="*/ 875623 h 1176901"/>
              <a:gd name="connsiteX18" fmla="*/ 921967 w 1323581"/>
              <a:gd name="connsiteY18" fmla="*/ 873758 h 1176901"/>
              <a:gd name="connsiteX19" fmla="*/ 920052 w 1323581"/>
              <a:gd name="connsiteY19" fmla="*/ 872952 h 1176901"/>
              <a:gd name="connsiteX20" fmla="*/ 916373 w 1323581"/>
              <a:gd name="connsiteY20" fmla="*/ 871591 h 1176901"/>
              <a:gd name="connsiteX21" fmla="*/ 914155 w 1323581"/>
              <a:gd name="connsiteY21" fmla="*/ 870885 h 1176901"/>
              <a:gd name="connsiteX22" fmla="*/ 910526 w 1323581"/>
              <a:gd name="connsiteY22" fmla="*/ 869978 h 1176901"/>
              <a:gd name="connsiteX23" fmla="*/ 908158 w 1323581"/>
              <a:gd name="connsiteY23" fmla="*/ 869423 h 1176901"/>
              <a:gd name="connsiteX24" fmla="*/ 904277 w 1323581"/>
              <a:gd name="connsiteY24" fmla="*/ 868819 h 1176901"/>
              <a:gd name="connsiteX25" fmla="*/ 902009 w 1323581"/>
              <a:gd name="connsiteY25" fmla="*/ 868516 h 1176901"/>
              <a:gd name="connsiteX26" fmla="*/ 896566 w 1323581"/>
              <a:gd name="connsiteY26" fmla="*/ 868264 h 1176901"/>
              <a:gd name="connsiteX27" fmla="*/ 600466 w 1323581"/>
              <a:gd name="connsiteY27" fmla="*/ 868264 h 1176901"/>
              <a:gd name="connsiteX28" fmla="*/ 588622 w 1323581"/>
              <a:gd name="connsiteY28" fmla="*/ 862569 h 1176901"/>
              <a:gd name="connsiteX29" fmla="*/ 433944 w 1323581"/>
              <a:gd name="connsiteY29" fmla="*/ 787725 h 1176901"/>
              <a:gd name="connsiteX30" fmla="*/ 359402 w 1323581"/>
              <a:gd name="connsiteY30" fmla="*/ 787725 h 1176901"/>
              <a:gd name="connsiteX31" fmla="*/ 359402 w 1323581"/>
              <a:gd name="connsiteY31" fmla="*/ 757485 h 1176901"/>
              <a:gd name="connsiteX32" fmla="*/ 433843 w 1323581"/>
              <a:gd name="connsiteY32" fmla="*/ 757485 h 1176901"/>
              <a:gd name="connsiteX33" fmla="*/ 607522 w 1323581"/>
              <a:gd name="connsiteY33" fmla="*/ 838125 h 1176901"/>
              <a:gd name="connsiteX34" fmla="*/ 896263 w 1323581"/>
              <a:gd name="connsiteY34" fmla="*/ 838125 h 1176901"/>
              <a:gd name="connsiteX35" fmla="*/ 904630 w 1323581"/>
              <a:gd name="connsiteY35" fmla="*/ 838528 h 1176901"/>
              <a:gd name="connsiteX36" fmla="*/ 907805 w 1323581"/>
              <a:gd name="connsiteY36" fmla="*/ 838982 h 1176901"/>
              <a:gd name="connsiteX37" fmla="*/ 913651 w 1323581"/>
              <a:gd name="connsiteY37" fmla="*/ 839889 h 1176901"/>
              <a:gd name="connsiteX38" fmla="*/ 916978 w 1323581"/>
              <a:gd name="connsiteY38" fmla="*/ 840595 h 1176901"/>
              <a:gd name="connsiteX39" fmla="*/ 922471 w 1323581"/>
              <a:gd name="connsiteY39" fmla="*/ 842056 h 1176901"/>
              <a:gd name="connsiteX40" fmla="*/ 925546 w 1323581"/>
              <a:gd name="connsiteY40" fmla="*/ 843014 h 1176901"/>
              <a:gd name="connsiteX41" fmla="*/ 931140 w 1323581"/>
              <a:gd name="connsiteY41" fmla="*/ 845080 h 1176901"/>
              <a:gd name="connsiteX42" fmla="*/ 933710 w 1323581"/>
              <a:gd name="connsiteY42" fmla="*/ 846139 h 1176901"/>
              <a:gd name="connsiteX43" fmla="*/ 939658 w 1323581"/>
              <a:gd name="connsiteY43" fmla="*/ 849012 h 1176901"/>
              <a:gd name="connsiteX44" fmla="*/ 941472 w 1323581"/>
              <a:gd name="connsiteY44" fmla="*/ 849969 h 1176901"/>
              <a:gd name="connsiteX45" fmla="*/ 948276 w 1323581"/>
              <a:gd name="connsiteY45" fmla="*/ 854102 h 1176901"/>
              <a:gd name="connsiteX46" fmla="*/ 948881 w 1323581"/>
              <a:gd name="connsiteY46" fmla="*/ 854505 h 1176901"/>
              <a:gd name="connsiteX47" fmla="*/ 969041 w 1323581"/>
              <a:gd name="connsiteY47" fmla="*/ 872750 h 1176901"/>
              <a:gd name="connsiteX48" fmla="*/ 969041 w 1323581"/>
              <a:gd name="connsiteY48" fmla="*/ 873002 h 1176901"/>
              <a:gd name="connsiteX49" fmla="*/ 974081 w 1323581"/>
              <a:gd name="connsiteY49" fmla="*/ 879604 h 1176901"/>
              <a:gd name="connsiteX50" fmla="*/ 975341 w 1323581"/>
              <a:gd name="connsiteY50" fmla="*/ 881570 h 1176901"/>
              <a:gd name="connsiteX51" fmla="*/ 978516 w 1323581"/>
              <a:gd name="connsiteY51" fmla="*/ 886610 h 1176901"/>
              <a:gd name="connsiteX52" fmla="*/ 980230 w 1323581"/>
              <a:gd name="connsiteY52" fmla="*/ 889886 h 1176901"/>
              <a:gd name="connsiteX53" fmla="*/ 982246 w 1323581"/>
              <a:gd name="connsiteY53" fmla="*/ 894019 h 1176901"/>
              <a:gd name="connsiteX54" fmla="*/ 984110 w 1323581"/>
              <a:gd name="connsiteY54" fmla="*/ 898504 h 1176901"/>
              <a:gd name="connsiteX55" fmla="*/ 985270 w 1323581"/>
              <a:gd name="connsiteY55" fmla="*/ 901679 h 1176901"/>
              <a:gd name="connsiteX56" fmla="*/ 987084 w 1323581"/>
              <a:gd name="connsiteY56" fmla="*/ 907223 h 1176901"/>
              <a:gd name="connsiteX57" fmla="*/ 987638 w 1323581"/>
              <a:gd name="connsiteY57" fmla="*/ 909441 h 1176901"/>
              <a:gd name="connsiteX58" fmla="*/ 989150 w 1323581"/>
              <a:gd name="connsiteY58" fmla="*/ 916094 h 1176901"/>
              <a:gd name="connsiteX59" fmla="*/ 989150 w 1323581"/>
              <a:gd name="connsiteY59" fmla="*/ 916346 h 1176901"/>
              <a:gd name="connsiteX60" fmla="*/ 989150 w 1323581"/>
              <a:gd name="connsiteY60" fmla="*/ 916346 h 1176901"/>
              <a:gd name="connsiteX61" fmla="*/ 990763 w 1323581"/>
              <a:gd name="connsiteY61" fmla="*/ 933129 h 1176901"/>
              <a:gd name="connsiteX62" fmla="*/ 895457 w 1323581"/>
              <a:gd name="connsiteY62" fmla="*/ 1028435 h 1176901"/>
              <a:gd name="connsiteX63" fmla="*/ 579499 w 1323581"/>
              <a:gd name="connsiteY63" fmla="*/ 1028435 h 1176901"/>
              <a:gd name="connsiteX64" fmla="*/ 579499 w 1323581"/>
              <a:gd name="connsiteY64" fmla="*/ 998195 h 1176901"/>
              <a:gd name="connsiteX65" fmla="*/ 895608 w 1323581"/>
              <a:gd name="connsiteY65" fmla="*/ 998195 h 1176901"/>
              <a:gd name="connsiteX66" fmla="*/ 960674 w 1323581"/>
              <a:gd name="connsiteY66" fmla="*/ 933280 h 1176901"/>
              <a:gd name="connsiteX67" fmla="*/ 1317406 w 1323581"/>
              <a:gd name="connsiteY67" fmla="*/ 922495 h 1176901"/>
              <a:gd name="connsiteX68" fmla="*/ 1267459 w 1323581"/>
              <a:gd name="connsiteY68" fmla="*/ 975667 h 1176901"/>
              <a:gd name="connsiteX69" fmla="*/ 841176 w 1323581"/>
              <a:gd name="connsiteY69" fmla="*/ 1175452 h 1176901"/>
              <a:gd name="connsiteX70" fmla="*/ 834775 w 1323581"/>
              <a:gd name="connsiteY70" fmla="*/ 1176864 h 1176901"/>
              <a:gd name="connsiteX71" fmla="*/ 832910 w 1323581"/>
              <a:gd name="connsiteY71" fmla="*/ 1176864 h 1176901"/>
              <a:gd name="connsiteX72" fmla="*/ 275386 w 1323581"/>
              <a:gd name="connsiteY72" fmla="*/ 1107362 h 1176901"/>
              <a:gd name="connsiteX73" fmla="*/ 275386 w 1323581"/>
              <a:gd name="connsiteY73" fmla="*/ 1153780 h 1176901"/>
              <a:gd name="connsiteX74" fmla="*/ 260266 w 1323581"/>
              <a:gd name="connsiteY74" fmla="*/ 1168900 h 1176901"/>
              <a:gd name="connsiteX75" fmla="*/ 15120 w 1323581"/>
              <a:gd name="connsiteY75" fmla="*/ 1168900 h 1176901"/>
              <a:gd name="connsiteX76" fmla="*/ 0 w 1323581"/>
              <a:gd name="connsiteY76" fmla="*/ 1153780 h 1176901"/>
              <a:gd name="connsiteX77" fmla="*/ 0 w 1323581"/>
              <a:gd name="connsiteY77" fmla="*/ 712831 h 1176901"/>
              <a:gd name="connsiteX78" fmla="*/ 15120 w 1323581"/>
              <a:gd name="connsiteY78" fmla="*/ 697711 h 1176901"/>
              <a:gd name="connsiteX79" fmla="*/ 260266 w 1323581"/>
              <a:gd name="connsiteY79" fmla="*/ 697711 h 1176901"/>
              <a:gd name="connsiteX80" fmla="*/ 275386 w 1323581"/>
              <a:gd name="connsiteY80" fmla="*/ 712831 h 1176901"/>
              <a:gd name="connsiteX81" fmla="*/ 275386 w 1323581"/>
              <a:gd name="connsiteY81" fmla="*/ 1076920 h 1176901"/>
              <a:gd name="connsiteX82" fmla="*/ 832306 w 1323581"/>
              <a:gd name="connsiteY82" fmla="*/ 1146170 h 1176901"/>
              <a:gd name="connsiteX83" fmla="*/ 1254809 w 1323581"/>
              <a:gd name="connsiteY83" fmla="*/ 948148 h 1176901"/>
              <a:gd name="connsiteX84" fmla="*/ 1287518 w 1323581"/>
              <a:gd name="connsiteY84" fmla="*/ 862115 h 1176901"/>
              <a:gd name="connsiteX85" fmla="*/ 1201486 w 1323581"/>
              <a:gd name="connsiteY85" fmla="*/ 829406 h 1176901"/>
              <a:gd name="connsiteX86" fmla="*/ 1065002 w 1323581"/>
              <a:gd name="connsiteY86" fmla="*/ 893414 h 1176901"/>
              <a:gd name="connsiteX87" fmla="*/ 1052151 w 1323581"/>
              <a:gd name="connsiteY87" fmla="*/ 866047 h 1176901"/>
              <a:gd name="connsiteX88" fmla="*/ 1188936 w 1323581"/>
              <a:gd name="connsiteY88" fmla="*/ 801938 h 1176901"/>
              <a:gd name="connsiteX89" fmla="*/ 1315082 w 1323581"/>
              <a:gd name="connsiteY89" fmla="*/ 849410 h 1176901"/>
              <a:gd name="connsiteX90" fmla="*/ 1317406 w 1323581"/>
              <a:gd name="connsiteY90" fmla="*/ 922495 h 1176901"/>
              <a:gd name="connsiteX91" fmla="*/ 245146 w 1323581"/>
              <a:gd name="connsiteY91" fmla="*/ 727951 h 1176901"/>
              <a:gd name="connsiteX92" fmla="*/ 30240 w 1323581"/>
              <a:gd name="connsiteY92" fmla="*/ 727951 h 1176901"/>
              <a:gd name="connsiteX93" fmla="*/ 30240 w 1323581"/>
              <a:gd name="connsiteY93" fmla="*/ 1138660 h 1176901"/>
              <a:gd name="connsiteX94" fmla="*/ 245146 w 1323581"/>
              <a:gd name="connsiteY94" fmla="*/ 1138660 h 1176901"/>
              <a:gd name="connsiteX95" fmla="*/ 878522 w 1323581"/>
              <a:gd name="connsiteY95" fmla="*/ 325960 h 1176901"/>
              <a:gd name="connsiteX96" fmla="*/ 878522 w 1323581"/>
              <a:gd name="connsiteY96" fmla="*/ 324851 h 1176901"/>
              <a:gd name="connsiteX97" fmla="*/ 887191 w 1323581"/>
              <a:gd name="connsiteY97" fmla="*/ 325305 h 1176901"/>
              <a:gd name="connsiteX98" fmla="*/ 900698 w 1323581"/>
              <a:gd name="connsiteY98" fmla="*/ 324851 h 1176901"/>
              <a:gd name="connsiteX99" fmla="*/ 1124978 w 1323581"/>
              <a:gd name="connsiteY99" fmla="*/ 533558 h 1176901"/>
              <a:gd name="connsiteX100" fmla="*/ 1125634 w 1323581"/>
              <a:gd name="connsiteY100" fmla="*/ 533558 h 1176901"/>
              <a:gd name="connsiteX101" fmla="*/ 1125382 w 1323581"/>
              <a:gd name="connsiteY101" fmla="*/ 539908 h 1176901"/>
              <a:gd name="connsiteX102" fmla="*/ 1125634 w 1323581"/>
              <a:gd name="connsiteY102" fmla="*/ 549736 h 1176901"/>
              <a:gd name="connsiteX103" fmla="*/ 900698 w 1323581"/>
              <a:gd name="connsiteY103" fmla="*/ 774672 h 1176901"/>
              <a:gd name="connsiteX104" fmla="*/ 887191 w 1323581"/>
              <a:gd name="connsiteY104" fmla="*/ 774218 h 1176901"/>
              <a:gd name="connsiteX105" fmla="*/ 878522 w 1323581"/>
              <a:gd name="connsiteY105" fmla="*/ 774672 h 1176901"/>
              <a:gd name="connsiteX106" fmla="*/ 878522 w 1323581"/>
              <a:gd name="connsiteY106" fmla="*/ 773563 h 1176901"/>
              <a:gd name="connsiteX107" fmla="*/ 675965 w 1323581"/>
              <a:gd name="connsiteY107" fmla="*/ 549535 h 1176901"/>
              <a:gd name="connsiteX108" fmla="*/ 676217 w 1323581"/>
              <a:gd name="connsiteY108" fmla="*/ 539707 h 1176901"/>
              <a:gd name="connsiteX109" fmla="*/ 675965 w 1323581"/>
              <a:gd name="connsiteY109" fmla="*/ 533356 h 1176901"/>
              <a:gd name="connsiteX110" fmla="*/ 676620 w 1323581"/>
              <a:gd name="connsiteY110" fmla="*/ 533356 h 1176901"/>
              <a:gd name="connsiteX111" fmla="*/ 878522 w 1323581"/>
              <a:gd name="connsiteY111" fmla="*/ 325960 h 1176901"/>
              <a:gd name="connsiteX112" fmla="*/ 886435 w 1323581"/>
              <a:gd name="connsiteY112" fmla="*/ 743877 h 1176901"/>
              <a:gd name="connsiteX113" fmla="*/ 965362 w 1323581"/>
              <a:gd name="connsiteY113" fmla="*/ 668832 h 1176901"/>
              <a:gd name="connsiteX114" fmla="*/ 900698 w 1323581"/>
              <a:gd name="connsiteY114" fmla="*/ 674527 h 1176901"/>
              <a:gd name="connsiteX115" fmla="*/ 717847 w 1323581"/>
              <a:gd name="connsiteY115" fmla="*/ 616567 h 1176901"/>
              <a:gd name="connsiteX116" fmla="*/ 886586 w 1323581"/>
              <a:gd name="connsiteY116" fmla="*/ 743877 h 1176901"/>
              <a:gd name="connsiteX117" fmla="*/ 1083600 w 1323581"/>
              <a:gd name="connsiteY117" fmla="*/ 616567 h 1176901"/>
              <a:gd name="connsiteX118" fmla="*/ 1002002 w 1323581"/>
              <a:gd name="connsiteY118" fmla="*/ 659911 h 1176901"/>
              <a:gd name="connsiteX119" fmla="*/ 958961 w 1323581"/>
              <a:gd name="connsiteY119" fmla="*/ 735511 h 1176901"/>
              <a:gd name="connsiteX120" fmla="*/ 1083751 w 1323581"/>
              <a:gd name="connsiteY120" fmla="*/ 616567 h 1176901"/>
              <a:gd name="connsiteX121" fmla="*/ 959162 w 1323581"/>
              <a:gd name="connsiteY121" fmla="*/ 364012 h 1176901"/>
              <a:gd name="connsiteX122" fmla="*/ 1019642 w 1323581"/>
              <a:gd name="connsiteY122" fmla="*/ 549736 h 1176901"/>
              <a:gd name="connsiteX123" fmla="*/ 1012082 w 1323581"/>
              <a:gd name="connsiteY123" fmla="*/ 623774 h 1176901"/>
              <a:gd name="connsiteX124" fmla="*/ 1095242 w 1323581"/>
              <a:gd name="connsiteY124" fmla="*/ 539354 h 1176901"/>
              <a:gd name="connsiteX125" fmla="*/ 959162 w 1323581"/>
              <a:gd name="connsiteY125" fmla="*/ 364012 h 1176901"/>
              <a:gd name="connsiteX126" fmla="*/ 706507 w 1323581"/>
              <a:gd name="connsiteY126" fmla="*/ 539455 h 1176901"/>
              <a:gd name="connsiteX127" fmla="*/ 900850 w 1323581"/>
              <a:gd name="connsiteY127" fmla="*/ 644388 h 1176901"/>
              <a:gd name="connsiteX128" fmla="*/ 977810 w 1323581"/>
              <a:gd name="connsiteY128" fmla="*/ 635013 h 1176901"/>
              <a:gd name="connsiteX129" fmla="*/ 989402 w 1323581"/>
              <a:gd name="connsiteY129" fmla="*/ 549535 h 1176901"/>
              <a:gd name="connsiteX130" fmla="*/ 886586 w 1323581"/>
              <a:gd name="connsiteY130" fmla="*/ 355444 h 1176901"/>
              <a:gd name="connsiteX131" fmla="*/ 706507 w 1323581"/>
              <a:gd name="connsiteY131" fmla="*/ 539455 h 1176901"/>
              <a:gd name="connsiteX132" fmla="*/ 343627 w 1323581"/>
              <a:gd name="connsiteY132" fmla="*/ 273242 h 1176901"/>
              <a:gd name="connsiteX133" fmla="*/ 435426 w 1323581"/>
              <a:gd name="connsiteY133" fmla="*/ 18419 h 1176901"/>
              <a:gd name="connsiteX134" fmla="*/ 435859 w 1323581"/>
              <a:gd name="connsiteY134" fmla="*/ 18218 h 1176901"/>
              <a:gd name="connsiteX135" fmla="*/ 446292 w 1323581"/>
              <a:gd name="connsiteY135" fmla="*/ 13732 h 1176901"/>
              <a:gd name="connsiteX136" fmla="*/ 452794 w 1323581"/>
              <a:gd name="connsiteY136" fmla="*/ 10305 h 1176901"/>
              <a:gd name="connsiteX137" fmla="*/ 453146 w 1323581"/>
              <a:gd name="connsiteY137" fmla="*/ 11111 h 1176901"/>
              <a:gd name="connsiteX138" fmla="*/ 690833 w 1323581"/>
              <a:gd name="connsiteY138" fmla="*/ 110450 h 1176901"/>
              <a:gd name="connsiteX139" fmla="*/ 694260 w 1323581"/>
              <a:gd name="connsiteY139" fmla="*/ 118111 h 1176901"/>
              <a:gd name="connsiteX140" fmla="*/ 696629 w 1323581"/>
              <a:gd name="connsiteY140" fmla="*/ 122798 h 1176901"/>
              <a:gd name="connsiteX141" fmla="*/ 696175 w 1323581"/>
              <a:gd name="connsiteY141" fmla="*/ 122798 h 1176901"/>
              <a:gd name="connsiteX142" fmla="*/ 615182 w 1323581"/>
              <a:gd name="connsiteY142" fmla="*/ 356452 h 1176901"/>
              <a:gd name="connsiteX143" fmla="*/ 615586 w 1323581"/>
              <a:gd name="connsiteY143" fmla="*/ 357309 h 1176901"/>
              <a:gd name="connsiteX144" fmla="*/ 609084 w 1323581"/>
              <a:gd name="connsiteY144" fmla="*/ 359879 h 1176901"/>
              <a:gd name="connsiteX145" fmla="*/ 598651 w 1323581"/>
              <a:gd name="connsiteY145" fmla="*/ 365222 h 1176901"/>
              <a:gd name="connsiteX146" fmla="*/ 349927 w 1323581"/>
              <a:gd name="connsiteY146" fmla="*/ 285136 h 1176901"/>
              <a:gd name="connsiteX147" fmla="*/ 349423 w 1323581"/>
              <a:gd name="connsiteY147" fmla="*/ 285388 h 1176901"/>
              <a:gd name="connsiteX148" fmla="*/ 347407 w 1323581"/>
              <a:gd name="connsiteY148" fmla="*/ 280348 h 1176901"/>
              <a:gd name="connsiteX149" fmla="*/ 343577 w 1323581"/>
              <a:gd name="connsiteY149" fmla="*/ 273141 h 1176901"/>
              <a:gd name="connsiteX150" fmla="*/ 530762 w 1323581"/>
              <a:gd name="connsiteY150" fmla="*/ 352672 h 1176901"/>
              <a:gd name="connsiteX151" fmla="*/ 510905 w 1323581"/>
              <a:gd name="connsiteY151" fmla="*/ 341231 h 1176901"/>
              <a:gd name="connsiteX152" fmla="*/ 424570 w 1323581"/>
              <a:gd name="connsiteY152" fmla="*/ 235391 h 1176901"/>
              <a:gd name="connsiteX153" fmla="*/ 404712 w 1323581"/>
              <a:gd name="connsiteY153" fmla="*/ 179951 h 1176901"/>
              <a:gd name="connsiteX154" fmla="*/ 390701 w 1323581"/>
              <a:gd name="connsiteY154" fmla="*/ 197894 h 1176901"/>
              <a:gd name="connsiteX155" fmla="*/ 375026 w 1323581"/>
              <a:gd name="connsiteY155" fmla="*/ 268454 h 1176901"/>
              <a:gd name="connsiteX156" fmla="*/ 530762 w 1323581"/>
              <a:gd name="connsiteY156" fmla="*/ 352672 h 1176901"/>
              <a:gd name="connsiteX157" fmla="*/ 666842 w 1323581"/>
              <a:gd name="connsiteY157" fmla="*/ 131215 h 1176901"/>
              <a:gd name="connsiteX158" fmla="*/ 484344 w 1323581"/>
              <a:gd name="connsiteY158" fmla="*/ 121790 h 1176901"/>
              <a:gd name="connsiteX159" fmla="*/ 430517 w 1323581"/>
              <a:gd name="connsiteY159" fmla="*/ 155054 h 1176901"/>
              <a:gd name="connsiteX160" fmla="*/ 451786 w 1323581"/>
              <a:gd name="connsiteY160" fmla="*/ 222287 h 1176901"/>
              <a:gd name="connsiteX161" fmla="*/ 527638 w 1323581"/>
              <a:gd name="connsiteY161" fmla="*/ 316082 h 1176901"/>
              <a:gd name="connsiteX162" fmla="*/ 596383 w 1323581"/>
              <a:gd name="connsiteY162" fmla="*/ 332311 h 1176901"/>
              <a:gd name="connsiteX163" fmla="*/ 666842 w 1323581"/>
              <a:gd name="connsiteY163" fmla="*/ 131215 h 1176901"/>
              <a:gd name="connsiteX164" fmla="*/ 516852 w 1323581"/>
              <a:gd name="connsiteY164" fmla="*/ 30415 h 1176901"/>
              <a:gd name="connsiteX165" fmla="*/ 459648 w 1323581"/>
              <a:gd name="connsiteY165" fmla="*/ 41049 h 1176901"/>
              <a:gd name="connsiteX166" fmla="*/ 427543 w 1323581"/>
              <a:gd name="connsiteY166" fmla="*/ 119875 h 1176901"/>
              <a:gd name="connsiteX167" fmla="*/ 471492 w 1323581"/>
              <a:gd name="connsiteY167" fmla="*/ 94675 h 1176901"/>
              <a:gd name="connsiteX168" fmla="*/ 624053 w 1323581"/>
              <a:gd name="connsiteY168" fmla="*/ 71037 h 1176901"/>
              <a:gd name="connsiteX169" fmla="*/ 516953 w 1323581"/>
              <a:gd name="connsiteY169" fmla="*/ 30415 h 1176901"/>
              <a:gd name="connsiteX170" fmla="*/ 355572 w 1323581"/>
              <a:gd name="connsiteY170" fmla="*/ 197491 h 1176901"/>
              <a:gd name="connsiteX171" fmla="*/ 365299 w 1323581"/>
              <a:gd name="connsiteY171" fmla="*/ 181010 h 1176901"/>
              <a:gd name="connsiteX172" fmla="*/ 397958 w 1323581"/>
              <a:gd name="connsiteY172" fmla="*/ 143361 h 1176901"/>
              <a:gd name="connsiteX173" fmla="*/ 401587 w 1323581"/>
              <a:gd name="connsiteY173" fmla="*/ 78950 h 1176901"/>
              <a:gd name="connsiteX174" fmla="*/ 355824 w 1323581"/>
              <a:gd name="connsiteY174" fmla="*/ 197289 h 1176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</a:cxnLst>
            <a:rect l="l" t="t" r="r" b="b"/>
            <a:pathLst>
              <a:path w="1323581" h="1176901">
                <a:moveTo>
                  <a:pt x="960674" y="933280"/>
                </a:moveTo>
                <a:cubicBezTo>
                  <a:pt x="960664" y="929425"/>
                  <a:pt x="960291" y="925574"/>
                  <a:pt x="959566" y="921789"/>
                </a:cubicBezTo>
                <a:lnTo>
                  <a:pt x="959566" y="921789"/>
                </a:lnTo>
                <a:cubicBezTo>
                  <a:pt x="959263" y="919975"/>
                  <a:pt x="958860" y="918261"/>
                  <a:pt x="958406" y="916497"/>
                </a:cubicBezTo>
                <a:cubicBezTo>
                  <a:pt x="958386" y="916280"/>
                  <a:pt x="958386" y="916059"/>
                  <a:pt x="958406" y="915842"/>
                </a:cubicBezTo>
                <a:cubicBezTo>
                  <a:pt x="958003" y="914330"/>
                  <a:pt x="957499" y="912868"/>
                  <a:pt x="956995" y="911407"/>
                </a:cubicBezTo>
                <a:lnTo>
                  <a:pt x="956441" y="909895"/>
                </a:lnTo>
                <a:cubicBezTo>
                  <a:pt x="955987" y="908685"/>
                  <a:pt x="955483" y="907475"/>
                  <a:pt x="954929" y="906316"/>
                </a:cubicBezTo>
                <a:cubicBezTo>
                  <a:pt x="954374" y="905157"/>
                  <a:pt x="954223" y="904754"/>
                  <a:pt x="953820" y="903998"/>
                </a:cubicBezTo>
                <a:cubicBezTo>
                  <a:pt x="953417" y="903242"/>
                  <a:pt x="952913" y="902183"/>
                  <a:pt x="952409" y="901276"/>
                </a:cubicBezTo>
                <a:cubicBezTo>
                  <a:pt x="951905" y="900369"/>
                  <a:pt x="951199" y="899260"/>
                  <a:pt x="950544" y="898303"/>
                </a:cubicBezTo>
                <a:lnTo>
                  <a:pt x="949385" y="896438"/>
                </a:lnTo>
                <a:cubicBezTo>
                  <a:pt x="948427" y="895077"/>
                  <a:pt x="947470" y="893817"/>
                  <a:pt x="946462" y="892557"/>
                </a:cubicBezTo>
                <a:lnTo>
                  <a:pt x="945857" y="891801"/>
                </a:lnTo>
                <a:cubicBezTo>
                  <a:pt x="941951" y="887058"/>
                  <a:pt x="937385" y="882900"/>
                  <a:pt x="932299" y="879453"/>
                </a:cubicBezTo>
                <a:lnTo>
                  <a:pt x="931594" y="878999"/>
                </a:lnTo>
                <a:cubicBezTo>
                  <a:pt x="930182" y="878092"/>
                  <a:pt x="928721" y="877185"/>
                  <a:pt x="927259" y="876379"/>
                </a:cubicBezTo>
                <a:lnTo>
                  <a:pt x="925848" y="875623"/>
                </a:lnTo>
                <a:cubicBezTo>
                  <a:pt x="924538" y="874968"/>
                  <a:pt x="923278" y="874312"/>
                  <a:pt x="921967" y="873758"/>
                </a:cubicBezTo>
                <a:lnTo>
                  <a:pt x="920052" y="872952"/>
                </a:lnTo>
                <a:lnTo>
                  <a:pt x="916373" y="871591"/>
                </a:lnTo>
                <a:lnTo>
                  <a:pt x="914155" y="870885"/>
                </a:lnTo>
                <a:cubicBezTo>
                  <a:pt x="912996" y="870532"/>
                  <a:pt x="911736" y="870230"/>
                  <a:pt x="910526" y="869978"/>
                </a:cubicBezTo>
                <a:lnTo>
                  <a:pt x="908158" y="869423"/>
                </a:lnTo>
                <a:cubicBezTo>
                  <a:pt x="906898" y="869172"/>
                  <a:pt x="905587" y="869020"/>
                  <a:pt x="904277" y="868819"/>
                </a:cubicBezTo>
                <a:lnTo>
                  <a:pt x="902009" y="868516"/>
                </a:lnTo>
                <a:cubicBezTo>
                  <a:pt x="900245" y="868516"/>
                  <a:pt x="898430" y="868264"/>
                  <a:pt x="896566" y="868264"/>
                </a:cubicBezTo>
                <a:lnTo>
                  <a:pt x="600466" y="868264"/>
                </a:lnTo>
                <a:cubicBezTo>
                  <a:pt x="595854" y="868269"/>
                  <a:pt x="591494" y="866173"/>
                  <a:pt x="588622" y="862569"/>
                </a:cubicBezTo>
                <a:cubicBezTo>
                  <a:pt x="551275" y="815213"/>
                  <a:pt x="494253" y="787624"/>
                  <a:pt x="433944" y="787725"/>
                </a:cubicBezTo>
                <a:lnTo>
                  <a:pt x="359402" y="787725"/>
                </a:lnTo>
                <a:lnTo>
                  <a:pt x="359402" y="757485"/>
                </a:lnTo>
                <a:lnTo>
                  <a:pt x="433843" y="757485"/>
                </a:lnTo>
                <a:cubicBezTo>
                  <a:pt x="500800" y="757409"/>
                  <a:pt x="564369" y="786924"/>
                  <a:pt x="607522" y="838125"/>
                </a:cubicBezTo>
                <a:lnTo>
                  <a:pt x="896263" y="838125"/>
                </a:lnTo>
                <a:cubicBezTo>
                  <a:pt x="899086" y="838125"/>
                  <a:pt x="901858" y="838125"/>
                  <a:pt x="904630" y="838528"/>
                </a:cubicBezTo>
                <a:cubicBezTo>
                  <a:pt x="905688" y="838528"/>
                  <a:pt x="906746" y="838831"/>
                  <a:pt x="907805" y="838982"/>
                </a:cubicBezTo>
                <a:cubicBezTo>
                  <a:pt x="909770" y="838982"/>
                  <a:pt x="911736" y="839486"/>
                  <a:pt x="913651" y="839889"/>
                </a:cubicBezTo>
                <a:lnTo>
                  <a:pt x="916978" y="840595"/>
                </a:lnTo>
                <a:cubicBezTo>
                  <a:pt x="918842" y="841048"/>
                  <a:pt x="920657" y="841502"/>
                  <a:pt x="922471" y="842056"/>
                </a:cubicBezTo>
                <a:lnTo>
                  <a:pt x="925546" y="843014"/>
                </a:lnTo>
                <a:cubicBezTo>
                  <a:pt x="927410" y="843619"/>
                  <a:pt x="929275" y="844324"/>
                  <a:pt x="931140" y="845080"/>
                </a:cubicBezTo>
                <a:lnTo>
                  <a:pt x="933710" y="846139"/>
                </a:lnTo>
                <a:cubicBezTo>
                  <a:pt x="935726" y="847046"/>
                  <a:pt x="937742" y="848003"/>
                  <a:pt x="939658" y="849012"/>
                </a:cubicBezTo>
                <a:lnTo>
                  <a:pt x="941472" y="849969"/>
                </a:lnTo>
                <a:cubicBezTo>
                  <a:pt x="943790" y="851229"/>
                  <a:pt x="946058" y="852640"/>
                  <a:pt x="948276" y="854102"/>
                </a:cubicBezTo>
                <a:lnTo>
                  <a:pt x="948881" y="854505"/>
                </a:lnTo>
                <a:cubicBezTo>
                  <a:pt x="956431" y="859600"/>
                  <a:pt x="963220" y="865744"/>
                  <a:pt x="969041" y="872750"/>
                </a:cubicBezTo>
                <a:lnTo>
                  <a:pt x="969041" y="873002"/>
                </a:lnTo>
                <a:cubicBezTo>
                  <a:pt x="970805" y="875119"/>
                  <a:pt x="972468" y="877336"/>
                  <a:pt x="974081" y="879604"/>
                </a:cubicBezTo>
                <a:cubicBezTo>
                  <a:pt x="974484" y="880259"/>
                  <a:pt x="974887" y="880915"/>
                  <a:pt x="975341" y="881570"/>
                </a:cubicBezTo>
                <a:cubicBezTo>
                  <a:pt x="976450" y="883283"/>
                  <a:pt x="977508" y="884997"/>
                  <a:pt x="978516" y="886610"/>
                </a:cubicBezTo>
                <a:cubicBezTo>
                  <a:pt x="979524" y="888223"/>
                  <a:pt x="979675" y="888777"/>
                  <a:pt x="980230" y="889886"/>
                </a:cubicBezTo>
                <a:cubicBezTo>
                  <a:pt x="980784" y="890995"/>
                  <a:pt x="981590" y="892608"/>
                  <a:pt x="982246" y="894019"/>
                </a:cubicBezTo>
                <a:cubicBezTo>
                  <a:pt x="982901" y="895430"/>
                  <a:pt x="983506" y="896992"/>
                  <a:pt x="984110" y="898504"/>
                </a:cubicBezTo>
                <a:cubicBezTo>
                  <a:pt x="984715" y="900016"/>
                  <a:pt x="984917" y="900571"/>
                  <a:pt x="985270" y="901679"/>
                </a:cubicBezTo>
                <a:cubicBezTo>
                  <a:pt x="985622" y="902788"/>
                  <a:pt x="986530" y="905359"/>
                  <a:pt x="987084" y="907223"/>
                </a:cubicBezTo>
                <a:cubicBezTo>
                  <a:pt x="987084" y="907979"/>
                  <a:pt x="987437" y="908685"/>
                  <a:pt x="987638" y="909441"/>
                </a:cubicBezTo>
                <a:cubicBezTo>
                  <a:pt x="988208" y="911623"/>
                  <a:pt x="988712" y="913841"/>
                  <a:pt x="989150" y="916094"/>
                </a:cubicBezTo>
                <a:cubicBezTo>
                  <a:pt x="989145" y="916180"/>
                  <a:pt x="989145" y="916260"/>
                  <a:pt x="989150" y="916346"/>
                </a:cubicBezTo>
                <a:lnTo>
                  <a:pt x="989150" y="916346"/>
                </a:lnTo>
                <a:cubicBezTo>
                  <a:pt x="990199" y="921880"/>
                  <a:pt x="990743" y="927499"/>
                  <a:pt x="990763" y="933129"/>
                </a:cubicBezTo>
                <a:cubicBezTo>
                  <a:pt x="990708" y="985742"/>
                  <a:pt x="948069" y="1028380"/>
                  <a:pt x="895457" y="1028435"/>
                </a:cubicBezTo>
                <a:lnTo>
                  <a:pt x="579499" y="1028435"/>
                </a:lnTo>
                <a:lnTo>
                  <a:pt x="579499" y="998195"/>
                </a:lnTo>
                <a:lnTo>
                  <a:pt x="895608" y="998195"/>
                </a:lnTo>
                <a:cubicBezTo>
                  <a:pt x="931473" y="998170"/>
                  <a:pt x="960564" y="969145"/>
                  <a:pt x="960674" y="933280"/>
                </a:cubicBezTo>
                <a:close/>
                <a:moveTo>
                  <a:pt x="1317406" y="922495"/>
                </a:moveTo>
                <a:cubicBezTo>
                  <a:pt x="1308520" y="946173"/>
                  <a:pt x="1290537" y="965320"/>
                  <a:pt x="1267459" y="975667"/>
                </a:cubicBezTo>
                <a:lnTo>
                  <a:pt x="841176" y="1175452"/>
                </a:lnTo>
                <a:cubicBezTo>
                  <a:pt x="839175" y="1176395"/>
                  <a:pt x="836988" y="1176879"/>
                  <a:pt x="834775" y="1176864"/>
                </a:cubicBezTo>
                <a:cubicBezTo>
                  <a:pt x="834155" y="1176914"/>
                  <a:pt x="833530" y="1176914"/>
                  <a:pt x="832910" y="1176864"/>
                </a:cubicBezTo>
                <a:lnTo>
                  <a:pt x="275386" y="1107362"/>
                </a:lnTo>
                <a:lnTo>
                  <a:pt x="275386" y="1153780"/>
                </a:lnTo>
                <a:cubicBezTo>
                  <a:pt x="275386" y="1162132"/>
                  <a:pt x="268617" y="1168900"/>
                  <a:pt x="260266" y="1168900"/>
                </a:cubicBezTo>
                <a:lnTo>
                  <a:pt x="15120" y="1168900"/>
                </a:lnTo>
                <a:cubicBezTo>
                  <a:pt x="6769" y="1168900"/>
                  <a:pt x="0" y="1162132"/>
                  <a:pt x="0" y="1153780"/>
                </a:cubicBezTo>
                <a:lnTo>
                  <a:pt x="0" y="712831"/>
                </a:lnTo>
                <a:cubicBezTo>
                  <a:pt x="0" y="704479"/>
                  <a:pt x="6769" y="697711"/>
                  <a:pt x="15120" y="697711"/>
                </a:cubicBezTo>
                <a:lnTo>
                  <a:pt x="260266" y="697711"/>
                </a:lnTo>
                <a:cubicBezTo>
                  <a:pt x="268617" y="697711"/>
                  <a:pt x="275386" y="704479"/>
                  <a:pt x="275386" y="712831"/>
                </a:cubicBezTo>
                <a:lnTo>
                  <a:pt x="275386" y="1076920"/>
                </a:lnTo>
                <a:lnTo>
                  <a:pt x="832306" y="1146170"/>
                </a:lnTo>
                <a:lnTo>
                  <a:pt x="1254809" y="948148"/>
                </a:lnTo>
                <a:cubicBezTo>
                  <a:pt x="1287599" y="933421"/>
                  <a:pt x="1302245" y="894906"/>
                  <a:pt x="1287518" y="862115"/>
                </a:cubicBezTo>
                <a:cubicBezTo>
                  <a:pt x="1272792" y="829325"/>
                  <a:pt x="1234276" y="814679"/>
                  <a:pt x="1201486" y="829406"/>
                </a:cubicBezTo>
                <a:lnTo>
                  <a:pt x="1065002" y="893414"/>
                </a:lnTo>
                <a:lnTo>
                  <a:pt x="1052151" y="866047"/>
                </a:lnTo>
                <a:lnTo>
                  <a:pt x="1188936" y="801938"/>
                </a:lnTo>
                <a:cubicBezTo>
                  <a:pt x="1236882" y="780210"/>
                  <a:pt x="1293360" y="801464"/>
                  <a:pt x="1315082" y="849410"/>
                </a:cubicBezTo>
                <a:cubicBezTo>
                  <a:pt x="1325545" y="872493"/>
                  <a:pt x="1326382" y="898792"/>
                  <a:pt x="1317406" y="922495"/>
                </a:cubicBezTo>
                <a:close/>
                <a:moveTo>
                  <a:pt x="245146" y="727951"/>
                </a:moveTo>
                <a:lnTo>
                  <a:pt x="30240" y="727951"/>
                </a:lnTo>
                <a:lnTo>
                  <a:pt x="30240" y="1138660"/>
                </a:lnTo>
                <a:lnTo>
                  <a:pt x="245146" y="1138660"/>
                </a:lnTo>
                <a:close/>
                <a:moveTo>
                  <a:pt x="878522" y="325960"/>
                </a:moveTo>
                <a:lnTo>
                  <a:pt x="878522" y="324851"/>
                </a:lnTo>
                <a:cubicBezTo>
                  <a:pt x="881420" y="324851"/>
                  <a:pt x="884313" y="325003"/>
                  <a:pt x="887191" y="325305"/>
                </a:cubicBezTo>
                <a:cubicBezTo>
                  <a:pt x="891677" y="325003"/>
                  <a:pt x="896162" y="324851"/>
                  <a:pt x="900698" y="324851"/>
                </a:cubicBezTo>
                <a:cubicBezTo>
                  <a:pt x="1018564" y="324988"/>
                  <a:pt x="1116375" y="416005"/>
                  <a:pt x="1124978" y="533558"/>
                </a:cubicBezTo>
                <a:lnTo>
                  <a:pt x="1125634" y="533558"/>
                </a:lnTo>
                <a:cubicBezTo>
                  <a:pt x="1125634" y="535675"/>
                  <a:pt x="1125634" y="537791"/>
                  <a:pt x="1125382" y="539908"/>
                </a:cubicBezTo>
                <a:cubicBezTo>
                  <a:pt x="1125382" y="543184"/>
                  <a:pt x="1125634" y="546460"/>
                  <a:pt x="1125634" y="549736"/>
                </a:cubicBezTo>
                <a:cubicBezTo>
                  <a:pt x="1125493" y="673907"/>
                  <a:pt x="1024869" y="774530"/>
                  <a:pt x="900698" y="774672"/>
                </a:cubicBezTo>
                <a:cubicBezTo>
                  <a:pt x="896162" y="774672"/>
                  <a:pt x="891677" y="774672"/>
                  <a:pt x="887191" y="774218"/>
                </a:cubicBezTo>
                <a:cubicBezTo>
                  <a:pt x="884313" y="774520"/>
                  <a:pt x="881420" y="774672"/>
                  <a:pt x="878522" y="774672"/>
                </a:cubicBezTo>
                <a:lnTo>
                  <a:pt x="878522" y="773563"/>
                </a:lnTo>
                <a:cubicBezTo>
                  <a:pt x="763520" y="761925"/>
                  <a:pt x="676000" y="665122"/>
                  <a:pt x="675965" y="549535"/>
                </a:cubicBezTo>
                <a:cubicBezTo>
                  <a:pt x="675965" y="546259"/>
                  <a:pt x="675965" y="542983"/>
                  <a:pt x="676217" y="539707"/>
                </a:cubicBezTo>
                <a:cubicBezTo>
                  <a:pt x="676217" y="537590"/>
                  <a:pt x="675965" y="535473"/>
                  <a:pt x="675965" y="533356"/>
                </a:cubicBezTo>
                <a:lnTo>
                  <a:pt x="676620" y="533356"/>
                </a:lnTo>
                <a:cubicBezTo>
                  <a:pt x="684719" y="424407"/>
                  <a:pt x="769830" y="336978"/>
                  <a:pt x="878522" y="325960"/>
                </a:cubicBezTo>
                <a:close/>
                <a:moveTo>
                  <a:pt x="886435" y="743877"/>
                </a:moveTo>
                <a:cubicBezTo>
                  <a:pt x="918036" y="739694"/>
                  <a:pt x="946462" y="711016"/>
                  <a:pt x="965362" y="668832"/>
                </a:cubicBezTo>
                <a:cubicBezTo>
                  <a:pt x="944017" y="672647"/>
                  <a:pt x="922380" y="674552"/>
                  <a:pt x="900698" y="674527"/>
                </a:cubicBezTo>
                <a:cubicBezTo>
                  <a:pt x="824544" y="674527"/>
                  <a:pt x="758369" y="651897"/>
                  <a:pt x="717847" y="616567"/>
                </a:cubicBezTo>
                <a:cubicBezTo>
                  <a:pt x="744252" y="688427"/>
                  <a:pt x="810235" y="738212"/>
                  <a:pt x="886586" y="743877"/>
                </a:cubicBezTo>
                <a:close/>
                <a:moveTo>
                  <a:pt x="1083600" y="616567"/>
                </a:moveTo>
                <a:cubicBezTo>
                  <a:pt x="1059695" y="636510"/>
                  <a:pt x="1031910" y="651267"/>
                  <a:pt x="1002002" y="659911"/>
                </a:cubicBezTo>
                <a:cubicBezTo>
                  <a:pt x="992925" y="687767"/>
                  <a:pt x="978284" y="713491"/>
                  <a:pt x="958961" y="735511"/>
                </a:cubicBezTo>
                <a:cubicBezTo>
                  <a:pt x="1016739" y="717342"/>
                  <a:pt x="1062830" y="673408"/>
                  <a:pt x="1083751" y="616567"/>
                </a:cubicBezTo>
                <a:close/>
                <a:moveTo>
                  <a:pt x="959162" y="364012"/>
                </a:moveTo>
                <a:cubicBezTo>
                  <a:pt x="995954" y="404332"/>
                  <a:pt x="1019642" y="471717"/>
                  <a:pt x="1019642" y="549736"/>
                </a:cubicBezTo>
                <a:cubicBezTo>
                  <a:pt x="1019703" y="574609"/>
                  <a:pt x="1017168" y="599426"/>
                  <a:pt x="1012082" y="623774"/>
                </a:cubicBezTo>
                <a:cubicBezTo>
                  <a:pt x="1059509" y="604571"/>
                  <a:pt x="1091966" y="573727"/>
                  <a:pt x="1095242" y="539354"/>
                </a:cubicBezTo>
                <a:cubicBezTo>
                  <a:pt x="1090812" y="458275"/>
                  <a:pt x="1036607" y="388426"/>
                  <a:pt x="959162" y="364012"/>
                </a:cubicBezTo>
                <a:close/>
                <a:moveTo>
                  <a:pt x="706507" y="539455"/>
                </a:moveTo>
                <a:cubicBezTo>
                  <a:pt x="712001" y="596911"/>
                  <a:pt x="798790" y="644388"/>
                  <a:pt x="900850" y="644388"/>
                </a:cubicBezTo>
                <a:cubicBezTo>
                  <a:pt x="926790" y="644438"/>
                  <a:pt x="952641" y="641288"/>
                  <a:pt x="977810" y="635013"/>
                </a:cubicBezTo>
                <a:cubicBezTo>
                  <a:pt x="985622" y="607197"/>
                  <a:pt x="989523" y="578429"/>
                  <a:pt x="989402" y="549535"/>
                </a:cubicBezTo>
                <a:cubicBezTo>
                  <a:pt x="989402" y="448735"/>
                  <a:pt x="943085" y="363055"/>
                  <a:pt x="886586" y="355444"/>
                </a:cubicBezTo>
                <a:cubicBezTo>
                  <a:pt x="788836" y="362782"/>
                  <a:pt x="711734" y="441568"/>
                  <a:pt x="706507" y="539455"/>
                </a:cubicBezTo>
                <a:close/>
                <a:moveTo>
                  <a:pt x="343627" y="273242"/>
                </a:moveTo>
                <a:cubicBezTo>
                  <a:pt x="298610" y="177527"/>
                  <a:pt x="339706" y="63442"/>
                  <a:pt x="435426" y="18419"/>
                </a:cubicBezTo>
                <a:cubicBezTo>
                  <a:pt x="435567" y="18354"/>
                  <a:pt x="435713" y="18283"/>
                  <a:pt x="435859" y="18218"/>
                </a:cubicBezTo>
                <a:cubicBezTo>
                  <a:pt x="439286" y="16605"/>
                  <a:pt x="442764" y="15143"/>
                  <a:pt x="446292" y="13732"/>
                </a:cubicBezTo>
                <a:cubicBezTo>
                  <a:pt x="448399" y="12482"/>
                  <a:pt x="450571" y="11338"/>
                  <a:pt x="452794" y="10305"/>
                </a:cubicBezTo>
                <a:lnTo>
                  <a:pt x="453146" y="11111"/>
                </a:lnTo>
                <a:cubicBezTo>
                  <a:pt x="546134" y="-21966"/>
                  <a:pt x="649036" y="21040"/>
                  <a:pt x="690833" y="110450"/>
                </a:cubicBezTo>
                <a:cubicBezTo>
                  <a:pt x="692042" y="112970"/>
                  <a:pt x="693151" y="115490"/>
                  <a:pt x="694260" y="118111"/>
                </a:cubicBezTo>
                <a:cubicBezTo>
                  <a:pt x="695066" y="119673"/>
                  <a:pt x="695923" y="121185"/>
                  <a:pt x="696629" y="122798"/>
                </a:cubicBezTo>
                <a:lnTo>
                  <a:pt x="696175" y="122798"/>
                </a:lnTo>
                <a:cubicBezTo>
                  <a:pt x="729817" y="210010"/>
                  <a:pt x="695586" y="308769"/>
                  <a:pt x="615182" y="356452"/>
                </a:cubicBezTo>
                <a:lnTo>
                  <a:pt x="615586" y="357309"/>
                </a:lnTo>
                <a:cubicBezTo>
                  <a:pt x="613469" y="358267"/>
                  <a:pt x="611251" y="359073"/>
                  <a:pt x="609084" y="359879"/>
                </a:cubicBezTo>
                <a:cubicBezTo>
                  <a:pt x="605657" y="361744"/>
                  <a:pt x="602230" y="363559"/>
                  <a:pt x="598651" y="365222"/>
                </a:cubicBezTo>
                <a:cubicBezTo>
                  <a:pt x="507578" y="408011"/>
                  <a:pt x="398921" y="373024"/>
                  <a:pt x="349927" y="285136"/>
                </a:cubicBezTo>
                <a:lnTo>
                  <a:pt x="349423" y="285388"/>
                </a:lnTo>
                <a:cubicBezTo>
                  <a:pt x="348718" y="283775"/>
                  <a:pt x="348062" y="282163"/>
                  <a:pt x="347407" y="280348"/>
                </a:cubicBezTo>
                <a:cubicBezTo>
                  <a:pt x="346046" y="278181"/>
                  <a:pt x="344786" y="275661"/>
                  <a:pt x="343577" y="273141"/>
                </a:cubicBezTo>
                <a:close/>
                <a:moveTo>
                  <a:pt x="530762" y="352672"/>
                </a:moveTo>
                <a:cubicBezTo>
                  <a:pt x="523893" y="349306"/>
                  <a:pt x="517260" y="345485"/>
                  <a:pt x="510905" y="341231"/>
                </a:cubicBezTo>
                <a:cubicBezTo>
                  <a:pt x="476381" y="317997"/>
                  <a:pt x="445738" y="280348"/>
                  <a:pt x="424570" y="235391"/>
                </a:cubicBezTo>
                <a:cubicBezTo>
                  <a:pt x="416153" y="217605"/>
                  <a:pt x="409500" y="199038"/>
                  <a:pt x="404712" y="179951"/>
                </a:cubicBezTo>
                <a:cubicBezTo>
                  <a:pt x="399632" y="185601"/>
                  <a:pt x="394949" y="191599"/>
                  <a:pt x="390701" y="197894"/>
                </a:cubicBezTo>
                <a:cubicBezTo>
                  <a:pt x="373363" y="223648"/>
                  <a:pt x="367920" y="248294"/>
                  <a:pt x="375026" y="268454"/>
                </a:cubicBezTo>
                <a:cubicBezTo>
                  <a:pt x="405619" y="324952"/>
                  <a:pt x="466734" y="358000"/>
                  <a:pt x="530762" y="352672"/>
                </a:cubicBezTo>
                <a:close/>
                <a:moveTo>
                  <a:pt x="666842" y="131215"/>
                </a:moveTo>
                <a:cubicBezTo>
                  <a:pt x="642650" y="90542"/>
                  <a:pt x="561002" y="85855"/>
                  <a:pt x="484344" y="121790"/>
                </a:cubicBezTo>
                <a:cubicBezTo>
                  <a:pt x="465142" y="130701"/>
                  <a:pt x="447073" y="141864"/>
                  <a:pt x="430517" y="155054"/>
                </a:cubicBezTo>
                <a:cubicBezTo>
                  <a:pt x="434534" y="178324"/>
                  <a:pt x="441690" y="200943"/>
                  <a:pt x="451786" y="222287"/>
                </a:cubicBezTo>
                <a:cubicBezTo>
                  <a:pt x="470635" y="262607"/>
                  <a:pt x="497599" y="295871"/>
                  <a:pt x="527638" y="316082"/>
                </a:cubicBezTo>
                <a:cubicBezTo>
                  <a:pt x="552838" y="332915"/>
                  <a:pt x="576778" y="338510"/>
                  <a:pt x="596383" y="332311"/>
                </a:cubicBezTo>
                <a:cubicBezTo>
                  <a:pt x="667110" y="292545"/>
                  <a:pt x="697284" y="206427"/>
                  <a:pt x="666842" y="131215"/>
                </a:cubicBezTo>
                <a:close/>
                <a:moveTo>
                  <a:pt x="516852" y="30415"/>
                </a:moveTo>
                <a:cubicBezTo>
                  <a:pt x="497297" y="30440"/>
                  <a:pt x="477908" y="34043"/>
                  <a:pt x="459648" y="41049"/>
                </a:cubicBezTo>
                <a:cubicBezTo>
                  <a:pt x="438682" y="54607"/>
                  <a:pt x="427745" y="83939"/>
                  <a:pt x="427543" y="119875"/>
                </a:cubicBezTo>
                <a:cubicBezTo>
                  <a:pt x="441459" y="110253"/>
                  <a:pt x="456160" y="101826"/>
                  <a:pt x="471492" y="94675"/>
                </a:cubicBezTo>
                <a:cubicBezTo>
                  <a:pt x="526075" y="69071"/>
                  <a:pt x="581162" y="61713"/>
                  <a:pt x="624053" y="71037"/>
                </a:cubicBezTo>
                <a:cubicBezTo>
                  <a:pt x="594458" y="44955"/>
                  <a:pt x="556396" y="30520"/>
                  <a:pt x="516953" y="30415"/>
                </a:cubicBezTo>
                <a:close/>
                <a:moveTo>
                  <a:pt x="355572" y="197491"/>
                </a:moveTo>
                <a:cubicBezTo>
                  <a:pt x="358495" y="191816"/>
                  <a:pt x="361741" y="186312"/>
                  <a:pt x="365299" y="181010"/>
                </a:cubicBezTo>
                <a:cubicBezTo>
                  <a:pt x="374709" y="167251"/>
                  <a:pt x="385666" y="154615"/>
                  <a:pt x="397958" y="143361"/>
                </a:cubicBezTo>
                <a:cubicBezTo>
                  <a:pt x="395499" y="121840"/>
                  <a:pt x="396724" y="100057"/>
                  <a:pt x="401587" y="78950"/>
                </a:cubicBezTo>
                <a:cubicBezTo>
                  <a:pt x="370899" y="110551"/>
                  <a:pt x="354383" y="153265"/>
                  <a:pt x="355824" y="197289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86" name="Graphic 1">
            <a:extLst>
              <a:ext uri="{FF2B5EF4-FFF2-40B4-BE49-F238E27FC236}">
                <a16:creationId xmlns:a16="http://schemas.microsoft.com/office/drawing/2014/main" id="{52B1C85B-1B77-4C49-A693-9C767AF83254}"/>
              </a:ext>
            </a:extLst>
          </p:cNvPr>
          <p:cNvSpPr>
            <a:spLocks noChangeAspect="1"/>
          </p:cNvSpPr>
          <p:nvPr/>
        </p:nvSpPr>
        <p:spPr>
          <a:xfrm>
            <a:off x="8472698" y="2014182"/>
            <a:ext cx="620524" cy="649192"/>
          </a:xfrm>
          <a:custGeom>
            <a:avLst/>
            <a:gdLst>
              <a:gd name="connsiteX0" fmla="*/ 1399916 w 1405949"/>
              <a:gd name="connsiteY0" fmla="*/ 441887 h 1470903"/>
              <a:gd name="connsiteX1" fmla="*/ 805625 w 1405949"/>
              <a:gd name="connsiteY1" fmla="*/ 6138 h 1470903"/>
              <a:gd name="connsiteX2" fmla="*/ 396100 w 1405949"/>
              <a:gd name="connsiteY2" fmla="*/ 340583 h 1470903"/>
              <a:gd name="connsiteX3" fmla="*/ 424424 w 1405949"/>
              <a:gd name="connsiteY3" fmla="*/ 351066 h 1470903"/>
              <a:gd name="connsiteX4" fmla="*/ 1055039 w 1405949"/>
              <a:gd name="connsiteY4" fmla="*/ 61261 h 1470903"/>
              <a:gd name="connsiteX5" fmla="*/ 1344844 w 1405949"/>
              <a:gd name="connsiteY5" fmla="*/ 691876 h 1470903"/>
              <a:gd name="connsiteX6" fmla="*/ 1296344 w 1405949"/>
              <a:gd name="connsiteY6" fmla="*/ 788538 h 1470903"/>
              <a:gd name="connsiteX7" fmla="*/ 1112536 w 1405949"/>
              <a:gd name="connsiteY7" fmla="*/ 710569 h 1470903"/>
              <a:gd name="connsiteX8" fmla="*/ 1029628 w 1405949"/>
              <a:gd name="connsiteY8" fmla="*/ 710569 h 1470903"/>
              <a:gd name="connsiteX9" fmla="*/ 1029628 w 1405949"/>
              <a:gd name="connsiteY9" fmla="*/ 706940 h 1470903"/>
              <a:gd name="connsiteX10" fmla="*/ 1059868 w 1405949"/>
              <a:gd name="connsiteY10" fmla="*/ 708503 h 1470903"/>
              <a:gd name="connsiteX11" fmla="*/ 1208296 w 1405949"/>
              <a:gd name="connsiteY11" fmla="*/ 642983 h 1470903"/>
              <a:gd name="connsiteX12" fmla="*/ 1209606 w 1405949"/>
              <a:gd name="connsiteY12" fmla="*/ 630635 h 1470903"/>
              <a:gd name="connsiteX13" fmla="*/ 1201290 w 1405949"/>
              <a:gd name="connsiteY13" fmla="*/ 621512 h 1470903"/>
              <a:gd name="connsiteX14" fmla="*/ 1126749 w 1405949"/>
              <a:gd name="connsiteY14" fmla="*/ 466179 h 1470903"/>
              <a:gd name="connsiteX15" fmla="*/ 1142221 w 1405949"/>
              <a:gd name="connsiteY15" fmla="*/ 373292 h 1470903"/>
              <a:gd name="connsiteX16" fmla="*/ 1142221 w 1405949"/>
              <a:gd name="connsiteY16" fmla="*/ 310343 h 1470903"/>
              <a:gd name="connsiteX17" fmla="*/ 889667 w 1405949"/>
              <a:gd name="connsiteY17" fmla="*/ 70691 h 1470903"/>
              <a:gd name="connsiteX18" fmla="*/ 637112 w 1405949"/>
              <a:gd name="connsiteY18" fmla="*/ 310343 h 1470903"/>
              <a:gd name="connsiteX19" fmla="*/ 637112 w 1405949"/>
              <a:gd name="connsiteY19" fmla="*/ 373292 h 1470903"/>
              <a:gd name="connsiteX20" fmla="*/ 652484 w 1405949"/>
              <a:gd name="connsiteY20" fmla="*/ 465978 h 1470903"/>
              <a:gd name="connsiteX21" fmla="*/ 577993 w 1405949"/>
              <a:gd name="connsiteY21" fmla="*/ 621361 h 1470903"/>
              <a:gd name="connsiteX22" fmla="*/ 569677 w 1405949"/>
              <a:gd name="connsiteY22" fmla="*/ 630483 h 1470903"/>
              <a:gd name="connsiteX23" fmla="*/ 570988 w 1405949"/>
              <a:gd name="connsiteY23" fmla="*/ 642831 h 1470903"/>
              <a:gd name="connsiteX24" fmla="*/ 705959 w 1405949"/>
              <a:gd name="connsiteY24" fmla="*/ 708351 h 1470903"/>
              <a:gd name="connsiteX25" fmla="*/ 707521 w 1405949"/>
              <a:gd name="connsiteY25" fmla="*/ 678111 h 1470903"/>
              <a:gd name="connsiteX26" fmla="*/ 607628 w 1405949"/>
              <a:gd name="connsiteY26" fmla="*/ 640160 h 1470903"/>
              <a:gd name="connsiteX27" fmla="*/ 682926 w 1405949"/>
              <a:gd name="connsiteY27" fmla="*/ 496823 h 1470903"/>
              <a:gd name="connsiteX28" fmla="*/ 742045 w 1405949"/>
              <a:gd name="connsiteY28" fmla="*/ 633356 h 1470903"/>
              <a:gd name="connsiteX29" fmla="*/ 749454 w 1405949"/>
              <a:gd name="connsiteY29" fmla="*/ 641420 h 1470903"/>
              <a:gd name="connsiteX30" fmla="*/ 749454 w 1405949"/>
              <a:gd name="connsiteY30" fmla="*/ 710720 h 1470903"/>
              <a:gd name="connsiteX31" fmla="*/ 666899 w 1405949"/>
              <a:gd name="connsiteY31" fmla="*/ 710720 h 1470903"/>
              <a:gd name="connsiteX32" fmla="*/ 477445 w 1405949"/>
              <a:gd name="connsiteY32" fmla="*/ 794687 h 1470903"/>
              <a:gd name="connsiteX33" fmla="*/ 399829 w 1405949"/>
              <a:gd name="connsiteY33" fmla="*/ 595909 h 1470903"/>
              <a:gd name="connsiteX34" fmla="*/ 394487 w 1405949"/>
              <a:gd name="connsiteY34" fmla="*/ 541477 h 1470903"/>
              <a:gd name="connsiteX35" fmla="*/ 364247 w 1405949"/>
              <a:gd name="connsiteY35" fmla="*/ 542787 h 1470903"/>
              <a:gd name="connsiteX36" fmla="*/ 369892 w 1405949"/>
              <a:gd name="connsiteY36" fmla="*/ 600495 h 1470903"/>
              <a:gd name="connsiteX37" fmla="*/ 485560 w 1405949"/>
              <a:gd name="connsiteY37" fmla="*/ 855671 h 1470903"/>
              <a:gd name="connsiteX38" fmla="*/ 375587 w 1405949"/>
              <a:gd name="connsiteY38" fmla="*/ 973909 h 1470903"/>
              <a:gd name="connsiteX39" fmla="*/ 397712 w 1405949"/>
              <a:gd name="connsiteY39" fmla="*/ 994523 h 1470903"/>
              <a:gd name="connsiteX40" fmla="*/ 505165 w 1405949"/>
              <a:gd name="connsiteY40" fmla="*/ 879006 h 1470903"/>
              <a:gd name="connsiteX41" fmla="*/ 520688 w 1405949"/>
              <a:gd name="connsiteY41" fmla="*/ 893420 h 1470903"/>
              <a:gd name="connsiteX42" fmla="*/ 539034 w 1405949"/>
              <a:gd name="connsiteY42" fmla="*/ 910506 h 1470903"/>
              <a:gd name="connsiteX43" fmla="*/ 562621 w 1405949"/>
              <a:gd name="connsiteY43" fmla="*/ 932430 h 1470903"/>
              <a:gd name="connsiteX44" fmla="*/ 405524 w 1405949"/>
              <a:gd name="connsiteY44" fmla="*/ 1101421 h 1470903"/>
              <a:gd name="connsiteX45" fmla="*/ 358300 w 1405949"/>
              <a:gd name="connsiteY45" fmla="*/ 1057523 h 1470903"/>
              <a:gd name="connsiteX46" fmla="*/ 311579 w 1405949"/>
              <a:gd name="connsiteY46" fmla="*/ 1014027 h 1470903"/>
              <a:gd name="connsiteX47" fmla="*/ 300743 w 1405949"/>
              <a:gd name="connsiteY47" fmla="*/ 1009995 h 1470903"/>
              <a:gd name="connsiteX48" fmla="*/ 290209 w 1405949"/>
              <a:gd name="connsiteY48" fmla="*/ 1014783 h 1470903"/>
              <a:gd name="connsiteX49" fmla="*/ 19158 w 1405949"/>
              <a:gd name="connsiteY49" fmla="*/ 1306095 h 1470903"/>
              <a:gd name="connsiteX50" fmla="*/ 22787 w 1405949"/>
              <a:gd name="connsiteY50" fmla="*/ 1407198 h 1470903"/>
              <a:gd name="connsiteX51" fmla="*/ 70667 w 1405949"/>
              <a:gd name="connsiteY51" fmla="*/ 1451751 h 1470903"/>
              <a:gd name="connsiteX52" fmla="*/ 119353 w 1405949"/>
              <a:gd name="connsiteY52" fmla="*/ 1470904 h 1470903"/>
              <a:gd name="connsiteX53" fmla="*/ 121974 w 1405949"/>
              <a:gd name="connsiteY53" fmla="*/ 1470904 h 1470903"/>
              <a:gd name="connsiteX54" fmla="*/ 171769 w 1405949"/>
              <a:gd name="connsiteY54" fmla="*/ 1448173 h 1470903"/>
              <a:gd name="connsiteX55" fmla="*/ 442820 w 1405949"/>
              <a:gd name="connsiteY55" fmla="*/ 1156811 h 1470903"/>
              <a:gd name="connsiteX56" fmla="*/ 442064 w 1405949"/>
              <a:gd name="connsiteY56" fmla="*/ 1135441 h 1470903"/>
              <a:gd name="connsiteX57" fmla="*/ 427650 w 1405949"/>
              <a:gd name="connsiteY57" fmla="*/ 1122085 h 1470903"/>
              <a:gd name="connsiteX58" fmla="*/ 588577 w 1405949"/>
              <a:gd name="connsiteY58" fmla="*/ 949112 h 1470903"/>
              <a:gd name="connsiteX59" fmla="*/ 884879 w 1405949"/>
              <a:gd name="connsiteY59" fmla="*/ 1042251 h 1470903"/>
              <a:gd name="connsiteX60" fmla="*/ 1405949 w 1405949"/>
              <a:gd name="connsiteY60" fmla="*/ 520748 h 1470903"/>
              <a:gd name="connsiteX61" fmla="*/ 1399916 w 1405949"/>
              <a:gd name="connsiteY61" fmla="*/ 441887 h 1470903"/>
              <a:gd name="connsiteX62" fmla="*/ 149392 w 1405949"/>
              <a:gd name="connsiteY62" fmla="*/ 1427509 h 1470903"/>
              <a:gd name="connsiteX63" fmla="*/ 91054 w 1405949"/>
              <a:gd name="connsiteY63" fmla="*/ 1429651 h 1470903"/>
              <a:gd name="connsiteX64" fmla="*/ 91028 w 1405949"/>
              <a:gd name="connsiteY64" fmla="*/ 1429626 h 1470903"/>
              <a:gd name="connsiteX65" fmla="*/ 43148 w 1405949"/>
              <a:gd name="connsiteY65" fmla="*/ 1385072 h 1470903"/>
              <a:gd name="connsiteX66" fmla="*/ 41006 w 1405949"/>
              <a:gd name="connsiteY66" fmla="*/ 1326734 h 1470903"/>
              <a:gd name="connsiteX67" fmla="*/ 41032 w 1405949"/>
              <a:gd name="connsiteY67" fmla="*/ 1326709 h 1470903"/>
              <a:gd name="connsiteX68" fmla="*/ 301801 w 1405949"/>
              <a:gd name="connsiteY68" fmla="*/ 1046435 h 1470903"/>
              <a:gd name="connsiteX69" fmla="*/ 410161 w 1405949"/>
              <a:gd name="connsiteY69" fmla="*/ 1147235 h 1470903"/>
              <a:gd name="connsiteX70" fmla="*/ 889616 w 1405949"/>
              <a:gd name="connsiteY70" fmla="*/ 705227 h 1470903"/>
              <a:gd name="connsiteX71" fmla="*/ 999388 w 1405949"/>
              <a:gd name="connsiteY71" fmla="*/ 668132 h 1470903"/>
              <a:gd name="connsiteX72" fmla="*/ 999388 w 1405949"/>
              <a:gd name="connsiteY72" fmla="*/ 718532 h 1470903"/>
              <a:gd name="connsiteX73" fmla="*/ 890020 w 1405949"/>
              <a:gd name="connsiteY73" fmla="*/ 807891 h 1470903"/>
              <a:gd name="connsiteX74" fmla="*/ 779744 w 1405949"/>
              <a:gd name="connsiteY74" fmla="*/ 718532 h 1470903"/>
              <a:gd name="connsiteX75" fmla="*/ 779744 w 1405949"/>
              <a:gd name="connsiteY75" fmla="*/ 668132 h 1470903"/>
              <a:gd name="connsiteX76" fmla="*/ 889616 w 1405949"/>
              <a:gd name="connsiteY76" fmla="*/ 705227 h 1470903"/>
              <a:gd name="connsiteX77" fmla="*/ 880494 w 1405949"/>
              <a:gd name="connsiteY77" fmla="*/ 839291 h 1470903"/>
              <a:gd name="connsiteX78" fmla="*/ 899596 w 1405949"/>
              <a:gd name="connsiteY78" fmla="*/ 839291 h 1470903"/>
              <a:gd name="connsiteX79" fmla="*/ 978774 w 1405949"/>
              <a:gd name="connsiteY79" fmla="*/ 774577 h 1470903"/>
              <a:gd name="connsiteX80" fmla="*/ 890020 w 1405949"/>
              <a:gd name="connsiteY80" fmla="*/ 987467 h 1470903"/>
              <a:gd name="connsiteX81" fmla="*/ 801568 w 1405949"/>
              <a:gd name="connsiteY81" fmla="*/ 774930 h 1470903"/>
              <a:gd name="connsiteX82" fmla="*/ 1171604 w 1405949"/>
              <a:gd name="connsiteY82" fmla="*/ 640009 h 1470903"/>
              <a:gd name="connsiteX83" fmla="*/ 1029628 w 1405949"/>
              <a:gd name="connsiteY83" fmla="*/ 676499 h 1470903"/>
              <a:gd name="connsiteX84" fmla="*/ 1029628 w 1405949"/>
              <a:gd name="connsiteY84" fmla="*/ 641219 h 1470903"/>
              <a:gd name="connsiteX85" fmla="*/ 1037137 w 1405949"/>
              <a:gd name="connsiteY85" fmla="*/ 633054 h 1470903"/>
              <a:gd name="connsiteX86" fmla="*/ 1096256 w 1405949"/>
              <a:gd name="connsiteY86" fmla="*/ 496520 h 1470903"/>
              <a:gd name="connsiteX87" fmla="*/ 1171604 w 1405949"/>
              <a:gd name="connsiteY87" fmla="*/ 640009 h 1470903"/>
              <a:gd name="connsiteX88" fmla="*/ 1098020 w 1405949"/>
              <a:gd name="connsiteY88" fmla="*/ 373343 h 1470903"/>
              <a:gd name="connsiteX89" fmla="*/ 1119687 w 1405949"/>
              <a:gd name="connsiteY89" fmla="*/ 426701 h 1470903"/>
              <a:gd name="connsiteX90" fmla="*/ 1097365 w 1405949"/>
              <a:gd name="connsiteY90" fmla="*/ 448640 h 1470903"/>
              <a:gd name="connsiteX91" fmla="*/ 889364 w 1405949"/>
              <a:gd name="connsiteY91" fmla="*/ 100931 h 1470903"/>
              <a:gd name="connsiteX92" fmla="*/ 1111679 w 1405949"/>
              <a:gd name="connsiteY92" fmla="*/ 310343 h 1470903"/>
              <a:gd name="connsiteX93" fmla="*/ 1111679 w 1405949"/>
              <a:gd name="connsiteY93" fmla="*/ 346530 h 1470903"/>
              <a:gd name="connsiteX94" fmla="*/ 1083808 w 1405949"/>
              <a:gd name="connsiteY94" fmla="*/ 339978 h 1470903"/>
              <a:gd name="connsiteX95" fmla="*/ 1082850 w 1405949"/>
              <a:gd name="connsiteY95" fmla="*/ 339978 h 1470903"/>
              <a:gd name="connsiteX96" fmla="*/ 801064 w 1405949"/>
              <a:gd name="connsiteY96" fmla="*/ 237464 h 1470903"/>
              <a:gd name="connsiteX97" fmla="*/ 779739 w 1405949"/>
              <a:gd name="connsiteY97" fmla="*/ 239037 h 1470903"/>
              <a:gd name="connsiteX98" fmla="*/ 776418 w 1405949"/>
              <a:gd name="connsiteY98" fmla="*/ 245679 h 1470903"/>
              <a:gd name="connsiteX99" fmla="*/ 693308 w 1405949"/>
              <a:gd name="connsiteY99" fmla="*/ 340129 h 1470903"/>
              <a:gd name="connsiteX100" fmla="*/ 667050 w 1405949"/>
              <a:gd name="connsiteY100" fmla="*/ 346631 h 1470903"/>
              <a:gd name="connsiteX101" fmla="*/ 667050 w 1405949"/>
              <a:gd name="connsiteY101" fmla="*/ 310443 h 1470903"/>
              <a:gd name="connsiteX102" fmla="*/ 889364 w 1405949"/>
              <a:gd name="connsiteY102" fmla="*/ 100931 h 1470903"/>
              <a:gd name="connsiteX103" fmla="*/ 681716 w 1405949"/>
              <a:gd name="connsiteY103" fmla="*/ 373091 h 1470903"/>
              <a:gd name="connsiteX104" fmla="*/ 681716 w 1405949"/>
              <a:gd name="connsiteY104" fmla="*/ 448691 h 1470903"/>
              <a:gd name="connsiteX105" fmla="*/ 659067 w 1405949"/>
              <a:gd name="connsiteY105" fmla="*/ 395740 h 1470903"/>
              <a:gd name="connsiteX106" fmla="*/ 681716 w 1405949"/>
              <a:gd name="connsiteY106" fmla="*/ 373091 h 1470903"/>
              <a:gd name="connsiteX107" fmla="*/ 711956 w 1405949"/>
              <a:gd name="connsiteY107" fmla="*/ 476864 h 1470903"/>
              <a:gd name="connsiteX108" fmla="*/ 711956 w 1405949"/>
              <a:gd name="connsiteY108" fmla="*/ 466784 h 1470903"/>
              <a:gd name="connsiteX109" fmla="*/ 711956 w 1405949"/>
              <a:gd name="connsiteY109" fmla="*/ 466784 h 1470903"/>
              <a:gd name="connsiteX110" fmla="*/ 711956 w 1405949"/>
              <a:gd name="connsiteY110" fmla="*/ 364724 h 1470903"/>
              <a:gd name="connsiteX111" fmla="*/ 799199 w 1405949"/>
              <a:gd name="connsiteY111" fmla="*/ 274004 h 1470903"/>
              <a:gd name="connsiteX112" fmla="*/ 1067579 w 1405949"/>
              <a:gd name="connsiteY112" fmla="*/ 369764 h 1470903"/>
              <a:gd name="connsiteX113" fmla="*/ 1066773 w 1405949"/>
              <a:gd name="connsiteY113" fmla="*/ 466583 h 1470903"/>
              <a:gd name="connsiteX114" fmla="*/ 1066773 w 1405949"/>
              <a:gd name="connsiteY114" fmla="*/ 466583 h 1470903"/>
              <a:gd name="connsiteX115" fmla="*/ 1066773 w 1405949"/>
              <a:gd name="connsiteY115" fmla="*/ 476663 h 1470903"/>
              <a:gd name="connsiteX116" fmla="*/ 889415 w 1405949"/>
              <a:gd name="connsiteY116" fmla="*/ 674583 h 1470903"/>
              <a:gd name="connsiteX117" fmla="*/ 712259 w 1405949"/>
              <a:gd name="connsiteY117" fmla="*/ 476864 h 1470903"/>
              <a:gd name="connsiteX118" fmla="*/ 666596 w 1405949"/>
              <a:gd name="connsiteY118" fmla="*/ 740809 h 1470903"/>
              <a:gd name="connsiteX119" fmla="*/ 734636 w 1405949"/>
              <a:gd name="connsiteY119" fmla="*/ 740809 h 1470903"/>
              <a:gd name="connsiteX120" fmla="*/ 662564 w 1405949"/>
              <a:gd name="connsiteY120" fmla="*/ 837980 h 1470903"/>
              <a:gd name="connsiteX121" fmla="*/ 665765 w 1405949"/>
              <a:gd name="connsiteY121" fmla="*/ 859123 h 1470903"/>
              <a:gd name="connsiteX122" fmla="*/ 674761 w 1405949"/>
              <a:gd name="connsiteY122" fmla="*/ 862071 h 1470903"/>
              <a:gd name="connsiteX123" fmla="*/ 764473 w 1405949"/>
              <a:gd name="connsiteY123" fmla="*/ 862071 h 1470903"/>
              <a:gd name="connsiteX124" fmla="*/ 764473 w 1405949"/>
              <a:gd name="connsiteY124" fmla="*/ 831831 h 1470903"/>
              <a:gd name="connsiteX125" fmla="*/ 704900 w 1405949"/>
              <a:gd name="connsiteY125" fmla="*/ 831831 h 1470903"/>
              <a:gd name="connsiteX126" fmla="*/ 760945 w 1405949"/>
              <a:gd name="connsiteY126" fmla="*/ 756231 h 1470903"/>
              <a:gd name="connsiteX127" fmla="*/ 867239 w 1405949"/>
              <a:gd name="connsiteY127" fmla="*/ 1011709 h 1470903"/>
              <a:gd name="connsiteX128" fmla="*/ 561764 w 1405949"/>
              <a:gd name="connsiteY128" fmla="*/ 890144 h 1470903"/>
              <a:gd name="connsiteX129" fmla="*/ 539135 w 1405949"/>
              <a:gd name="connsiteY129" fmla="*/ 869077 h 1470903"/>
              <a:gd name="connsiteX130" fmla="*/ 495488 w 1405949"/>
              <a:gd name="connsiteY130" fmla="*/ 819635 h 1470903"/>
              <a:gd name="connsiteX131" fmla="*/ 666899 w 1405949"/>
              <a:gd name="connsiteY131" fmla="*/ 740809 h 1470903"/>
              <a:gd name="connsiteX132" fmla="*/ 959269 w 1405949"/>
              <a:gd name="connsiteY132" fmla="*/ 1006215 h 1470903"/>
              <a:gd name="connsiteX133" fmla="*/ 912700 w 1405949"/>
              <a:gd name="connsiteY133" fmla="*/ 1011255 h 1470903"/>
              <a:gd name="connsiteX134" fmla="*/ 1018842 w 1405949"/>
              <a:gd name="connsiteY134" fmla="*/ 756282 h 1470903"/>
              <a:gd name="connsiteX135" fmla="*/ 1074887 w 1405949"/>
              <a:gd name="connsiteY135" fmla="*/ 831882 h 1470903"/>
              <a:gd name="connsiteX136" fmla="*/ 1015364 w 1405949"/>
              <a:gd name="connsiteY136" fmla="*/ 831882 h 1470903"/>
              <a:gd name="connsiteX137" fmla="*/ 1015364 w 1405949"/>
              <a:gd name="connsiteY137" fmla="*/ 862122 h 1470903"/>
              <a:gd name="connsiteX138" fmla="*/ 1105127 w 1405949"/>
              <a:gd name="connsiteY138" fmla="*/ 862122 h 1470903"/>
              <a:gd name="connsiteX139" fmla="*/ 1120222 w 1405949"/>
              <a:gd name="connsiteY139" fmla="*/ 846977 h 1470903"/>
              <a:gd name="connsiteX140" fmla="*/ 1117273 w 1405949"/>
              <a:gd name="connsiteY140" fmla="*/ 838031 h 1470903"/>
              <a:gd name="connsiteX141" fmla="*/ 1045604 w 1405949"/>
              <a:gd name="connsiteY141" fmla="*/ 740809 h 1470903"/>
              <a:gd name="connsiteX142" fmla="*/ 1112536 w 1405949"/>
              <a:gd name="connsiteY142" fmla="*/ 740809 h 1470903"/>
              <a:gd name="connsiteX143" fmla="*/ 1278856 w 1405949"/>
              <a:gd name="connsiteY143" fmla="*/ 813839 h 1470903"/>
              <a:gd name="connsiteX144" fmla="*/ 959572 w 1405949"/>
              <a:gd name="connsiteY144" fmla="*/ 1006215 h 1470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1405949" h="1470903">
                <a:moveTo>
                  <a:pt x="1399916" y="441887"/>
                </a:moveTo>
                <a:cubicBezTo>
                  <a:pt x="1356134" y="157449"/>
                  <a:pt x="1090062" y="-37642"/>
                  <a:pt x="805625" y="6138"/>
                </a:cubicBezTo>
                <a:cubicBezTo>
                  <a:pt x="618495" y="34942"/>
                  <a:pt x="461710" y="162983"/>
                  <a:pt x="396100" y="340583"/>
                </a:cubicBezTo>
                <a:lnTo>
                  <a:pt x="424424" y="351066"/>
                </a:lnTo>
                <a:cubicBezTo>
                  <a:pt x="518536" y="96899"/>
                  <a:pt x="800872" y="-32851"/>
                  <a:pt x="1055039" y="61261"/>
                </a:cubicBezTo>
                <a:cubicBezTo>
                  <a:pt x="1309207" y="155373"/>
                  <a:pt x="1438956" y="437708"/>
                  <a:pt x="1344844" y="691876"/>
                </a:cubicBezTo>
                <a:cubicBezTo>
                  <a:pt x="1332290" y="725785"/>
                  <a:pt x="1316021" y="758202"/>
                  <a:pt x="1296344" y="788538"/>
                </a:cubicBezTo>
                <a:cubicBezTo>
                  <a:pt x="1248223" y="738642"/>
                  <a:pt x="1181856" y="710493"/>
                  <a:pt x="1112536" y="710569"/>
                </a:cubicBezTo>
                <a:lnTo>
                  <a:pt x="1029628" y="710569"/>
                </a:lnTo>
                <a:lnTo>
                  <a:pt x="1029628" y="706940"/>
                </a:lnTo>
                <a:cubicBezTo>
                  <a:pt x="1040212" y="707999"/>
                  <a:pt x="1050292" y="708503"/>
                  <a:pt x="1059868" y="708503"/>
                </a:cubicBezTo>
                <a:cubicBezTo>
                  <a:pt x="1168480" y="708503"/>
                  <a:pt x="1206532" y="645805"/>
                  <a:pt x="1208296" y="642983"/>
                </a:cubicBezTo>
                <a:cubicBezTo>
                  <a:pt x="1210478" y="639243"/>
                  <a:pt x="1210957" y="634747"/>
                  <a:pt x="1209606" y="630635"/>
                </a:cubicBezTo>
                <a:cubicBezTo>
                  <a:pt x="1208260" y="626547"/>
                  <a:pt x="1205231" y="623231"/>
                  <a:pt x="1201290" y="621512"/>
                </a:cubicBezTo>
                <a:cubicBezTo>
                  <a:pt x="1120953" y="586232"/>
                  <a:pt x="1124380" y="491127"/>
                  <a:pt x="1126749" y="466179"/>
                </a:cubicBezTo>
                <a:cubicBezTo>
                  <a:pt x="1154836" y="443691"/>
                  <a:pt x="1161499" y="403673"/>
                  <a:pt x="1142221" y="373292"/>
                </a:cubicBezTo>
                <a:lnTo>
                  <a:pt x="1142221" y="310343"/>
                </a:lnTo>
                <a:cubicBezTo>
                  <a:pt x="1142221" y="173708"/>
                  <a:pt x="1033660" y="70691"/>
                  <a:pt x="889667" y="70691"/>
                </a:cubicBezTo>
                <a:cubicBezTo>
                  <a:pt x="683480" y="70691"/>
                  <a:pt x="637112" y="248199"/>
                  <a:pt x="637112" y="310343"/>
                </a:cubicBezTo>
                <a:lnTo>
                  <a:pt x="637112" y="373292"/>
                </a:lnTo>
                <a:cubicBezTo>
                  <a:pt x="617935" y="403603"/>
                  <a:pt x="624548" y="443479"/>
                  <a:pt x="652484" y="465978"/>
                </a:cubicBezTo>
                <a:cubicBezTo>
                  <a:pt x="654652" y="490724"/>
                  <a:pt x="657524" y="586383"/>
                  <a:pt x="577993" y="621361"/>
                </a:cubicBezTo>
                <a:cubicBezTo>
                  <a:pt x="574052" y="623080"/>
                  <a:pt x="571023" y="626396"/>
                  <a:pt x="569677" y="630483"/>
                </a:cubicBezTo>
                <a:cubicBezTo>
                  <a:pt x="568327" y="634596"/>
                  <a:pt x="568805" y="639092"/>
                  <a:pt x="570988" y="642831"/>
                </a:cubicBezTo>
                <a:cubicBezTo>
                  <a:pt x="572449" y="645251"/>
                  <a:pt x="607326" y="703311"/>
                  <a:pt x="705959" y="708351"/>
                </a:cubicBezTo>
                <a:lnTo>
                  <a:pt x="707521" y="678111"/>
                </a:lnTo>
                <a:cubicBezTo>
                  <a:pt x="652585" y="675289"/>
                  <a:pt x="621841" y="654171"/>
                  <a:pt x="607628" y="640160"/>
                </a:cubicBezTo>
                <a:cubicBezTo>
                  <a:pt x="666899" y="604477"/>
                  <a:pt x="680708" y="539360"/>
                  <a:pt x="682926" y="496823"/>
                </a:cubicBezTo>
                <a:cubicBezTo>
                  <a:pt x="688016" y="547359"/>
                  <a:pt x="708675" y="595067"/>
                  <a:pt x="742045" y="633356"/>
                </a:cubicBezTo>
                <a:cubicBezTo>
                  <a:pt x="744464" y="636128"/>
                  <a:pt x="747085" y="638799"/>
                  <a:pt x="749454" y="641420"/>
                </a:cubicBezTo>
                <a:lnTo>
                  <a:pt x="749454" y="710720"/>
                </a:lnTo>
                <a:lnTo>
                  <a:pt x="666899" y="710720"/>
                </a:lnTo>
                <a:cubicBezTo>
                  <a:pt x="594681" y="710498"/>
                  <a:pt x="525784" y="741036"/>
                  <a:pt x="477445" y="794687"/>
                </a:cubicBezTo>
                <a:cubicBezTo>
                  <a:pt x="437231" y="734963"/>
                  <a:pt x="410726" y="667079"/>
                  <a:pt x="399829" y="595909"/>
                </a:cubicBezTo>
                <a:cubicBezTo>
                  <a:pt x="397067" y="577876"/>
                  <a:pt x="395283" y="559702"/>
                  <a:pt x="394487" y="541477"/>
                </a:cubicBezTo>
                <a:lnTo>
                  <a:pt x="364247" y="542787"/>
                </a:lnTo>
                <a:cubicBezTo>
                  <a:pt x="365073" y="562111"/>
                  <a:pt x="366958" y="581379"/>
                  <a:pt x="369892" y="600495"/>
                </a:cubicBezTo>
                <a:cubicBezTo>
                  <a:pt x="384276" y="694562"/>
                  <a:pt x="424293" y="782853"/>
                  <a:pt x="485560" y="855671"/>
                </a:cubicBezTo>
                <a:lnTo>
                  <a:pt x="375587" y="973909"/>
                </a:lnTo>
                <a:lnTo>
                  <a:pt x="397712" y="994523"/>
                </a:lnTo>
                <a:lnTo>
                  <a:pt x="505165" y="879006"/>
                </a:lnTo>
                <a:lnTo>
                  <a:pt x="520688" y="893420"/>
                </a:lnTo>
                <a:cubicBezTo>
                  <a:pt x="526636" y="899267"/>
                  <a:pt x="532784" y="904962"/>
                  <a:pt x="539034" y="910506"/>
                </a:cubicBezTo>
                <a:lnTo>
                  <a:pt x="562621" y="932430"/>
                </a:lnTo>
                <a:lnTo>
                  <a:pt x="405524" y="1101421"/>
                </a:lnTo>
                <a:lnTo>
                  <a:pt x="358300" y="1057523"/>
                </a:lnTo>
                <a:lnTo>
                  <a:pt x="311579" y="1014027"/>
                </a:lnTo>
                <a:cubicBezTo>
                  <a:pt x="308625" y="1011331"/>
                  <a:pt x="304740" y="1009885"/>
                  <a:pt x="300743" y="1009995"/>
                </a:cubicBezTo>
                <a:cubicBezTo>
                  <a:pt x="296736" y="1010132"/>
                  <a:pt x="292946" y="1011855"/>
                  <a:pt x="290209" y="1014783"/>
                </a:cubicBezTo>
                <a:lnTo>
                  <a:pt x="19158" y="1306095"/>
                </a:lnTo>
                <a:cubicBezTo>
                  <a:pt x="-7740" y="1335025"/>
                  <a:pt x="-6118" y="1380274"/>
                  <a:pt x="22787" y="1407198"/>
                </a:cubicBezTo>
                <a:lnTo>
                  <a:pt x="70667" y="1451751"/>
                </a:lnTo>
                <a:cubicBezTo>
                  <a:pt x="83877" y="1464084"/>
                  <a:pt x="101280" y="1470934"/>
                  <a:pt x="119353" y="1470904"/>
                </a:cubicBezTo>
                <a:lnTo>
                  <a:pt x="121974" y="1470904"/>
                </a:lnTo>
                <a:cubicBezTo>
                  <a:pt x="140945" y="1470289"/>
                  <a:pt x="158877" y="1462104"/>
                  <a:pt x="171769" y="1448173"/>
                </a:cubicBezTo>
                <a:lnTo>
                  <a:pt x="442820" y="1156811"/>
                </a:lnTo>
                <a:cubicBezTo>
                  <a:pt x="448511" y="1150702"/>
                  <a:pt x="448173" y="1141131"/>
                  <a:pt x="442064" y="1135441"/>
                </a:cubicBezTo>
                <a:lnTo>
                  <a:pt x="427650" y="1122085"/>
                </a:lnTo>
                <a:lnTo>
                  <a:pt x="588577" y="949112"/>
                </a:lnTo>
                <a:cubicBezTo>
                  <a:pt x="675537" y="1009648"/>
                  <a:pt x="778923" y="1042146"/>
                  <a:pt x="884879" y="1042251"/>
                </a:cubicBezTo>
                <a:cubicBezTo>
                  <a:pt x="1172779" y="1042131"/>
                  <a:pt x="1406070" y="808647"/>
                  <a:pt x="1405949" y="520748"/>
                </a:cubicBezTo>
                <a:cubicBezTo>
                  <a:pt x="1405939" y="494348"/>
                  <a:pt x="1403923" y="467984"/>
                  <a:pt x="1399916" y="441887"/>
                </a:cubicBezTo>
                <a:close/>
                <a:moveTo>
                  <a:pt x="149392" y="1427509"/>
                </a:moveTo>
                <a:cubicBezTo>
                  <a:pt x="133873" y="1444212"/>
                  <a:pt x="107756" y="1445169"/>
                  <a:pt x="91054" y="1429651"/>
                </a:cubicBezTo>
                <a:cubicBezTo>
                  <a:pt x="91049" y="1429641"/>
                  <a:pt x="91039" y="1429636"/>
                  <a:pt x="91028" y="1429626"/>
                </a:cubicBezTo>
                <a:lnTo>
                  <a:pt x="43148" y="1385072"/>
                </a:lnTo>
                <a:cubicBezTo>
                  <a:pt x="26446" y="1369554"/>
                  <a:pt x="25488" y="1343437"/>
                  <a:pt x="41006" y="1326734"/>
                </a:cubicBezTo>
                <a:cubicBezTo>
                  <a:pt x="41017" y="1326729"/>
                  <a:pt x="41022" y="1326719"/>
                  <a:pt x="41032" y="1326709"/>
                </a:cubicBezTo>
                <a:lnTo>
                  <a:pt x="301801" y="1046435"/>
                </a:lnTo>
                <a:lnTo>
                  <a:pt x="410161" y="1147235"/>
                </a:lnTo>
                <a:close/>
                <a:moveTo>
                  <a:pt x="889616" y="705227"/>
                </a:moveTo>
                <a:cubicBezTo>
                  <a:pt x="929226" y="704879"/>
                  <a:pt x="967686" y="691881"/>
                  <a:pt x="999388" y="668132"/>
                </a:cubicBezTo>
                <a:lnTo>
                  <a:pt x="999388" y="718532"/>
                </a:lnTo>
                <a:lnTo>
                  <a:pt x="890020" y="807891"/>
                </a:lnTo>
                <a:lnTo>
                  <a:pt x="779744" y="718532"/>
                </a:lnTo>
                <a:lnTo>
                  <a:pt x="779744" y="668132"/>
                </a:lnTo>
                <a:cubicBezTo>
                  <a:pt x="811461" y="691926"/>
                  <a:pt x="849967" y="704929"/>
                  <a:pt x="889616" y="705227"/>
                </a:cubicBezTo>
                <a:close/>
                <a:moveTo>
                  <a:pt x="880494" y="839291"/>
                </a:moveTo>
                <a:cubicBezTo>
                  <a:pt x="886053" y="843822"/>
                  <a:pt x="894037" y="843822"/>
                  <a:pt x="899596" y="839291"/>
                </a:cubicBezTo>
                <a:lnTo>
                  <a:pt x="978774" y="774577"/>
                </a:lnTo>
                <a:lnTo>
                  <a:pt x="890020" y="987467"/>
                </a:lnTo>
                <a:lnTo>
                  <a:pt x="801568" y="774930"/>
                </a:lnTo>
                <a:close/>
                <a:moveTo>
                  <a:pt x="1171604" y="640009"/>
                </a:moveTo>
                <a:cubicBezTo>
                  <a:pt x="1153813" y="657347"/>
                  <a:pt x="1111578" y="685369"/>
                  <a:pt x="1029628" y="676499"/>
                </a:cubicBezTo>
                <a:lnTo>
                  <a:pt x="1029628" y="641219"/>
                </a:lnTo>
                <a:cubicBezTo>
                  <a:pt x="1032148" y="638598"/>
                  <a:pt x="1034668" y="635826"/>
                  <a:pt x="1037137" y="633054"/>
                </a:cubicBezTo>
                <a:cubicBezTo>
                  <a:pt x="1070527" y="594775"/>
                  <a:pt x="1091186" y="547061"/>
                  <a:pt x="1096256" y="496520"/>
                </a:cubicBezTo>
                <a:cubicBezTo>
                  <a:pt x="1098474" y="539259"/>
                  <a:pt x="1112284" y="604427"/>
                  <a:pt x="1171604" y="640009"/>
                </a:cubicBezTo>
                <a:close/>
                <a:moveTo>
                  <a:pt x="1098020" y="373343"/>
                </a:moveTo>
                <a:cubicBezTo>
                  <a:pt x="1118740" y="382092"/>
                  <a:pt x="1128442" y="405982"/>
                  <a:pt x="1119687" y="426701"/>
                </a:cubicBezTo>
                <a:cubicBezTo>
                  <a:pt x="1115469" y="436695"/>
                  <a:pt x="1107430" y="444593"/>
                  <a:pt x="1097365" y="448640"/>
                </a:cubicBezTo>
                <a:close/>
                <a:moveTo>
                  <a:pt x="889364" y="100931"/>
                </a:moveTo>
                <a:cubicBezTo>
                  <a:pt x="1016120" y="100931"/>
                  <a:pt x="1111679" y="190945"/>
                  <a:pt x="1111679" y="310343"/>
                </a:cubicBezTo>
                <a:lnTo>
                  <a:pt x="1111679" y="346530"/>
                </a:lnTo>
                <a:cubicBezTo>
                  <a:pt x="1102940" y="342447"/>
                  <a:pt x="1093449" y="340215"/>
                  <a:pt x="1083808" y="339978"/>
                </a:cubicBezTo>
                <a:lnTo>
                  <a:pt x="1082850" y="339978"/>
                </a:lnTo>
                <a:cubicBezTo>
                  <a:pt x="921973" y="339978"/>
                  <a:pt x="802273" y="238472"/>
                  <a:pt x="801064" y="237464"/>
                </a:cubicBezTo>
                <a:cubicBezTo>
                  <a:pt x="794738" y="232011"/>
                  <a:pt x="785193" y="232717"/>
                  <a:pt x="779739" y="239037"/>
                </a:cubicBezTo>
                <a:cubicBezTo>
                  <a:pt x="778096" y="240942"/>
                  <a:pt x="776957" y="243225"/>
                  <a:pt x="776418" y="245679"/>
                </a:cubicBezTo>
                <a:cubicBezTo>
                  <a:pt x="763264" y="306159"/>
                  <a:pt x="704850" y="334988"/>
                  <a:pt x="693308" y="340129"/>
                </a:cubicBezTo>
                <a:cubicBezTo>
                  <a:pt x="684221" y="340608"/>
                  <a:pt x="675311" y="342815"/>
                  <a:pt x="667050" y="346631"/>
                </a:cubicBezTo>
                <a:lnTo>
                  <a:pt x="667050" y="310443"/>
                </a:lnTo>
                <a:cubicBezTo>
                  <a:pt x="667252" y="256011"/>
                  <a:pt x="707924" y="100931"/>
                  <a:pt x="889364" y="100931"/>
                </a:cubicBezTo>
                <a:close/>
                <a:moveTo>
                  <a:pt x="681716" y="373091"/>
                </a:moveTo>
                <a:lnTo>
                  <a:pt x="681716" y="448691"/>
                </a:lnTo>
                <a:cubicBezTo>
                  <a:pt x="660841" y="440324"/>
                  <a:pt x="650700" y="416616"/>
                  <a:pt x="659067" y="395740"/>
                </a:cubicBezTo>
                <a:cubicBezTo>
                  <a:pt x="663205" y="385413"/>
                  <a:pt x="671390" y="377228"/>
                  <a:pt x="681716" y="373091"/>
                </a:cubicBezTo>
                <a:close/>
                <a:moveTo>
                  <a:pt x="711956" y="476864"/>
                </a:moveTo>
                <a:lnTo>
                  <a:pt x="711956" y="466784"/>
                </a:lnTo>
                <a:lnTo>
                  <a:pt x="711956" y="466784"/>
                </a:lnTo>
                <a:lnTo>
                  <a:pt x="711956" y="364724"/>
                </a:lnTo>
                <a:cubicBezTo>
                  <a:pt x="732116" y="354644"/>
                  <a:pt x="778585" y="326723"/>
                  <a:pt x="799199" y="274004"/>
                </a:cubicBezTo>
                <a:cubicBezTo>
                  <a:pt x="838460" y="302581"/>
                  <a:pt x="938303" y="364976"/>
                  <a:pt x="1067579" y="369764"/>
                </a:cubicBezTo>
                <a:lnTo>
                  <a:pt x="1066773" y="466583"/>
                </a:lnTo>
                <a:lnTo>
                  <a:pt x="1066773" y="466583"/>
                </a:lnTo>
                <a:lnTo>
                  <a:pt x="1066773" y="476663"/>
                </a:lnTo>
                <a:cubicBezTo>
                  <a:pt x="1066773" y="570104"/>
                  <a:pt x="990920" y="674583"/>
                  <a:pt x="889415" y="674583"/>
                </a:cubicBezTo>
                <a:cubicBezTo>
                  <a:pt x="787909" y="674583"/>
                  <a:pt x="712259" y="570306"/>
                  <a:pt x="712259" y="476864"/>
                </a:cubicBezTo>
                <a:close/>
                <a:moveTo>
                  <a:pt x="666596" y="740809"/>
                </a:moveTo>
                <a:lnTo>
                  <a:pt x="734636" y="740809"/>
                </a:lnTo>
                <a:lnTo>
                  <a:pt x="662564" y="837980"/>
                </a:lnTo>
                <a:cubicBezTo>
                  <a:pt x="657610" y="844704"/>
                  <a:pt x="659041" y="854169"/>
                  <a:pt x="665765" y="859123"/>
                </a:cubicBezTo>
                <a:cubicBezTo>
                  <a:pt x="668370" y="861043"/>
                  <a:pt x="671526" y="862076"/>
                  <a:pt x="674761" y="862071"/>
                </a:cubicBezTo>
                <a:lnTo>
                  <a:pt x="764473" y="862071"/>
                </a:lnTo>
                <a:lnTo>
                  <a:pt x="764473" y="831831"/>
                </a:lnTo>
                <a:lnTo>
                  <a:pt x="704900" y="831831"/>
                </a:lnTo>
                <a:lnTo>
                  <a:pt x="760945" y="756231"/>
                </a:lnTo>
                <a:lnTo>
                  <a:pt x="867239" y="1011709"/>
                </a:lnTo>
                <a:cubicBezTo>
                  <a:pt x="754474" y="1007470"/>
                  <a:pt x="646608" y="964545"/>
                  <a:pt x="561764" y="890144"/>
                </a:cubicBezTo>
                <a:lnTo>
                  <a:pt x="539135" y="869077"/>
                </a:lnTo>
                <a:cubicBezTo>
                  <a:pt x="523481" y="853604"/>
                  <a:pt x="508900" y="837088"/>
                  <a:pt x="495488" y="819635"/>
                </a:cubicBezTo>
                <a:cubicBezTo>
                  <a:pt x="538268" y="769451"/>
                  <a:pt x="600955" y="740628"/>
                  <a:pt x="666899" y="740809"/>
                </a:cubicBezTo>
                <a:close/>
                <a:moveTo>
                  <a:pt x="959269" y="1006215"/>
                </a:moveTo>
                <a:cubicBezTo>
                  <a:pt x="943681" y="1008569"/>
                  <a:pt x="928157" y="1010247"/>
                  <a:pt x="912700" y="1011255"/>
                </a:cubicBezTo>
                <a:lnTo>
                  <a:pt x="1018842" y="756282"/>
                </a:lnTo>
                <a:lnTo>
                  <a:pt x="1074887" y="831882"/>
                </a:lnTo>
                <a:lnTo>
                  <a:pt x="1015364" y="831882"/>
                </a:lnTo>
                <a:lnTo>
                  <a:pt x="1015364" y="862122"/>
                </a:lnTo>
                <a:lnTo>
                  <a:pt x="1105127" y="862122"/>
                </a:lnTo>
                <a:cubicBezTo>
                  <a:pt x="1113478" y="862107"/>
                  <a:pt x="1120237" y="855328"/>
                  <a:pt x="1120222" y="846977"/>
                </a:cubicBezTo>
                <a:cubicBezTo>
                  <a:pt x="1120217" y="843756"/>
                  <a:pt x="1119183" y="840621"/>
                  <a:pt x="1117273" y="838031"/>
                </a:cubicBezTo>
                <a:lnTo>
                  <a:pt x="1045604" y="740809"/>
                </a:lnTo>
                <a:lnTo>
                  <a:pt x="1112536" y="740809"/>
                </a:lnTo>
                <a:cubicBezTo>
                  <a:pt x="1175778" y="740693"/>
                  <a:pt x="1236142" y="767203"/>
                  <a:pt x="1278856" y="813839"/>
                </a:cubicBezTo>
                <a:cubicBezTo>
                  <a:pt x="1201970" y="917567"/>
                  <a:pt x="1087210" y="986716"/>
                  <a:pt x="959572" y="1006215"/>
                </a:cubicBezTo>
                <a:close/>
              </a:path>
            </a:pathLst>
          </a:custGeom>
          <a:solidFill>
            <a:schemeClr val="tx1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87" name="Graphic 1">
            <a:extLst>
              <a:ext uri="{FF2B5EF4-FFF2-40B4-BE49-F238E27FC236}">
                <a16:creationId xmlns:a16="http://schemas.microsoft.com/office/drawing/2014/main" id="{B8E06D1D-1F10-40E7-8EBD-5E8FD648EFFF}"/>
              </a:ext>
            </a:extLst>
          </p:cNvPr>
          <p:cNvSpPr>
            <a:spLocks noChangeAspect="1"/>
          </p:cNvSpPr>
          <p:nvPr/>
        </p:nvSpPr>
        <p:spPr>
          <a:xfrm>
            <a:off x="9326118" y="2014182"/>
            <a:ext cx="620524" cy="649192"/>
          </a:xfrm>
          <a:custGeom>
            <a:avLst/>
            <a:gdLst>
              <a:gd name="connsiteX0" fmla="*/ 1399916 w 1405949"/>
              <a:gd name="connsiteY0" fmla="*/ 441887 h 1470903"/>
              <a:gd name="connsiteX1" fmla="*/ 805625 w 1405949"/>
              <a:gd name="connsiteY1" fmla="*/ 6138 h 1470903"/>
              <a:gd name="connsiteX2" fmla="*/ 396100 w 1405949"/>
              <a:gd name="connsiteY2" fmla="*/ 340583 h 1470903"/>
              <a:gd name="connsiteX3" fmla="*/ 424424 w 1405949"/>
              <a:gd name="connsiteY3" fmla="*/ 351066 h 1470903"/>
              <a:gd name="connsiteX4" fmla="*/ 1054480 w 1405949"/>
              <a:gd name="connsiteY4" fmla="*/ 60051 h 1470903"/>
              <a:gd name="connsiteX5" fmla="*/ 1345495 w 1405949"/>
              <a:gd name="connsiteY5" fmla="*/ 690107 h 1470903"/>
              <a:gd name="connsiteX6" fmla="*/ 1295437 w 1405949"/>
              <a:gd name="connsiteY6" fmla="*/ 789546 h 1470903"/>
              <a:gd name="connsiteX7" fmla="*/ 1110822 w 1405949"/>
              <a:gd name="connsiteY7" fmla="*/ 710720 h 1470903"/>
              <a:gd name="connsiteX8" fmla="*/ 1028216 w 1405949"/>
              <a:gd name="connsiteY8" fmla="*/ 710720 h 1470903"/>
              <a:gd name="connsiteX9" fmla="*/ 1028216 w 1405949"/>
              <a:gd name="connsiteY9" fmla="*/ 641672 h 1470903"/>
              <a:gd name="connsiteX10" fmla="*/ 1035726 w 1405949"/>
              <a:gd name="connsiteY10" fmla="*/ 633457 h 1470903"/>
              <a:gd name="connsiteX11" fmla="*/ 1096004 w 1405949"/>
              <a:gd name="connsiteY11" fmla="*/ 480795 h 1470903"/>
              <a:gd name="connsiteX12" fmla="*/ 1151444 w 1405949"/>
              <a:gd name="connsiteY12" fmla="*/ 411445 h 1470903"/>
              <a:gd name="connsiteX13" fmla="*/ 1140508 w 1405949"/>
              <a:gd name="connsiteY13" fmla="*/ 373746 h 1470903"/>
              <a:gd name="connsiteX14" fmla="*/ 1140508 w 1405949"/>
              <a:gd name="connsiteY14" fmla="*/ 311048 h 1470903"/>
              <a:gd name="connsiteX15" fmla="*/ 888155 w 1405949"/>
              <a:gd name="connsiteY15" fmla="*/ 71598 h 1470903"/>
              <a:gd name="connsiteX16" fmla="*/ 720424 w 1405949"/>
              <a:gd name="connsiteY16" fmla="*/ 167811 h 1470903"/>
              <a:gd name="connsiteX17" fmla="*/ 635802 w 1405949"/>
              <a:gd name="connsiteY17" fmla="*/ 311048 h 1470903"/>
              <a:gd name="connsiteX18" fmla="*/ 635802 w 1405949"/>
              <a:gd name="connsiteY18" fmla="*/ 373897 h 1470903"/>
              <a:gd name="connsiteX19" fmla="*/ 624966 w 1405949"/>
              <a:gd name="connsiteY19" fmla="*/ 411445 h 1470903"/>
              <a:gd name="connsiteX20" fmla="*/ 680809 w 1405949"/>
              <a:gd name="connsiteY20" fmla="*/ 480795 h 1470903"/>
              <a:gd name="connsiteX21" fmla="*/ 740836 w 1405949"/>
              <a:gd name="connsiteY21" fmla="*/ 633558 h 1470903"/>
              <a:gd name="connsiteX22" fmla="*/ 748244 w 1405949"/>
              <a:gd name="connsiteY22" fmla="*/ 641672 h 1470903"/>
              <a:gd name="connsiteX23" fmla="*/ 748244 w 1405949"/>
              <a:gd name="connsiteY23" fmla="*/ 710821 h 1470903"/>
              <a:gd name="connsiteX24" fmla="*/ 665840 w 1405949"/>
              <a:gd name="connsiteY24" fmla="*/ 710821 h 1470903"/>
              <a:gd name="connsiteX25" fmla="*/ 477092 w 1405949"/>
              <a:gd name="connsiteY25" fmla="*/ 794031 h 1470903"/>
              <a:gd name="connsiteX26" fmla="*/ 399829 w 1405949"/>
              <a:gd name="connsiteY26" fmla="*/ 595758 h 1470903"/>
              <a:gd name="connsiteX27" fmla="*/ 394487 w 1405949"/>
              <a:gd name="connsiteY27" fmla="*/ 541326 h 1470903"/>
              <a:gd name="connsiteX28" fmla="*/ 364247 w 1405949"/>
              <a:gd name="connsiteY28" fmla="*/ 542636 h 1470903"/>
              <a:gd name="connsiteX29" fmla="*/ 369892 w 1405949"/>
              <a:gd name="connsiteY29" fmla="*/ 600344 h 1470903"/>
              <a:gd name="connsiteX30" fmla="*/ 485560 w 1405949"/>
              <a:gd name="connsiteY30" fmla="*/ 855519 h 1470903"/>
              <a:gd name="connsiteX31" fmla="*/ 375587 w 1405949"/>
              <a:gd name="connsiteY31" fmla="*/ 973758 h 1470903"/>
              <a:gd name="connsiteX32" fmla="*/ 397712 w 1405949"/>
              <a:gd name="connsiteY32" fmla="*/ 994371 h 1470903"/>
              <a:gd name="connsiteX33" fmla="*/ 505165 w 1405949"/>
              <a:gd name="connsiteY33" fmla="*/ 878855 h 1470903"/>
              <a:gd name="connsiteX34" fmla="*/ 520688 w 1405949"/>
              <a:gd name="connsiteY34" fmla="*/ 893269 h 1470903"/>
              <a:gd name="connsiteX35" fmla="*/ 539034 w 1405949"/>
              <a:gd name="connsiteY35" fmla="*/ 910355 h 1470903"/>
              <a:gd name="connsiteX36" fmla="*/ 562621 w 1405949"/>
              <a:gd name="connsiteY36" fmla="*/ 932279 h 1470903"/>
              <a:gd name="connsiteX37" fmla="*/ 405524 w 1405949"/>
              <a:gd name="connsiteY37" fmla="*/ 1101421 h 1470903"/>
              <a:gd name="connsiteX38" fmla="*/ 358300 w 1405949"/>
              <a:gd name="connsiteY38" fmla="*/ 1057523 h 1470903"/>
              <a:gd name="connsiteX39" fmla="*/ 311579 w 1405949"/>
              <a:gd name="connsiteY39" fmla="*/ 1014027 h 1470903"/>
              <a:gd name="connsiteX40" fmla="*/ 300743 w 1405949"/>
              <a:gd name="connsiteY40" fmla="*/ 1009995 h 1470903"/>
              <a:gd name="connsiteX41" fmla="*/ 290209 w 1405949"/>
              <a:gd name="connsiteY41" fmla="*/ 1014783 h 1470903"/>
              <a:gd name="connsiteX42" fmla="*/ 19158 w 1405949"/>
              <a:gd name="connsiteY42" fmla="*/ 1306095 h 1470903"/>
              <a:gd name="connsiteX43" fmla="*/ 22787 w 1405949"/>
              <a:gd name="connsiteY43" fmla="*/ 1407198 h 1470903"/>
              <a:gd name="connsiteX44" fmla="*/ 70667 w 1405949"/>
              <a:gd name="connsiteY44" fmla="*/ 1451751 h 1470903"/>
              <a:gd name="connsiteX45" fmla="*/ 119353 w 1405949"/>
              <a:gd name="connsiteY45" fmla="*/ 1470904 h 1470903"/>
              <a:gd name="connsiteX46" fmla="*/ 121974 w 1405949"/>
              <a:gd name="connsiteY46" fmla="*/ 1470904 h 1470903"/>
              <a:gd name="connsiteX47" fmla="*/ 171769 w 1405949"/>
              <a:gd name="connsiteY47" fmla="*/ 1448173 h 1470903"/>
              <a:gd name="connsiteX48" fmla="*/ 442820 w 1405949"/>
              <a:gd name="connsiteY48" fmla="*/ 1156811 h 1470903"/>
              <a:gd name="connsiteX49" fmla="*/ 442064 w 1405949"/>
              <a:gd name="connsiteY49" fmla="*/ 1135441 h 1470903"/>
              <a:gd name="connsiteX50" fmla="*/ 427650 w 1405949"/>
              <a:gd name="connsiteY50" fmla="*/ 1122085 h 1470903"/>
              <a:gd name="connsiteX51" fmla="*/ 588577 w 1405949"/>
              <a:gd name="connsiteY51" fmla="*/ 949112 h 1470903"/>
              <a:gd name="connsiteX52" fmla="*/ 884879 w 1405949"/>
              <a:gd name="connsiteY52" fmla="*/ 1042251 h 1470903"/>
              <a:gd name="connsiteX53" fmla="*/ 1405949 w 1405949"/>
              <a:gd name="connsiteY53" fmla="*/ 520748 h 1470903"/>
              <a:gd name="connsiteX54" fmla="*/ 1399916 w 1405949"/>
              <a:gd name="connsiteY54" fmla="*/ 441887 h 1470903"/>
              <a:gd name="connsiteX55" fmla="*/ 149392 w 1405949"/>
              <a:gd name="connsiteY55" fmla="*/ 1427509 h 1470903"/>
              <a:gd name="connsiteX56" fmla="*/ 91054 w 1405949"/>
              <a:gd name="connsiteY56" fmla="*/ 1429651 h 1470903"/>
              <a:gd name="connsiteX57" fmla="*/ 91028 w 1405949"/>
              <a:gd name="connsiteY57" fmla="*/ 1429626 h 1470903"/>
              <a:gd name="connsiteX58" fmla="*/ 43148 w 1405949"/>
              <a:gd name="connsiteY58" fmla="*/ 1385072 h 1470903"/>
              <a:gd name="connsiteX59" fmla="*/ 41006 w 1405949"/>
              <a:gd name="connsiteY59" fmla="*/ 1326734 h 1470903"/>
              <a:gd name="connsiteX60" fmla="*/ 41032 w 1405949"/>
              <a:gd name="connsiteY60" fmla="*/ 1326709 h 1470903"/>
              <a:gd name="connsiteX61" fmla="*/ 301801 w 1405949"/>
              <a:gd name="connsiteY61" fmla="*/ 1046435 h 1470903"/>
              <a:gd name="connsiteX62" fmla="*/ 410161 w 1405949"/>
              <a:gd name="connsiteY62" fmla="*/ 1147235 h 1470903"/>
              <a:gd name="connsiteX63" fmla="*/ 902720 w 1405949"/>
              <a:gd name="connsiteY63" fmla="*/ 861467 h 1470903"/>
              <a:gd name="connsiteX64" fmla="*/ 873942 w 1405949"/>
              <a:gd name="connsiteY64" fmla="*/ 861467 h 1470903"/>
              <a:gd name="connsiteX65" fmla="*/ 857058 w 1405949"/>
              <a:gd name="connsiteY65" fmla="*/ 825834 h 1470903"/>
              <a:gd name="connsiteX66" fmla="*/ 888760 w 1405949"/>
              <a:gd name="connsiteY66" fmla="*/ 801743 h 1470903"/>
              <a:gd name="connsiteX67" fmla="*/ 919907 w 1405949"/>
              <a:gd name="connsiteY67" fmla="*/ 825330 h 1470903"/>
              <a:gd name="connsiteX68" fmla="*/ 848188 w 1405949"/>
              <a:gd name="connsiteY68" fmla="*/ 877645 h 1470903"/>
              <a:gd name="connsiteX69" fmla="*/ 820720 w 1405949"/>
              <a:gd name="connsiteY69" fmla="*/ 963627 h 1470903"/>
              <a:gd name="connsiteX70" fmla="*/ 803936 w 1405949"/>
              <a:gd name="connsiteY70" fmla="*/ 866103 h 1470903"/>
              <a:gd name="connsiteX71" fmla="*/ 832413 w 1405949"/>
              <a:gd name="connsiteY71" fmla="*/ 844482 h 1470903"/>
              <a:gd name="connsiteX72" fmla="*/ 888508 w 1405949"/>
              <a:gd name="connsiteY72" fmla="*/ 705428 h 1470903"/>
              <a:gd name="connsiteX73" fmla="*/ 998128 w 1405949"/>
              <a:gd name="connsiteY73" fmla="*/ 668384 h 1470903"/>
              <a:gd name="connsiteX74" fmla="*/ 998128 w 1405949"/>
              <a:gd name="connsiteY74" fmla="*/ 716365 h 1470903"/>
              <a:gd name="connsiteX75" fmla="*/ 888911 w 1405949"/>
              <a:gd name="connsiteY75" fmla="*/ 766160 h 1470903"/>
              <a:gd name="connsiteX76" fmla="*/ 778484 w 1405949"/>
              <a:gd name="connsiteY76" fmla="*/ 716214 h 1470903"/>
              <a:gd name="connsiteX77" fmla="*/ 778484 w 1405949"/>
              <a:gd name="connsiteY77" fmla="*/ 668183 h 1470903"/>
              <a:gd name="connsiteX78" fmla="*/ 888356 w 1405949"/>
              <a:gd name="connsiteY78" fmla="*/ 705227 h 1470903"/>
              <a:gd name="connsiteX79" fmla="*/ 859528 w 1405949"/>
              <a:gd name="connsiteY79" fmla="*/ 786068 h 1470903"/>
              <a:gd name="connsiteX80" fmla="*/ 798292 w 1405949"/>
              <a:gd name="connsiteY80" fmla="*/ 832537 h 1470903"/>
              <a:gd name="connsiteX81" fmla="*/ 784381 w 1405949"/>
              <a:gd name="connsiteY81" fmla="*/ 751897 h 1470903"/>
              <a:gd name="connsiteX82" fmla="*/ 944653 w 1405949"/>
              <a:gd name="connsiteY82" fmla="*/ 844028 h 1470903"/>
              <a:gd name="connsiteX83" fmla="*/ 973784 w 1405949"/>
              <a:gd name="connsiteY83" fmla="*/ 866103 h 1470903"/>
              <a:gd name="connsiteX84" fmla="*/ 956648 w 1405949"/>
              <a:gd name="connsiteY84" fmla="*/ 965291 h 1470903"/>
              <a:gd name="connsiteX85" fmla="*/ 928676 w 1405949"/>
              <a:gd name="connsiteY85" fmla="*/ 877645 h 1470903"/>
              <a:gd name="connsiteX86" fmla="*/ 979580 w 1405949"/>
              <a:gd name="connsiteY86" fmla="*/ 832537 h 1470903"/>
              <a:gd name="connsiteX87" fmla="*/ 918093 w 1405949"/>
              <a:gd name="connsiteY87" fmla="*/ 785867 h 1470903"/>
              <a:gd name="connsiteX88" fmla="*/ 993340 w 1405949"/>
              <a:gd name="connsiteY88" fmla="*/ 751544 h 1470903"/>
              <a:gd name="connsiteX89" fmla="*/ 1096004 w 1405949"/>
              <a:gd name="connsiteY89" fmla="*/ 449144 h 1470903"/>
              <a:gd name="connsiteX90" fmla="*/ 1096660 w 1405949"/>
              <a:gd name="connsiteY90" fmla="*/ 373947 h 1470903"/>
              <a:gd name="connsiteX91" fmla="*/ 1118286 w 1405949"/>
              <a:gd name="connsiteY91" fmla="*/ 427245 h 1470903"/>
              <a:gd name="connsiteX92" fmla="*/ 1096004 w 1405949"/>
              <a:gd name="connsiteY92" fmla="*/ 449144 h 1470903"/>
              <a:gd name="connsiteX93" fmla="*/ 740281 w 1405949"/>
              <a:gd name="connsiteY93" fmla="*/ 191651 h 1470903"/>
              <a:gd name="connsiteX94" fmla="*/ 748396 w 1405949"/>
              <a:gd name="connsiteY94" fmla="*/ 180512 h 1470903"/>
              <a:gd name="connsiteX95" fmla="*/ 888306 w 1405949"/>
              <a:gd name="connsiteY95" fmla="*/ 101838 h 1470903"/>
              <a:gd name="connsiteX96" fmla="*/ 1110419 w 1405949"/>
              <a:gd name="connsiteY96" fmla="*/ 311048 h 1470903"/>
              <a:gd name="connsiteX97" fmla="*/ 1110419 w 1405949"/>
              <a:gd name="connsiteY97" fmla="*/ 347387 h 1470903"/>
              <a:gd name="connsiteX98" fmla="*/ 1081590 w 1405949"/>
              <a:gd name="connsiteY98" fmla="*/ 340784 h 1470903"/>
              <a:gd name="connsiteX99" fmla="*/ 1080884 w 1405949"/>
              <a:gd name="connsiteY99" fmla="*/ 340784 h 1470903"/>
              <a:gd name="connsiteX100" fmla="*/ 1080884 w 1405949"/>
              <a:gd name="connsiteY100" fmla="*/ 340784 h 1470903"/>
              <a:gd name="connsiteX101" fmla="*/ 1077911 w 1405949"/>
              <a:gd name="connsiteY101" fmla="*/ 341238 h 1470903"/>
              <a:gd name="connsiteX102" fmla="*/ 804289 w 1405949"/>
              <a:gd name="connsiteY102" fmla="*/ 243613 h 1470903"/>
              <a:gd name="connsiteX103" fmla="*/ 784321 w 1405949"/>
              <a:gd name="connsiteY103" fmla="*/ 235967 h 1470903"/>
              <a:gd name="connsiteX104" fmla="*/ 775713 w 1405949"/>
              <a:gd name="connsiteY104" fmla="*/ 246536 h 1470903"/>
              <a:gd name="connsiteX105" fmla="*/ 692704 w 1405949"/>
              <a:gd name="connsiteY105" fmla="*/ 340885 h 1470903"/>
              <a:gd name="connsiteX106" fmla="*/ 666445 w 1405949"/>
              <a:gd name="connsiteY106" fmla="*/ 347387 h 1470903"/>
              <a:gd name="connsiteX107" fmla="*/ 666445 w 1405949"/>
              <a:gd name="connsiteY107" fmla="*/ 311250 h 1470903"/>
              <a:gd name="connsiteX108" fmla="*/ 740281 w 1405949"/>
              <a:gd name="connsiteY108" fmla="*/ 191651 h 1470903"/>
              <a:gd name="connsiteX109" fmla="*/ 655357 w 1405949"/>
              <a:gd name="connsiteY109" fmla="*/ 411445 h 1470903"/>
              <a:gd name="connsiteX110" fmla="*/ 680860 w 1405949"/>
              <a:gd name="connsiteY110" fmla="*/ 373695 h 1470903"/>
              <a:gd name="connsiteX111" fmla="*/ 680860 w 1405949"/>
              <a:gd name="connsiteY111" fmla="*/ 449295 h 1470903"/>
              <a:gd name="connsiteX112" fmla="*/ 655357 w 1405949"/>
              <a:gd name="connsiteY112" fmla="*/ 411445 h 1470903"/>
              <a:gd name="connsiteX113" fmla="*/ 711150 w 1405949"/>
              <a:gd name="connsiteY113" fmla="*/ 477368 h 1470903"/>
              <a:gd name="connsiteX114" fmla="*/ 711150 w 1405949"/>
              <a:gd name="connsiteY114" fmla="*/ 467288 h 1470903"/>
              <a:gd name="connsiteX115" fmla="*/ 711150 w 1405949"/>
              <a:gd name="connsiteY115" fmla="*/ 467288 h 1470903"/>
              <a:gd name="connsiteX116" fmla="*/ 711150 w 1405949"/>
              <a:gd name="connsiteY116" fmla="*/ 365329 h 1470903"/>
              <a:gd name="connsiteX117" fmla="*/ 794108 w 1405949"/>
              <a:gd name="connsiteY117" fmla="*/ 284689 h 1470903"/>
              <a:gd name="connsiteX118" fmla="*/ 992785 w 1405949"/>
              <a:gd name="connsiteY118" fmla="*/ 383523 h 1470903"/>
              <a:gd name="connsiteX119" fmla="*/ 1066369 w 1405949"/>
              <a:gd name="connsiteY119" fmla="*/ 375056 h 1470903"/>
              <a:gd name="connsiteX120" fmla="*/ 1065563 w 1405949"/>
              <a:gd name="connsiteY120" fmla="*/ 467288 h 1470903"/>
              <a:gd name="connsiteX121" fmla="*/ 1065563 w 1405949"/>
              <a:gd name="connsiteY121" fmla="*/ 467288 h 1470903"/>
              <a:gd name="connsiteX122" fmla="*/ 1065563 w 1405949"/>
              <a:gd name="connsiteY122" fmla="*/ 467288 h 1470903"/>
              <a:gd name="connsiteX123" fmla="*/ 1065563 w 1405949"/>
              <a:gd name="connsiteY123" fmla="*/ 477368 h 1470903"/>
              <a:gd name="connsiteX124" fmla="*/ 888407 w 1405949"/>
              <a:gd name="connsiteY124" fmla="*/ 675087 h 1470903"/>
              <a:gd name="connsiteX125" fmla="*/ 711150 w 1405949"/>
              <a:gd name="connsiteY125" fmla="*/ 477368 h 1470903"/>
              <a:gd name="connsiteX126" fmla="*/ 665790 w 1405949"/>
              <a:gd name="connsiteY126" fmla="*/ 741061 h 1470903"/>
              <a:gd name="connsiteX127" fmla="*/ 751470 w 1405949"/>
              <a:gd name="connsiteY127" fmla="*/ 741061 h 1470903"/>
              <a:gd name="connsiteX128" fmla="*/ 796830 w 1405949"/>
              <a:gd name="connsiteY128" fmla="*/ 1003947 h 1470903"/>
              <a:gd name="connsiteX129" fmla="*/ 561764 w 1405949"/>
              <a:gd name="connsiteY129" fmla="*/ 890195 h 1470903"/>
              <a:gd name="connsiteX130" fmla="*/ 539034 w 1405949"/>
              <a:gd name="connsiteY130" fmla="*/ 869027 h 1470903"/>
              <a:gd name="connsiteX131" fmla="*/ 495136 w 1405949"/>
              <a:gd name="connsiteY131" fmla="*/ 819282 h 1470903"/>
              <a:gd name="connsiteX132" fmla="*/ 665840 w 1405949"/>
              <a:gd name="connsiteY132" fmla="*/ 741061 h 1470903"/>
              <a:gd name="connsiteX133" fmla="*/ 837704 w 1405949"/>
              <a:gd name="connsiteY133" fmla="*/ 1009643 h 1470903"/>
              <a:gd name="connsiteX134" fmla="*/ 875454 w 1405949"/>
              <a:gd name="connsiteY134" fmla="*/ 891707 h 1470903"/>
              <a:gd name="connsiteX135" fmla="*/ 901259 w 1405949"/>
              <a:gd name="connsiteY135" fmla="*/ 891707 h 1470903"/>
              <a:gd name="connsiteX136" fmla="*/ 938756 w 1405949"/>
              <a:gd name="connsiteY136" fmla="*/ 1009038 h 1470903"/>
              <a:gd name="connsiteX137" fmla="*/ 837755 w 1405949"/>
              <a:gd name="connsiteY137" fmla="*/ 1009643 h 1470903"/>
              <a:gd name="connsiteX138" fmla="*/ 980790 w 1405949"/>
              <a:gd name="connsiteY138" fmla="*/ 1002587 h 1470903"/>
              <a:gd name="connsiteX139" fmla="*/ 1025848 w 1405949"/>
              <a:gd name="connsiteY139" fmla="*/ 741212 h 1470903"/>
              <a:gd name="connsiteX140" fmla="*/ 1110822 w 1405949"/>
              <a:gd name="connsiteY140" fmla="*/ 741212 h 1470903"/>
              <a:gd name="connsiteX141" fmla="*/ 1277696 w 1405949"/>
              <a:gd name="connsiteY141" fmla="*/ 815099 h 1470903"/>
              <a:gd name="connsiteX142" fmla="*/ 980790 w 1405949"/>
              <a:gd name="connsiteY142" fmla="*/ 1002587 h 1470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05949" h="1470903">
                <a:moveTo>
                  <a:pt x="1399916" y="441887"/>
                </a:moveTo>
                <a:cubicBezTo>
                  <a:pt x="1356134" y="157449"/>
                  <a:pt x="1090062" y="-37642"/>
                  <a:pt x="805625" y="6138"/>
                </a:cubicBezTo>
                <a:cubicBezTo>
                  <a:pt x="618495" y="34942"/>
                  <a:pt x="461710" y="162983"/>
                  <a:pt x="396100" y="340583"/>
                </a:cubicBezTo>
                <a:lnTo>
                  <a:pt x="424424" y="351066"/>
                </a:lnTo>
                <a:cubicBezTo>
                  <a:pt x="518047" y="96717"/>
                  <a:pt x="800136" y="-33573"/>
                  <a:pt x="1054480" y="60051"/>
                </a:cubicBezTo>
                <a:cubicBezTo>
                  <a:pt x="1308829" y="153674"/>
                  <a:pt x="1439118" y="435763"/>
                  <a:pt x="1345495" y="690107"/>
                </a:cubicBezTo>
                <a:cubicBezTo>
                  <a:pt x="1332637" y="725044"/>
                  <a:pt x="1315839" y="758404"/>
                  <a:pt x="1295437" y="789546"/>
                </a:cubicBezTo>
                <a:cubicBezTo>
                  <a:pt x="1247330" y="739045"/>
                  <a:pt x="1180571" y="710539"/>
                  <a:pt x="1110822" y="710720"/>
                </a:cubicBezTo>
                <a:lnTo>
                  <a:pt x="1028216" y="710720"/>
                </a:lnTo>
                <a:lnTo>
                  <a:pt x="1028216" y="641672"/>
                </a:lnTo>
                <a:cubicBezTo>
                  <a:pt x="1030787" y="639001"/>
                  <a:pt x="1033256" y="636279"/>
                  <a:pt x="1035726" y="633457"/>
                </a:cubicBezTo>
                <a:cubicBezTo>
                  <a:pt x="1072997" y="591151"/>
                  <a:pt x="1094316" y="537153"/>
                  <a:pt x="1096004" y="480795"/>
                </a:cubicBezTo>
                <a:cubicBezTo>
                  <a:pt x="1128427" y="473487"/>
                  <a:pt x="1151455" y="444684"/>
                  <a:pt x="1151444" y="411445"/>
                </a:cubicBezTo>
                <a:cubicBezTo>
                  <a:pt x="1151439" y="398099"/>
                  <a:pt x="1147644" y="385025"/>
                  <a:pt x="1140508" y="373746"/>
                </a:cubicBezTo>
                <a:lnTo>
                  <a:pt x="1140508" y="311048"/>
                </a:lnTo>
                <a:cubicBezTo>
                  <a:pt x="1140508" y="174515"/>
                  <a:pt x="1031996" y="71598"/>
                  <a:pt x="888155" y="71598"/>
                </a:cubicBezTo>
                <a:cubicBezTo>
                  <a:pt x="761046" y="71598"/>
                  <a:pt x="727984" y="143267"/>
                  <a:pt x="720424" y="167811"/>
                </a:cubicBezTo>
                <a:cubicBezTo>
                  <a:pt x="635802" y="212667"/>
                  <a:pt x="635802" y="256213"/>
                  <a:pt x="635802" y="311048"/>
                </a:cubicBezTo>
                <a:lnTo>
                  <a:pt x="635802" y="373897"/>
                </a:lnTo>
                <a:cubicBezTo>
                  <a:pt x="628726" y="385141"/>
                  <a:pt x="624971" y="398160"/>
                  <a:pt x="624966" y="411445"/>
                </a:cubicBezTo>
                <a:cubicBezTo>
                  <a:pt x="624996" y="444805"/>
                  <a:pt x="648226" y="473649"/>
                  <a:pt x="680809" y="480795"/>
                </a:cubicBezTo>
                <a:cubicBezTo>
                  <a:pt x="682407" y="537158"/>
                  <a:pt x="703635" y="591187"/>
                  <a:pt x="740836" y="633558"/>
                </a:cubicBezTo>
                <a:cubicBezTo>
                  <a:pt x="743255" y="636330"/>
                  <a:pt x="745876" y="639051"/>
                  <a:pt x="748244" y="641672"/>
                </a:cubicBezTo>
                <a:lnTo>
                  <a:pt x="748244" y="710821"/>
                </a:lnTo>
                <a:lnTo>
                  <a:pt x="665840" y="710821"/>
                </a:lnTo>
                <a:cubicBezTo>
                  <a:pt x="594010" y="710715"/>
                  <a:pt x="525466" y="740930"/>
                  <a:pt x="477092" y="794031"/>
                </a:cubicBezTo>
                <a:cubicBezTo>
                  <a:pt x="437065" y="734428"/>
                  <a:pt x="410680" y="666726"/>
                  <a:pt x="399829" y="595758"/>
                </a:cubicBezTo>
                <a:cubicBezTo>
                  <a:pt x="397067" y="577725"/>
                  <a:pt x="395283" y="559550"/>
                  <a:pt x="394487" y="541326"/>
                </a:cubicBezTo>
                <a:lnTo>
                  <a:pt x="364247" y="542636"/>
                </a:lnTo>
                <a:cubicBezTo>
                  <a:pt x="365073" y="561960"/>
                  <a:pt x="366958" y="581228"/>
                  <a:pt x="369892" y="600344"/>
                </a:cubicBezTo>
                <a:cubicBezTo>
                  <a:pt x="384276" y="694411"/>
                  <a:pt x="424293" y="782702"/>
                  <a:pt x="485560" y="855519"/>
                </a:cubicBezTo>
                <a:lnTo>
                  <a:pt x="375587" y="973758"/>
                </a:lnTo>
                <a:lnTo>
                  <a:pt x="397712" y="994371"/>
                </a:lnTo>
                <a:lnTo>
                  <a:pt x="505165" y="878855"/>
                </a:lnTo>
                <a:lnTo>
                  <a:pt x="520688" y="893269"/>
                </a:lnTo>
                <a:cubicBezTo>
                  <a:pt x="526636" y="899115"/>
                  <a:pt x="532784" y="904811"/>
                  <a:pt x="539034" y="910355"/>
                </a:cubicBezTo>
                <a:lnTo>
                  <a:pt x="562621" y="932279"/>
                </a:lnTo>
                <a:lnTo>
                  <a:pt x="405524" y="1101421"/>
                </a:lnTo>
                <a:lnTo>
                  <a:pt x="358300" y="1057523"/>
                </a:lnTo>
                <a:lnTo>
                  <a:pt x="311579" y="1014027"/>
                </a:lnTo>
                <a:cubicBezTo>
                  <a:pt x="308646" y="1011301"/>
                  <a:pt x="304745" y="1009849"/>
                  <a:pt x="300743" y="1009995"/>
                </a:cubicBezTo>
                <a:cubicBezTo>
                  <a:pt x="296736" y="1010132"/>
                  <a:pt x="292946" y="1011855"/>
                  <a:pt x="290209" y="1014783"/>
                </a:cubicBezTo>
                <a:lnTo>
                  <a:pt x="19158" y="1306095"/>
                </a:lnTo>
                <a:cubicBezTo>
                  <a:pt x="-7740" y="1335025"/>
                  <a:pt x="-6118" y="1380274"/>
                  <a:pt x="22787" y="1407198"/>
                </a:cubicBezTo>
                <a:lnTo>
                  <a:pt x="70667" y="1451751"/>
                </a:lnTo>
                <a:cubicBezTo>
                  <a:pt x="83877" y="1464084"/>
                  <a:pt x="101280" y="1470934"/>
                  <a:pt x="119353" y="1470904"/>
                </a:cubicBezTo>
                <a:lnTo>
                  <a:pt x="121974" y="1470904"/>
                </a:lnTo>
                <a:cubicBezTo>
                  <a:pt x="140945" y="1470289"/>
                  <a:pt x="158877" y="1462104"/>
                  <a:pt x="171769" y="1448173"/>
                </a:cubicBezTo>
                <a:lnTo>
                  <a:pt x="442820" y="1156811"/>
                </a:lnTo>
                <a:cubicBezTo>
                  <a:pt x="448511" y="1150702"/>
                  <a:pt x="448173" y="1141131"/>
                  <a:pt x="442064" y="1135441"/>
                </a:cubicBezTo>
                <a:lnTo>
                  <a:pt x="427650" y="1122085"/>
                </a:lnTo>
                <a:lnTo>
                  <a:pt x="588577" y="949112"/>
                </a:lnTo>
                <a:cubicBezTo>
                  <a:pt x="675537" y="1009648"/>
                  <a:pt x="778923" y="1042146"/>
                  <a:pt x="884879" y="1042251"/>
                </a:cubicBezTo>
                <a:cubicBezTo>
                  <a:pt x="1172779" y="1042131"/>
                  <a:pt x="1406070" y="808647"/>
                  <a:pt x="1405949" y="520748"/>
                </a:cubicBezTo>
                <a:cubicBezTo>
                  <a:pt x="1405939" y="494348"/>
                  <a:pt x="1403923" y="467984"/>
                  <a:pt x="1399916" y="441887"/>
                </a:cubicBezTo>
                <a:close/>
                <a:moveTo>
                  <a:pt x="149392" y="1427509"/>
                </a:moveTo>
                <a:cubicBezTo>
                  <a:pt x="133873" y="1444212"/>
                  <a:pt x="107756" y="1445169"/>
                  <a:pt x="91054" y="1429651"/>
                </a:cubicBezTo>
                <a:cubicBezTo>
                  <a:pt x="91049" y="1429641"/>
                  <a:pt x="91039" y="1429636"/>
                  <a:pt x="91028" y="1429626"/>
                </a:cubicBezTo>
                <a:lnTo>
                  <a:pt x="43148" y="1385072"/>
                </a:lnTo>
                <a:cubicBezTo>
                  <a:pt x="26446" y="1369554"/>
                  <a:pt x="25488" y="1343437"/>
                  <a:pt x="41006" y="1326734"/>
                </a:cubicBezTo>
                <a:cubicBezTo>
                  <a:pt x="41017" y="1326729"/>
                  <a:pt x="41022" y="1326719"/>
                  <a:pt x="41032" y="1326709"/>
                </a:cubicBezTo>
                <a:lnTo>
                  <a:pt x="301801" y="1046435"/>
                </a:lnTo>
                <a:lnTo>
                  <a:pt x="410161" y="1147235"/>
                </a:lnTo>
                <a:close/>
                <a:moveTo>
                  <a:pt x="902720" y="861467"/>
                </a:moveTo>
                <a:lnTo>
                  <a:pt x="873942" y="861467"/>
                </a:lnTo>
                <a:lnTo>
                  <a:pt x="857058" y="825834"/>
                </a:lnTo>
                <a:lnTo>
                  <a:pt x="888760" y="801743"/>
                </a:lnTo>
                <a:lnTo>
                  <a:pt x="919907" y="825330"/>
                </a:lnTo>
                <a:close/>
                <a:moveTo>
                  <a:pt x="848188" y="877645"/>
                </a:moveTo>
                <a:lnTo>
                  <a:pt x="820720" y="963627"/>
                </a:lnTo>
                <a:lnTo>
                  <a:pt x="803936" y="866103"/>
                </a:lnTo>
                <a:lnTo>
                  <a:pt x="832413" y="844482"/>
                </a:lnTo>
                <a:close/>
                <a:moveTo>
                  <a:pt x="888508" y="705428"/>
                </a:moveTo>
                <a:cubicBezTo>
                  <a:pt x="928067" y="705106"/>
                  <a:pt x="966481" y="692123"/>
                  <a:pt x="998128" y="668384"/>
                </a:cubicBezTo>
                <a:lnTo>
                  <a:pt x="998128" y="716365"/>
                </a:lnTo>
                <a:lnTo>
                  <a:pt x="888911" y="766160"/>
                </a:lnTo>
                <a:lnTo>
                  <a:pt x="778484" y="716214"/>
                </a:lnTo>
                <a:lnTo>
                  <a:pt x="778484" y="668183"/>
                </a:lnTo>
                <a:cubicBezTo>
                  <a:pt x="810201" y="691966"/>
                  <a:pt x="848712" y="704954"/>
                  <a:pt x="888356" y="705227"/>
                </a:cubicBezTo>
                <a:close/>
                <a:moveTo>
                  <a:pt x="859528" y="786068"/>
                </a:moveTo>
                <a:lnTo>
                  <a:pt x="798292" y="832537"/>
                </a:lnTo>
                <a:lnTo>
                  <a:pt x="784381" y="751897"/>
                </a:lnTo>
                <a:close/>
                <a:moveTo>
                  <a:pt x="944653" y="844028"/>
                </a:moveTo>
                <a:lnTo>
                  <a:pt x="973784" y="866103"/>
                </a:lnTo>
                <a:lnTo>
                  <a:pt x="956648" y="965291"/>
                </a:lnTo>
                <a:lnTo>
                  <a:pt x="928676" y="877645"/>
                </a:lnTo>
                <a:close/>
                <a:moveTo>
                  <a:pt x="979580" y="832537"/>
                </a:moveTo>
                <a:lnTo>
                  <a:pt x="918093" y="785867"/>
                </a:lnTo>
                <a:lnTo>
                  <a:pt x="993340" y="751544"/>
                </a:lnTo>
                <a:close/>
                <a:moveTo>
                  <a:pt x="1096004" y="449144"/>
                </a:moveTo>
                <a:lnTo>
                  <a:pt x="1096660" y="373947"/>
                </a:lnTo>
                <a:cubicBezTo>
                  <a:pt x="1117349" y="382692"/>
                  <a:pt x="1127031" y="406556"/>
                  <a:pt x="1118286" y="427245"/>
                </a:cubicBezTo>
                <a:cubicBezTo>
                  <a:pt x="1114073" y="437220"/>
                  <a:pt x="1106049" y="445102"/>
                  <a:pt x="1096004" y="449144"/>
                </a:cubicBezTo>
                <a:close/>
                <a:moveTo>
                  <a:pt x="740281" y="191651"/>
                </a:moveTo>
                <a:cubicBezTo>
                  <a:pt x="744621" y="189458"/>
                  <a:pt x="747640" y="185315"/>
                  <a:pt x="748396" y="180512"/>
                </a:cubicBezTo>
                <a:cubicBezTo>
                  <a:pt x="748950" y="177287"/>
                  <a:pt x="762860" y="101838"/>
                  <a:pt x="888306" y="101838"/>
                </a:cubicBezTo>
                <a:cubicBezTo>
                  <a:pt x="1014911" y="101838"/>
                  <a:pt x="1110419" y="191751"/>
                  <a:pt x="1110419" y="311048"/>
                </a:cubicBezTo>
                <a:lnTo>
                  <a:pt x="1110419" y="347387"/>
                </a:lnTo>
                <a:cubicBezTo>
                  <a:pt x="1101382" y="343183"/>
                  <a:pt x="1091559" y="340930"/>
                  <a:pt x="1081590" y="340784"/>
                </a:cubicBezTo>
                <a:lnTo>
                  <a:pt x="1080884" y="340784"/>
                </a:lnTo>
                <a:lnTo>
                  <a:pt x="1080884" y="340784"/>
                </a:lnTo>
                <a:cubicBezTo>
                  <a:pt x="1079876" y="340809"/>
                  <a:pt x="1078879" y="340961"/>
                  <a:pt x="1077911" y="341238"/>
                </a:cubicBezTo>
                <a:cubicBezTo>
                  <a:pt x="875555" y="395871"/>
                  <a:pt x="807061" y="249812"/>
                  <a:pt x="804289" y="243613"/>
                </a:cubicBezTo>
                <a:cubicBezTo>
                  <a:pt x="800887" y="235988"/>
                  <a:pt x="791946" y="232565"/>
                  <a:pt x="784321" y="235967"/>
                </a:cubicBezTo>
                <a:cubicBezTo>
                  <a:pt x="779936" y="237923"/>
                  <a:pt x="776741" y="241844"/>
                  <a:pt x="775713" y="246536"/>
                </a:cubicBezTo>
                <a:cubicBezTo>
                  <a:pt x="762558" y="307016"/>
                  <a:pt x="704195" y="335694"/>
                  <a:pt x="692704" y="340885"/>
                </a:cubicBezTo>
                <a:cubicBezTo>
                  <a:pt x="683611" y="341313"/>
                  <a:pt x="674686" y="343521"/>
                  <a:pt x="666445" y="347387"/>
                </a:cubicBezTo>
                <a:lnTo>
                  <a:pt x="666445" y="311250"/>
                </a:lnTo>
                <a:cubicBezTo>
                  <a:pt x="666193" y="258279"/>
                  <a:pt x="666193" y="229199"/>
                  <a:pt x="740281" y="191651"/>
                </a:cubicBezTo>
                <a:close/>
                <a:moveTo>
                  <a:pt x="655357" y="411445"/>
                </a:moveTo>
                <a:cubicBezTo>
                  <a:pt x="655367" y="394838"/>
                  <a:pt x="665457" y="379900"/>
                  <a:pt x="680860" y="373695"/>
                </a:cubicBezTo>
                <a:lnTo>
                  <a:pt x="680860" y="449295"/>
                </a:lnTo>
                <a:cubicBezTo>
                  <a:pt x="665422" y="443076"/>
                  <a:pt x="655327" y="428087"/>
                  <a:pt x="655357" y="411445"/>
                </a:cubicBezTo>
                <a:close/>
                <a:moveTo>
                  <a:pt x="711150" y="477368"/>
                </a:moveTo>
                <a:lnTo>
                  <a:pt x="711150" y="467288"/>
                </a:lnTo>
                <a:lnTo>
                  <a:pt x="711150" y="467288"/>
                </a:lnTo>
                <a:lnTo>
                  <a:pt x="711150" y="365329"/>
                </a:lnTo>
                <a:cubicBezTo>
                  <a:pt x="730100" y="355904"/>
                  <a:pt x="771983" y="330755"/>
                  <a:pt x="794108" y="284689"/>
                </a:cubicBezTo>
                <a:cubicBezTo>
                  <a:pt x="821627" y="322338"/>
                  <a:pt x="883115" y="383523"/>
                  <a:pt x="992785" y="383523"/>
                </a:cubicBezTo>
                <a:cubicBezTo>
                  <a:pt x="1017547" y="383387"/>
                  <a:pt x="1042223" y="380545"/>
                  <a:pt x="1066369" y="375056"/>
                </a:cubicBezTo>
                <a:lnTo>
                  <a:pt x="1065563" y="467288"/>
                </a:lnTo>
                <a:lnTo>
                  <a:pt x="1065563" y="467288"/>
                </a:lnTo>
                <a:cubicBezTo>
                  <a:pt x="1065563" y="467288"/>
                  <a:pt x="1065563" y="467288"/>
                  <a:pt x="1065563" y="467288"/>
                </a:cubicBezTo>
                <a:lnTo>
                  <a:pt x="1065563" y="477368"/>
                </a:lnTo>
                <a:cubicBezTo>
                  <a:pt x="1065563" y="570709"/>
                  <a:pt x="989963" y="675087"/>
                  <a:pt x="888407" y="675087"/>
                </a:cubicBezTo>
                <a:cubicBezTo>
                  <a:pt x="786851" y="675087"/>
                  <a:pt x="711150" y="570709"/>
                  <a:pt x="711150" y="477368"/>
                </a:cubicBezTo>
                <a:close/>
                <a:moveTo>
                  <a:pt x="665790" y="741061"/>
                </a:moveTo>
                <a:lnTo>
                  <a:pt x="751470" y="741061"/>
                </a:lnTo>
                <a:lnTo>
                  <a:pt x="796830" y="1003947"/>
                </a:lnTo>
                <a:cubicBezTo>
                  <a:pt x="709668" y="987870"/>
                  <a:pt x="628459" y="948573"/>
                  <a:pt x="561764" y="890195"/>
                </a:cubicBezTo>
                <a:lnTo>
                  <a:pt x="539034" y="869027"/>
                </a:lnTo>
                <a:cubicBezTo>
                  <a:pt x="523309" y="853443"/>
                  <a:pt x="508643" y="836821"/>
                  <a:pt x="495136" y="819282"/>
                </a:cubicBezTo>
                <a:cubicBezTo>
                  <a:pt x="537895" y="769547"/>
                  <a:pt x="600250" y="740975"/>
                  <a:pt x="665840" y="741061"/>
                </a:cubicBezTo>
                <a:close/>
                <a:moveTo>
                  <a:pt x="837704" y="1009643"/>
                </a:moveTo>
                <a:lnTo>
                  <a:pt x="875454" y="891707"/>
                </a:lnTo>
                <a:lnTo>
                  <a:pt x="901259" y="891707"/>
                </a:lnTo>
                <a:lnTo>
                  <a:pt x="938756" y="1009038"/>
                </a:lnTo>
                <a:cubicBezTo>
                  <a:pt x="905200" y="1012737"/>
                  <a:pt x="871351" y="1012939"/>
                  <a:pt x="837755" y="1009643"/>
                </a:cubicBezTo>
                <a:close/>
                <a:moveTo>
                  <a:pt x="980790" y="1002587"/>
                </a:moveTo>
                <a:lnTo>
                  <a:pt x="1025848" y="741212"/>
                </a:lnTo>
                <a:lnTo>
                  <a:pt x="1110822" y="741212"/>
                </a:lnTo>
                <a:cubicBezTo>
                  <a:pt x="1174412" y="741041"/>
                  <a:pt x="1235078" y="767904"/>
                  <a:pt x="1277696" y="815099"/>
                </a:cubicBezTo>
                <a:cubicBezTo>
                  <a:pt x="1205362" y="912209"/>
                  <a:pt x="1099563" y="979015"/>
                  <a:pt x="980790" y="1002587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88" name="Graphic 1">
            <a:extLst>
              <a:ext uri="{FF2B5EF4-FFF2-40B4-BE49-F238E27FC236}">
                <a16:creationId xmlns:a16="http://schemas.microsoft.com/office/drawing/2014/main" id="{A365A67D-BAE8-4A8C-992C-CB4CA18906C0}"/>
              </a:ext>
            </a:extLst>
          </p:cNvPr>
          <p:cNvSpPr>
            <a:spLocks noChangeAspect="1"/>
          </p:cNvSpPr>
          <p:nvPr/>
        </p:nvSpPr>
        <p:spPr>
          <a:xfrm>
            <a:off x="10179715" y="2007716"/>
            <a:ext cx="599662" cy="662125"/>
          </a:xfrm>
          <a:custGeom>
            <a:avLst/>
            <a:gdLst>
              <a:gd name="connsiteX0" fmla="*/ 1301076 w 1358683"/>
              <a:gd name="connsiteY0" fmla="*/ 1469966 h 1500206"/>
              <a:gd name="connsiteX1" fmla="*/ 1126843 w 1358683"/>
              <a:gd name="connsiteY1" fmla="*/ 1469966 h 1500206"/>
              <a:gd name="connsiteX2" fmla="*/ 1126843 w 1358683"/>
              <a:gd name="connsiteY2" fmla="*/ 1304604 h 1500206"/>
              <a:gd name="connsiteX3" fmla="*/ 1287821 w 1358683"/>
              <a:gd name="connsiteY3" fmla="*/ 1304604 h 1500206"/>
              <a:gd name="connsiteX4" fmla="*/ 1206778 w 1358683"/>
              <a:gd name="connsiteY4" fmla="*/ 1399457 h 1500206"/>
              <a:gd name="connsiteX5" fmla="*/ 1162577 w 1358683"/>
              <a:gd name="connsiteY5" fmla="*/ 1354702 h 1500206"/>
              <a:gd name="connsiteX6" fmla="*/ 1141056 w 1358683"/>
              <a:gd name="connsiteY6" fmla="*/ 1375970 h 1500206"/>
              <a:gd name="connsiteX7" fmla="*/ 1196798 w 1358683"/>
              <a:gd name="connsiteY7" fmla="*/ 1432418 h 1500206"/>
              <a:gd name="connsiteX8" fmla="*/ 1207584 w 1358683"/>
              <a:gd name="connsiteY8" fmla="*/ 1436904 h 1500206"/>
              <a:gd name="connsiteX9" fmla="*/ 1208138 w 1358683"/>
              <a:gd name="connsiteY9" fmla="*/ 1436904 h 1500206"/>
              <a:gd name="connsiteX10" fmla="*/ 1219075 w 1358683"/>
              <a:gd name="connsiteY10" fmla="*/ 1431612 h 1500206"/>
              <a:gd name="connsiteX11" fmla="*/ 1358683 w 1358683"/>
              <a:gd name="connsiteY11" fmla="*/ 1268215 h 1500206"/>
              <a:gd name="connsiteX12" fmla="*/ 1335701 w 1358683"/>
              <a:gd name="connsiteY12" fmla="*/ 1248559 h 1500206"/>
              <a:gd name="connsiteX13" fmla="*/ 1313676 w 1358683"/>
              <a:gd name="connsiteY13" fmla="*/ 1274364 h 1500206"/>
              <a:gd name="connsiteX14" fmla="*/ 1251029 w 1358683"/>
              <a:gd name="connsiteY14" fmla="*/ 1274364 h 1500206"/>
              <a:gd name="connsiteX15" fmla="*/ 1251029 w 1358683"/>
              <a:gd name="connsiteY15" fmla="*/ 1119485 h 1500206"/>
              <a:gd name="connsiteX16" fmla="*/ 1235909 w 1358683"/>
              <a:gd name="connsiteY16" fmla="*/ 1104365 h 1500206"/>
              <a:gd name="connsiteX17" fmla="*/ 696276 w 1358683"/>
              <a:gd name="connsiteY17" fmla="*/ 1104365 h 1500206"/>
              <a:gd name="connsiteX18" fmla="*/ 696276 w 1358683"/>
              <a:gd name="connsiteY18" fmla="*/ 979574 h 1500206"/>
              <a:gd name="connsiteX19" fmla="*/ 1142467 w 1358683"/>
              <a:gd name="connsiteY19" fmla="*/ 979574 h 1500206"/>
              <a:gd name="connsiteX20" fmla="*/ 1157587 w 1358683"/>
              <a:gd name="connsiteY20" fmla="*/ 964454 h 1500206"/>
              <a:gd name="connsiteX21" fmla="*/ 1157587 w 1358683"/>
              <a:gd name="connsiteY21" fmla="*/ 904378 h 1500206"/>
              <a:gd name="connsiteX22" fmla="*/ 902916 w 1358683"/>
              <a:gd name="connsiteY22" fmla="*/ 649404 h 1500206"/>
              <a:gd name="connsiteX23" fmla="*/ 820512 w 1358683"/>
              <a:gd name="connsiteY23" fmla="*/ 649404 h 1500206"/>
              <a:gd name="connsiteX24" fmla="*/ 820512 w 1358683"/>
              <a:gd name="connsiteY24" fmla="*/ 580810 h 1500206"/>
              <a:gd name="connsiteX25" fmla="*/ 827971 w 1358683"/>
              <a:gd name="connsiteY25" fmla="*/ 572645 h 1500206"/>
              <a:gd name="connsiteX26" fmla="*/ 887796 w 1358683"/>
              <a:gd name="connsiteY26" fmla="*/ 420487 h 1500206"/>
              <a:gd name="connsiteX27" fmla="*/ 941825 w 1358683"/>
              <a:gd name="connsiteY27" fmla="*/ 336591 h 1500206"/>
              <a:gd name="connsiteX28" fmla="*/ 928116 w 1358683"/>
              <a:gd name="connsiteY28" fmla="*/ 307642 h 1500206"/>
              <a:gd name="connsiteX29" fmla="*/ 966218 w 1358683"/>
              <a:gd name="connsiteY29" fmla="*/ 283500 h 1500206"/>
              <a:gd name="connsiteX30" fmla="*/ 961531 w 1358683"/>
              <a:gd name="connsiteY30" fmla="*/ 266162 h 1500206"/>
              <a:gd name="connsiteX31" fmla="*/ 930485 w 1358683"/>
              <a:gd name="connsiteY31" fmla="*/ 212486 h 1500206"/>
              <a:gd name="connsiteX32" fmla="*/ 682063 w 1358683"/>
              <a:gd name="connsiteY32" fmla="*/ 0 h 1500206"/>
              <a:gd name="connsiteX33" fmla="*/ 680198 w 1358683"/>
              <a:gd name="connsiteY33" fmla="*/ 0 h 1500206"/>
              <a:gd name="connsiteX34" fmla="*/ 430718 w 1358683"/>
              <a:gd name="connsiteY34" fmla="*/ 254369 h 1500206"/>
              <a:gd name="connsiteX35" fmla="*/ 430718 w 1358683"/>
              <a:gd name="connsiteY35" fmla="*/ 312278 h 1500206"/>
              <a:gd name="connsiteX36" fmla="*/ 418874 w 1358683"/>
              <a:gd name="connsiteY36" fmla="*/ 351389 h 1500206"/>
              <a:gd name="connsiteX37" fmla="*/ 474314 w 1358683"/>
              <a:gd name="connsiteY37" fmla="*/ 420487 h 1500206"/>
              <a:gd name="connsiteX38" fmla="*/ 534139 w 1358683"/>
              <a:gd name="connsiteY38" fmla="*/ 572645 h 1500206"/>
              <a:gd name="connsiteX39" fmla="*/ 541498 w 1358683"/>
              <a:gd name="connsiteY39" fmla="*/ 580709 h 1500206"/>
              <a:gd name="connsiteX40" fmla="*/ 541498 w 1358683"/>
              <a:gd name="connsiteY40" fmla="*/ 649404 h 1500206"/>
              <a:gd name="connsiteX41" fmla="*/ 459396 w 1358683"/>
              <a:gd name="connsiteY41" fmla="*/ 649404 h 1500206"/>
              <a:gd name="connsiteX42" fmla="*/ 204574 w 1358683"/>
              <a:gd name="connsiteY42" fmla="*/ 904277 h 1500206"/>
              <a:gd name="connsiteX43" fmla="*/ 204574 w 1358683"/>
              <a:gd name="connsiteY43" fmla="*/ 964354 h 1500206"/>
              <a:gd name="connsiteX44" fmla="*/ 219694 w 1358683"/>
              <a:gd name="connsiteY44" fmla="*/ 979474 h 1500206"/>
              <a:gd name="connsiteX45" fmla="*/ 434196 w 1358683"/>
              <a:gd name="connsiteY45" fmla="*/ 979474 h 1500206"/>
              <a:gd name="connsiteX46" fmla="*/ 434196 w 1358683"/>
              <a:gd name="connsiteY46" fmla="*/ 949234 h 1500206"/>
              <a:gd name="connsiteX47" fmla="*/ 235116 w 1358683"/>
              <a:gd name="connsiteY47" fmla="*/ 949234 h 1500206"/>
              <a:gd name="connsiteX48" fmla="*/ 235116 w 1358683"/>
              <a:gd name="connsiteY48" fmla="*/ 904277 h 1500206"/>
              <a:gd name="connsiteX49" fmla="*/ 459396 w 1358683"/>
              <a:gd name="connsiteY49" fmla="*/ 679644 h 1500206"/>
              <a:gd name="connsiteX50" fmla="*/ 539028 w 1358683"/>
              <a:gd name="connsiteY50" fmla="*/ 679644 h 1500206"/>
              <a:gd name="connsiteX51" fmla="*/ 522598 w 1358683"/>
              <a:gd name="connsiteY51" fmla="*/ 785484 h 1500206"/>
              <a:gd name="connsiteX52" fmla="*/ 535253 w 1358683"/>
              <a:gd name="connsiteY52" fmla="*/ 802721 h 1500206"/>
              <a:gd name="connsiteX53" fmla="*/ 543967 w 1358683"/>
              <a:gd name="connsiteY53" fmla="*/ 801461 h 1500206"/>
              <a:gd name="connsiteX54" fmla="*/ 573250 w 1358683"/>
              <a:gd name="connsiteY54" fmla="*/ 787802 h 1500206"/>
              <a:gd name="connsiteX55" fmla="*/ 656561 w 1358683"/>
              <a:gd name="connsiteY55" fmla="*/ 949082 h 1500206"/>
              <a:gd name="connsiteX56" fmla="*/ 516247 w 1358683"/>
              <a:gd name="connsiteY56" fmla="*/ 949082 h 1500206"/>
              <a:gd name="connsiteX57" fmla="*/ 516247 w 1358683"/>
              <a:gd name="connsiteY57" fmla="*/ 979322 h 1500206"/>
              <a:gd name="connsiteX58" fmla="*/ 666036 w 1358683"/>
              <a:gd name="connsiteY58" fmla="*/ 979322 h 1500206"/>
              <a:gd name="connsiteX59" fmla="*/ 666036 w 1358683"/>
              <a:gd name="connsiteY59" fmla="*/ 1104113 h 1500206"/>
              <a:gd name="connsiteX60" fmla="*/ 139306 w 1358683"/>
              <a:gd name="connsiteY60" fmla="*/ 1104113 h 1500206"/>
              <a:gd name="connsiteX61" fmla="*/ 124186 w 1358683"/>
              <a:gd name="connsiteY61" fmla="*/ 1119233 h 1500206"/>
              <a:gd name="connsiteX62" fmla="*/ 124186 w 1358683"/>
              <a:gd name="connsiteY62" fmla="*/ 1274364 h 1500206"/>
              <a:gd name="connsiteX63" fmla="*/ 15120 w 1358683"/>
              <a:gd name="connsiteY63" fmla="*/ 1274364 h 1500206"/>
              <a:gd name="connsiteX64" fmla="*/ 0 w 1358683"/>
              <a:gd name="connsiteY64" fmla="*/ 1289484 h 1500206"/>
              <a:gd name="connsiteX65" fmla="*/ 0 w 1358683"/>
              <a:gd name="connsiteY65" fmla="*/ 1485086 h 1500206"/>
              <a:gd name="connsiteX66" fmla="*/ 15120 w 1358683"/>
              <a:gd name="connsiteY66" fmla="*/ 1500206 h 1500206"/>
              <a:gd name="connsiteX67" fmla="*/ 219542 w 1358683"/>
              <a:gd name="connsiteY67" fmla="*/ 1500206 h 1500206"/>
              <a:gd name="connsiteX68" fmla="*/ 234662 w 1358683"/>
              <a:gd name="connsiteY68" fmla="*/ 1485086 h 1500206"/>
              <a:gd name="connsiteX69" fmla="*/ 234662 w 1358683"/>
              <a:gd name="connsiteY69" fmla="*/ 1387260 h 1500206"/>
              <a:gd name="connsiteX70" fmla="*/ 204422 w 1358683"/>
              <a:gd name="connsiteY70" fmla="*/ 1387260 h 1500206"/>
              <a:gd name="connsiteX71" fmla="*/ 204422 w 1358683"/>
              <a:gd name="connsiteY71" fmla="*/ 1469966 h 1500206"/>
              <a:gd name="connsiteX72" fmla="*/ 30240 w 1358683"/>
              <a:gd name="connsiteY72" fmla="*/ 1469966 h 1500206"/>
              <a:gd name="connsiteX73" fmla="*/ 30240 w 1358683"/>
              <a:gd name="connsiteY73" fmla="*/ 1304604 h 1500206"/>
              <a:gd name="connsiteX74" fmla="*/ 191167 w 1358683"/>
              <a:gd name="connsiteY74" fmla="*/ 1304604 h 1500206"/>
              <a:gd name="connsiteX75" fmla="*/ 110124 w 1358683"/>
              <a:gd name="connsiteY75" fmla="*/ 1399457 h 1500206"/>
              <a:gd name="connsiteX76" fmla="*/ 65923 w 1358683"/>
              <a:gd name="connsiteY76" fmla="*/ 1354702 h 1500206"/>
              <a:gd name="connsiteX77" fmla="*/ 44453 w 1358683"/>
              <a:gd name="connsiteY77" fmla="*/ 1375970 h 1500206"/>
              <a:gd name="connsiteX78" fmla="*/ 100195 w 1358683"/>
              <a:gd name="connsiteY78" fmla="*/ 1432418 h 1500206"/>
              <a:gd name="connsiteX79" fmla="*/ 110930 w 1358683"/>
              <a:gd name="connsiteY79" fmla="*/ 1436904 h 1500206"/>
              <a:gd name="connsiteX80" fmla="*/ 111636 w 1358683"/>
              <a:gd name="connsiteY80" fmla="*/ 1436904 h 1500206"/>
              <a:gd name="connsiteX81" fmla="*/ 122573 w 1358683"/>
              <a:gd name="connsiteY81" fmla="*/ 1431612 h 1500206"/>
              <a:gd name="connsiteX82" fmla="*/ 262231 w 1358683"/>
              <a:gd name="connsiteY82" fmla="*/ 1268215 h 1500206"/>
              <a:gd name="connsiteX83" fmla="*/ 239198 w 1358683"/>
              <a:gd name="connsiteY83" fmla="*/ 1248559 h 1500206"/>
              <a:gd name="connsiteX84" fmla="*/ 217022 w 1358683"/>
              <a:gd name="connsiteY84" fmla="*/ 1274364 h 1500206"/>
              <a:gd name="connsiteX85" fmla="*/ 154426 w 1358683"/>
              <a:gd name="connsiteY85" fmla="*/ 1274364 h 1500206"/>
              <a:gd name="connsiteX86" fmla="*/ 154426 w 1358683"/>
              <a:gd name="connsiteY86" fmla="*/ 1134605 h 1500206"/>
              <a:gd name="connsiteX87" fmla="*/ 666036 w 1358683"/>
              <a:gd name="connsiteY87" fmla="*/ 1134605 h 1500206"/>
              <a:gd name="connsiteX88" fmla="*/ 666036 w 1358683"/>
              <a:gd name="connsiteY88" fmla="*/ 1274364 h 1500206"/>
              <a:gd name="connsiteX89" fmla="*/ 572494 w 1358683"/>
              <a:gd name="connsiteY89" fmla="*/ 1274364 h 1500206"/>
              <a:gd name="connsiteX90" fmla="*/ 557374 w 1358683"/>
              <a:gd name="connsiteY90" fmla="*/ 1289484 h 1500206"/>
              <a:gd name="connsiteX91" fmla="*/ 557374 w 1358683"/>
              <a:gd name="connsiteY91" fmla="*/ 1485086 h 1500206"/>
              <a:gd name="connsiteX92" fmla="*/ 572494 w 1358683"/>
              <a:gd name="connsiteY92" fmla="*/ 1500206 h 1500206"/>
              <a:gd name="connsiteX93" fmla="*/ 776916 w 1358683"/>
              <a:gd name="connsiteY93" fmla="*/ 1500206 h 1500206"/>
              <a:gd name="connsiteX94" fmla="*/ 792036 w 1358683"/>
              <a:gd name="connsiteY94" fmla="*/ 1485086 h 1500206"/>
              <a:gd name="connsiteX95" fmla="*/ 792036 w 1358683"/>
              <a:gd name="connsiteY95" fmla="*/ 1387260 h 1500206"/>
              <a:gd name="connsiteX96" fmla="*/ 761796 w 1358683"/>
              <a:gd name="connsiteY96" fmla="*/ 1387260 h 1500206"/>
              <a:gd name="connsiteX97" fmla="*/ 761796 w 1358683"/>
              <a:gd name="connsiteY97" fmla="*/ 1469966 h 1500206"/>
              <a:gd name="connsiteX98" fmla="*/ 587614 w 1358683"/>
              <a:gd name="connsiteY98" fmla="*/ 1469966 h 1500206"/>
              <a:gd name="connsiteX99" fmla="*/ 587614 w 1358683"/>
              <a:gd name="connsiteY99" fmla="*/ 1304604 h 1500206"/>
              <a:gd name="connsiteX100" fmla="*/ 748591 w 1358683"/>
              <a:gd name="connsiteY100" fmla="*/ 1304604 h 1500206"/>
              <a:gd name="connsiteX101" fmla="*/ 667498 w 1358683"/>
              <a:gd name="connsiteY101" fmla="*/ 1399457 h 1500206"/>
              <a:gd name="connsiteX102" fmla="*/ 623347 w 1358683"/>
              <a:gd name="connsiteY102" fmla="*/ 1354702 h 1500206"/>
              <a:gd name="connsiteX103" fmla="*/ 601826 w 1358683"/>
              <a:gd name="connsiteY103" fmla="*/ 1375970 h 1500206"/>
              <a:gd name="connsiteX104" fmla="*/ 657569 w 1358683"/>
              <a:gd name="connsiteY104" fmla="*/ 1432418 h 1500206"/>
              <a:gd name="connsiteX105" fmla="*/ 668304 w 1358683"/>
              <a:gd name="connsiteY105" fmla="*/ 1436904 h 1500206"/>
              <a:gd name="connsiteX106" fmla="*/ 668858 w 1358683"/>
              <a:gd name="connsiteY106" fmla="*/ 1436904 h 1500206"/>
              <a:gd name="connsiteX107" fmla="*/ 679795 w 1358683"/>
              <a:gd name="connsiteY107" fmla="*/ 1431612 h 1500206"/>
              <a:gd name="connsiteX108" fmla="*/ 819454 w 1358683"/>
              <a:gd name="connsiteY108" fmla="*/ 1268215 h 1500206"/>
              <a:gd name="connsiteX109" fmla="*/ 796471 w 1358683"/>
              <a:gd name="connsiteY109" fmla="*/ 1248559 h 1500206"/>
              <a:gd name="connsiteX110" fmla="*/ 774396 w 1358683"/>
              <a:gd name="connsiteY110" fmla="*/ 1274364 h 1500206"/>
              <a:gd name="connsiteX111" fmla="*/ 696276 w 1358683"/>
              <a:gd name="connsiteY111" fmla="*/ 1274364 h 1500206"/>
              <a:gd name="connsiteX112" fmla="*/ 696276 w 1358683"/>
              <a:gd name="connsiteY112" fmla="*/ 1134605 h 1500206"/>
              <a:gd name="connsiteX113" fmla="*/ 1220789 w 1358683"/>
              <a:gd name="connsiteY113" fmla="*/ 1134605 h 1500206"/>
              <a:gd name="connsiteX114" fmla="*/ 1220789 w 1358683"/>
              <a:gd name="connsiteY114" fmla="*/ 1274364 h 1500206"/>
              <a:gd name="connsiteX115" fmla="*/ 1111723 w 1358683"/>
              <a:gd name="connsiteY115" fmla="*/ 1274364 h 1500206"/>
              <a:gd name="connsiteX116" fmla="*/ 1096603 w 1358683"/>
              <a:gd name="connsiteY116" fmla="*/ 1289484 h 1500206"/>
              <a:gd name="connsiteX117" fmla="*/ 1096603 w 1358683"/>
              <a:gd name="connsiteY117" fmla="*/ 1485086 h 1500206"/>
              <a:gd name="connsiteX118" fmla="*/ 1111723 w 1358683"/>
              <a:gd name="connsiteY118" fmla="*/ 1500206 h 1500206"/>
              <a:gd name="connsiteX119" fmla="*/ 1316196 w 1358683"/>
              <a:gd name="connsiteY119" fmla="*/ 1500206 h 1500206"/>
              <a:gd name="connsiteX120" fmla="*/ 1331316 w 1358683"/>
              <a:gd name="connsiteY120" fmla="*/ 1485086 h 1500206"/>
              <a:gd name="connsiteX121" fmla="*/ 1331316 w 1358683"/>
              <a:gd name="connsiteY121" fmla="*/ 1387260 h 1500206"/>
              <a:gd name="connsiteX122" fmla="*/ 1301076 w 1358683"/>
              <a:gd name="connsiteY122" fmla="*/ 1387260 h 1500206"/>
              <a:gd name="connsiteX123" fmla="*/ 571939 w 1358683"/>
              <a:gd name="connsiteY123" fmla="*/ 607219 h 1500206"/>
              <a:gd name="connsiteX124" fmla="*/ 790272 w 1358683"/>
              <a:gd name="connsiteY124" fmla="*/ 607219 h 1500206"/>
              <a:gd name="connsiteX125" fmla="*/ 790272 w 1358683"/>
              <a:gd name="connsiteY125" fmla="*/ 654797 h 1500206"/>
              <a:gd name="connsiteX126" fmla="*/ 681559 w 1358683"/>
              <a:gd name="connsiteY126" fmla="*/ 704189 h 1500206"/>
              <a:gd name="connsiteX127" fmla="*/ 571939 w 1358683"/>
              <a:gd name="connsiteY127" fmla="*/ 654746 h 1500206"/>
              <a:gd name="connsiteX128" fmla="*/ 806148 w 1358683"/>
              <a:gd name="connsiteY128" fmla="*/ 762451 h 1500206"/>
              <a:gd name="connsiteX129" fmla="*/ 717696 w 1358683"/>
              <a:gd name="connsiteY129" fmla="*/ 721073 h 1500206"/>
              <a:gd name="connsiteX130" fmla="*/ 794405 w 1358683"/>
              <a:gd name="connsiteY130" fmla="*/ 686246 h 1500206"/>
              <a:gd name="connsiteX131" fmla="*/ 732413 w 1358683"/>
              <a:gd name="connsiteY131" fmla="*/ 833011 h 1500206"/>
              <a:gd name="connsiteX132" fmla="*/ 720871 w 1358683"/>
              <a:gd name="connsiteY132" fmla="*/ 788911 h 1500206"/>
              <a:gd name="connsiteX133" fmla="*/ 731758 w 1358683"/>
              <a:gd name="connsiteY133" fmla="*/ 760889 h 1500206"/>
              <a:gd name="connsiteX134" fmla="*/ 762350 w 1358683"/>
              <a:gd name="connsiteY134" fmla="*/ 775202 h 1500206"/>
              <a:gd name="connsiteX135" fmla="*/ 681559 w 1358683"/>
              <a:gd name="connsiteY135" fmla="*/ 737251 h 1500206"/>
              <a:gd name="connsiteX136" fmla="*/ 704340 w 1358683"/>
              <a:gd name="connsiteY136" fmla="*/ 747886 h 1500206"/>
              <a:gd name="connsiteX137" fmla="*/ 694663 w 1358683"/>
              <a:gd name="connsiteY137" fmla="*/ 772632 h 1500206"/>
              <a:gd name="connsiteX138" fmla="*/ 667649 w 1358683"/>
              <a:gd name="connsiteY138" fmla="*/ 772632 h 1500206"/>
              <a:gd name="connsiteX139" fmla="*/ 658123 w 1358683"/>
              <a:gd name="connsiteY139" fmla="*/ 748188 h 1500206"/>
              <a:gd name="connsiteX140" fmla="*/ 668959 w 1358683"/>
              <a:gd name="connsiteY140" fmla="*/ 802771 h 1500206"/>
              <a:gd name="connsiteX141" fmla="*/ 693353 w 1358683"/>
              <a:gd name="connsiteY141" fmla="*/ 802771 h 1500206"/>
              <a:gd name="connsiteX142" fmla="*/ 711698 w 1358683"/>
              <a:gd name="connsiteY142" fmla="*/ 872827 h 1500206"/>
              <a:gd name="connsiteX143" fmla="*/ 681458 w 1358683"/>
              <a:gd name="connsiteY143" fmla="*/ 931090 h 1500206"/>
              <a:gd name="connsiteX144" fmla="*/ 650916 w 1358683"/>
              <a:gd name="connsiteY144" fmla="*/ 872222 h 1500206"/>
              <a:gd name="connsiteX145" fmla="*/ 1127347 w 1358683"/>
              <a:gd name="connsiteY145" fmla="*/ 903924 h 1500206"/>
              <a:gd name="connsiteX146" fmla="*/ 1127347 w 1358683"/>
              <a:gd name="connsiteY146" fmla="*/ 948881 h 1500206"/>
              <a:gd name="connsiteX147" fmla="*/ 706356 w 1358683"/>
              <a:gd name="connsiteY147" fmla="*/ 948881 h 1500206"/>
              <a:gd name="connsiteX148" fmla="*/ 789718 w 1358683"/>
              <a:gd name="connsiteY148" fmla="*/ 787601 h 1500206"/>
              <a:gd name="connsiteX149" fmla="*/ 819000 w 1358683"/>
              <a:gd name="connsiteY149" fmla="*/ 801259 h 1500206"/>
              <a:gd name="connsiteX150" fmla="*/ 825350 w 1358683"/>
              <a:gd name="connsiteY150" fmla="*/ 802670 h 1500206"/>
              <a:gd name="connsiteX151" fmla="*/ 840642 w 1358683"/>
              <a:gd name="connsiteY151" fmla="*/ 787722 h 1500206"/>
              <a:gd name="connsiteX152" fmla="*/ 840470 w 1358683"/>
              <a:gd name="connsiteY152" fmla="*/ 785282 h 1500206"/>
              <a:gd name="connsiteX153" fmla="*/ 824090 w 1358683"/>
              <a:gd name="connsiteY153" fmla="*/ 679442 h 1500206"/>
              <a:gd name="connsiteX154" fmla="*/ 902916 w 1358683"/>
              <a:gd name="connsiteY154" fmla="*/ 679442 h 1500206"/>
              <a:gd name="connsiteX155" fmla="*/ 1127347 w 1358683"/>
              <a:gd name="connsiteY155" fmla="*/ 904378 h 1500206"/>
              <a:gd name="connsiteX156" fmla="*/ 889006 w 1358683"/>
              <a:gd name="connsiteY156" fmla="*/ 388433 h 1500206"/>
              <a:gd name="connsiteX157" fmla="*/ 889610 w 1358683"/>
              <a:gd name="connsiteY157" fmla="*/ 314647 h 1500206"/>
              <a:gd name="connsiteX158" fmla="*/ 909806 w 1358683"/>
              <a:gd name="connsiteY158" fmla="*/ 367975 h 1500206"/>
              <a:gd name="connsiteX159" fmla="*/ 889006 w 1358683"/>
              <a:gd name="connsiteY159" fmla="*/ 388433 h 1500206"/>
              <a:gd name="connsiteX160" fmla="*/ 680501 w 1358683"/>
              <a:gd name="connsiteY160" fmla="*/ 30240 h 1500206"/>
              <a:gd name="connsiteX161" fmla="*/ 682114 w 1358683"/>
              <a:gd name="connsiteY161" fmla="*/ 30240 h 1500206"/>
              <a:gd name="connsiteX162" fmla="*/ 900648 w 1358683"/>
              <a:gd name="connsiteY162" fmla="*/ 217123 h 1500206"/>
              <a:gd name="connsiteX163" fmla="*/ 928418 w 1358683"/>
              <a:gd name="connsiteY163" fmla="*/ 276444 h 1500206"/>
              <a:gd name="connsiteX164" fmla="*/ 875448 w 1358683"/>
              <a:gd name="connsiteY164" fmla="*/ 280778 h 1500206"/>
              <a:gd name="connsiteX165" fmla="*/ 875448 w 1358683"/>
              <a:gd name="connsiteY165" fmla="*/ 280778 h 1500206"/>
              <a:gd name="connsiteX166" fmla="*/ 873785 w 1358683"/>
              <a:gd name="connsiteY166" fmla="*/ 280778 h 1500206"/>
              <a:gd name="connsiteX167" fmla="*/ 872676 w 1358683"/>
              <a:gd name="connsiteY167" fmla="*/ 280778 h 1500206"/>
              <a:gd name="connsiteX168" fmla="*/ 872676 w 1358683"/>
              <a:gd name="connsiteY168" fmla="*/ 280778 h 1500206"/>
              <a:gd name="connsiteX169" fmla="*/ 593914 w 1358683"/>
              <a:gd name="connsiteY169" fmla="*/ 178366 h 1500206"/>
              <a:gd name="connsiteX170" fmla="*/ 578794 w 1358683"/>
              <a:gd name="connsiteY170" fmla="*/ 176148 h 1500206"/>
              <a:gd name="connsiteX171" fmla="*/ 480060 w 1358683"/>
              <a:gd name="connsiteY171" fmla="*/ 281383 h 1500206"/>
              <a:gd name="connsiteX172" fmla="*/ 461059 w 1358683"/>
              <a:gd name="connsiteY172" fmla="*/ 286776 h 1500206"/>
              <a:gd name="connsiteX173" fmla="*/ 461059 w 1358683"/>
              <a:gd name="connsiteY173" fmla="*/ 254369 h 1500206"/>
              <a:gd name="connsiteX174" fmla="*/ 680501 w 1358683"/>
              <a:gd name="connsiteY174" fmla="*/ 30240 h 1500206"/>
              <a:gd name="connsiteX175" fmla="*/ 449316 w 1358683"/>
              <a:gd name="connsiteY175" fmla="*/ 351389 h 1500206"/>
              <a:gd name="connsiteX176" fmla="*/ 475625 w 1358683"/>
              <a:gd name="connsiteY176" fmla="*/ 313488 h 1500206"/>
              <a:gd name="connsiteX177" fmla="*/ 475625 w 1358683"/>
              <a:gd name="connsiteY177" fmla="*/ 389088 h 1500206"/>
              <a:gd name="connsiteX178" fmla="*/ 449316 w 1358683"/>
              <a:gd name="connsiteY178" fmla="*/ 351389 h 1500206"/>
              <a:gd name="connsiteX179" fmla="*/ 504756 w 1358683"/>
              <a:gd name="connsiteY179" fmla="*/ 416909 h 1500206"/>
              <a:gd name="connsiteX180" fmla="*/ 504756 w 1358683"/>
              <a:gd name="connsiteY180" fmla="*/ 406829 h 1500206"/>
              <a:gd name="connsiteX181" fmla="*/ 505814 w 1358683"/>
              <a:gd name="connsiteY181" fmla="*/ 406829 h 1500206"/>
              <a:gd name="connsiteX182" fmla="*/ 505814 w 1358683"/>
              <a:gd name="connsiteY182" fmla="*/ 298368 h 1500206"/>
              <a:gd name="connsiteX183" fmla="*/ 582574 w 1358683"/>
              <a:gd name="connsiteY183" fmla="*/ 207648 h 1500206"/>
              <a:gd name="connsiteX184" fmla="*/ 855288 w 1358683"/>
              <a:gd name="connsiteY184" fmla="*/ 311623 h 1500206"/>
              <a:gd name="connsiteX185" fmla="*/ 859522 w 1358683"/>
              <a:gd name="connsiteY185" fmla="*/ 311623 h 1500206"/>
              <a:gd name="connsiteX186" fmla="*/ 858766 w 1358683"/>
              <a:gd name="connsiteY186" fmla="*/ 401436 h 1500206"/>
              <a:gd name="connsiteX187" fmla="*/ 857657 w 1358683"/>
              <a:gd name="connsiteY187" fmla="*/ 406980 h 1500206"/>
              <a:gd name="connsiteX188" fmla="*/ 857657 w 1358683"/>
              <a:gd name="connsiteY188" fmla="*/ 417060 h 1500206"/>
              <a:gd name="connsiteX189" fmla="*/ 681257 w 1358683"/>
              <a:gd name="connsiteY189" fmla="*/ 613922 h 1500206"/>
              <a:gd name="connsiteX190" fmla="*/ 504756 w 1358683"/>
              <a:gd name="connsiteY190" fmla="*/ 417060 h 1500206"/>
              <a:gd name="connsiteX191" fmla="*/ 568714 w 1358683"/>
              <a:gd name="connsiteY191" fmla="*/ 686448 h 1500206"/>
              <a:gd name="connsiteX192" fmla="*/ 645322 w 1358683"/>
              <a:gd name="connsiteY192" fmla="*/ 720972 h 1500206"/>
              <a:gd name="connsiteX193" fmla="*/ 556970 w 1358683"/>
              <a:gd name="connsiteY193" fmla="*/ 762300 h 1500206"/>
              <a:gd name="connsiteX194" fmla="*/ 630756 w 1358683"/>
              <a:gd name="connsiteY194" fmla="*/ 761393 h 1500206"/>
              <a:gd name="connsiteX195" fmla="*/ 641542 w 1358683"/>
              <a:gd name="connsiteY195" fmla="*/ 789062 h 1500206"/>
              <a:gd name="connsiteX196" fmla="*/ 630252 w 1358683"/>
              <a:gd name="connsiteY196" fmla="*/ 832104 h 1500206"/>
              <a:gd name="connsiteX197" fmla="*/ 600818 w 1358683"/>
              <a:gd name="connsiteY197" fmla="*/ 775404 h 1500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</a:cxnLst>
            <a:rect l="l" t="t" r="r" b="b"/>
            <a:pathLst>
              <a:path w="1358683" h="1500206">
                <a:moveTo>
                  <a:pt x="1301076" y="1469966"/>
                </a:moveTo>
                <a:lnTo>
                  <a:pt x="1126843" y="1469966"/>
                </a:lnTo>
                <a:lnTo>
                  <a:pt x="1126843" y="1304604"/>
                </a:lnTo>
                <a:lnTo>
                  <a:pt x="1287821" y="1304604"/>
                </a:lnTo>
                <a:lnTo>
                  <a:pt x="1206778" y="1399457"/>
                </a:lnTo>
                <a:lnTo>
                  <a:pt x="1162577" y="1354702"/>
                </a:lnTo>
                <a:lnTo>
                  <a:pt x="1141056" y="1375970"/>
                </a:lnTo>
                <a:lnTo>
                  <a:pt x="1196798" y="1432418"/>
                </a:lnTo>
                <a:cubicBezTo>
                  <a:pt x="1199646" y="1435296"/>
                  <a:pt x="1203532" y="1436914"/>
                  <a:pt x="1207584" y="1436904"/>
                </a:cubicBezTo>
                <a:lnTo>
                  <a:pt x="1208138" y="1436904"/>
                </a:lnTo>
                <a:cubicBezTo>
                  <a:pt x="1212352" y="1436707"/>
                  <a:pt x="1216303" y="1434792"/>
                  <a:pt x="1219075" y="1431612"/>
                </a:cubicBezTo>
                <a:lnTo>
                  <a:pt x="1358683" y="1268215"/>
                </a:lnTo>
                <a:lnTo>
                  <a:pt x="1335701" y="1248559"/>
                </a:lnTo>
                <a:lnTo>
                  <a:pt x="1313676" y="1274364"/>
                </a:lnTo>
                <a:lnTo>
                  <a:pt x="1251029" y="1274364"/>
                </a:lnTo>
                <a:lnTo>
                  <a:pt x="1251029" y="1119485"/>
                </a:lnTo>
                <a:cubicBezTo>
                  <a:pt x="1251029" y="1111134"/>
                  <a:pt x="1244260" y="1104365"/>
                  <a:pt x="1235909" y="1104365"/>
                </a:cubicBezTo>
                <a:lnTo>
                  <a:pt x="696276" y="1104365"/>
                </a:lnTo>
                <a:lnTo>
                  <a:pt x="696276" y="979574"/>
                </a:lnTo>
                <a:lnTo>
                  <a:pt x="1142467" y="979574"/>
                </a:lnTo>
                <a:cubicBezTo>
                  <a:pt x="1150819" y="979574"/>
                  <a:pt x="1157587" y="972806"/>
                  <a:pt x="1157587" y="964454"/>
                </a:cubicBezTo>
                <a:lnTo>
                  <a:pt x="1157587" y="904378"/>
                </a:lnTo>
                <a:cubicBezTo>
                  <a:pt x="1157502" y="763711"/>
                  <a:pt x="1043582" y="649656"/>
                  <a:pt x="902916" y="649404"/>
                </a:cubicBezTo>
                <a:lnTo>
                  <a:pt x="820512" y="649404"/>
                </a:lnTo>
                <a:lnTo>
                  <a:pt x="820512" y="580810"/>
                </a:lnTo>
                <a:cubicBezTo>
                  <a:pt x="823082" y="578138"/>
                  <a:pt x="825552" y="575417"/>
                  <a:pt x="827971" y="572645"/>
                </a:cubicBezTo>
                <a:cubicBezTo>
                  <a:pt x="864990" y="530420"/>
                  <a:pt x="886148" y="476618"/>
                  <a:pt x="887796" y="420487"/>
                </a:cubicBezTo>
                <a:cubicBezTo>
                  <a:pt x="925883" y="412242"/>
                  <a:pt x="950070" y="374679"/>
                  <a:pt x="941825" y="336591"/>
                </a:cubicBezTo>
                <a:cubicBezTo>
                  <a:pt x="939537" y="326017"/>
                  <a:pt x="934844" y="316114"/>
                  <a:pt x="928116" y="307642"/>
                </a:cubicBezTo>
                <a:cubicBezTo>
                  <a:pt x="956542" y="301342"/>
                  <a:pt x="964253" y="288590"/>
                  <a:pt x="966218" y="283500"/>
                </a:cubicBezTo>
                <a:cubicBezTo>
                  <a:pt x="968628" y="277316"/>
                  <a:pt x="966728" y="270285"/>
                  <a:pt x="961531" y="266162"/>
                </a:cubicBezTo>
                <a:cubicBezTo>
                  <a:pt x="944768" y="252842"/>
                  <a:pt x="933675" y="233659"/>
                  <a:pt x="930485" y="212486"/>
                </a:cubicBezTo>
                <a:cubicBezTo>
                  <a:pt x="910809" y="90423"/>
                  <a:pt x="805699" y="519"/>
                  <a:pt x="682063" y="0"/>
                </a:cubicBezTo>
                <a:lnTo>
                  <a:pt x="680198" y="0"/>
                </a:lnTo>
                <a:cubicBezTo>
                  <a:pt x="542657" y="1008"/>
                  <a:pt x="430718" y="115114"/>
                  <a:pt x="430718" y="254369"/>
                </a:cubicBezTo>
                <a:lnTo>
                  <a:pt x="430718" y="312278"/>
                </a:lnTo>
                <a:cubicBezTo>
                  <a:pt x="422962" y="323845"/>
                  <a:pt x="418839" y="337463"/>
                  <a:pt x="418874" y="351389"/>
                </a:cubicBezTo>
                <a:cubicBezTo>
                  <a:pt x="418789" y="384597"/>
                  <a:pt x="441877" y="413371"/>
                  <a:pt x="474314" y="420487"/>
                </a:cubicBezTo>
                <a:cubicBezTo>
                  <a:pt x="475963" y="476618"/>
                  <a:pt x="497120" y="530420"/>
                  <a:pt x="534139" y="572645"/>
                </a:cubicBezTo>
                <a:cubicBezTo>
                  <a:pt x="536558" y="575417"/>
                  <a:pt x="539179" y="578088"/>
                  <a:pt x="541498" y="580709"/>
                </a:cubicBezTo>
                <a:lnTo>
                  <a:pt x="541498" y="649404"/>
                </a:lnTo>
                <a:lnTo>
                  <a:pt x="459396" y="649404"/>
                </a:lnTo>
                <a:cubicBezTo>
                  <a:pt x="318709" y="649570"/>
                  <a:pt x="204715" y="763590"/>
                  <a:pt x="204574" y="904277"/>
                </a:cubicBezTo>
                <a:lnTo>
                  <a:pt x="204574" y="964354"/>
                </a:lnTo>
                <a:cubicBezTo>
                  <a:pt x="204574" y="972705"/>
                  <a:pt x="211342" y="979474"/>
                  <a:pt x="219694" y="979474"/>
                </a:cubicBezTo>
                <a:lnTo>
                  <a:pt x="434196" y="979474"/>
                </a:lnTo>
                <a:lnTo>
                  <a:pt x="434196" y="949234"/>
                </a:lnTo>
                <a:lnTo>
                  <a:pt x="235116" y="949234"/>
                </a:lnTo>
                <a:lnTo>
                  <a:pt x="235116" y="904277"/>
                </a:lnTo>
                <a:cubicBezTo>
                  <a:pt x="235227" y="780399"/>
                  <a:pt x="335518" y="679951"/>
                  <a:pt x="459396" y="679644"/>
                </a:cubicBezTo>
                <a:lnTo>
                  <a:pt x="539028" y="679644"/>
                </a:lnTo>
                <a:lnTo>
                  <a:pt x="522598" y="785484"/>
                </a:lnTo>
                <a:cubicBezTo>
                  <a:pt x="521333" y="793740"/>
                  <a:pt x="526998" y="801456"/>
                  <a:pt x="535253" y="802721"/>
                </a:cubicBezTo>
                <a:cubicBezTo>
                  <a:pt x="538217" y="803174"/>
                  <a:pt x="541251" y="802736"/>
                  <a:pt x="543967" y="801461"/>
                </a:cubicBezTo>
                <a:lnTo>
                  <a:pt x="573250" y="787802"/>
                </a:lnTo>
                <a:lnTo>
                  <a:pt x="656561" y="949082"/>
                </a:lnTo>
                <a:lnTo>
                  <a:pt x="516247" y="949082"/>
                </a:lnTo>
                <a:lnTo>
                  <a:pt x="516247" y="979322"/>
                </a:lnTo>
                <a:lnTo>
                  <a:pt x="666036" y="979322"/>
                </a:lnTo>
                <a:lnTo>
                  <a:pt x="666036" y="1104113"/>
                </a:lnTo>
                <a:lnTo>
                  <a:pt x="139306" y="1104113"/>
                </a:lnTo>
                <a:cubicBezTo>
                  <a:pt x="130954" y="1104113"/>
                  <a:pt x="124186" y="1110882"/>
                  <a:pt x="124186" y="1119233"/>
                </a:cubicBezTo>
                <a:lnTo>
                  <a:pt x="124186" y="1274364"/>
                </a:lnTo>
                <a:lnTo>
                  <a:pt x="15120" y="1274364"/>
                </a:lnTo>
                <a:cubicBezTo>
                  <a:pt x="6769" y="1274364"/>
                  <a:pt x="0" y="1281133"/>
                  <a:pt x="0" y="1289484"/>
                </a:cubicBezTo>
                <a:lnTo>
                  <a:pt x="0" y="1485086"/>
                </a:lnTo>
                <a:cubicBezTo>
                  <a:pt x="0" y="1493438"/>
                  <a:pt x="6769" y="1500206"/>
                  <a:pt x="15120" y="1500206"/>
                </a:cubicBezTo>
                <a:lnTo>
                  <a:pt x="219542" y="1500206"/>
                </a:lnTo>
                <a:cubicBezTo>
                  <a:pt x="227894" y="1500206"/>
                  <a:pt x="234662" y="1493438"/>
                  <a:pt x="234662" y="1485086"/>
                </a:cubicBezTo>
                <a:lnTo>
                  <a:pt x="234662" y="1387260"/>
                </a:lnTo>
                <a:lnTo>
                  <a:pt x="204422" y="1387260"/>
                </a:lnTo>
                <a:lnTo>
                  <a:pt x="204422" y="1469966"/>
                </a:lnTo>
                <a:lnTo>
                  <a:pt x="30240" y="1469966"/>
                </a:lnTo>
                <a:lnTo>
                  <a:pt x="30240" y="1304604"/>
                </a:lnTo>
                <a:lnTo>
                  <a:pt x="191167" y="1304604"/>
                </a:lnTo>
                <a:lnTo>
                  <a:pt x="110124" y="1399457"/>
                </a:lnTo>
                <a:lnTo>
                  <a:pt x="65923" y="1354702"/>
                </a:lnTo>
                <a:lnTo>
                  <a:pt x="44453" y="1375970"/>
                </a:lnTo>
                <a:lnTo>
                  <a:pt x="100195" y="1432418"/>
                </a:lnTo>
                <a:cubicBezTo>
                  <a:pt x="103033" y="1435286"/>
                  <a:pt x="106898" y="1436899"/>
                  <a:pt x="110930" y="1436904"/>
                </a:cubicBezTo>
                <a:lnTo>
                  <a:pt x="111636" y="1436904"/>
                </a:lnTo>
                <a:cubicBezTo>
                  <a:pt x="115855" y="1436718"/>
                  <a:pt x="119811" y="1434802"/>
                  <a:pt x="122573" y="1431612"/>
                </a:cubicBezTo>
                <a:lnTo>
                  <a:pt x="262231" y="1268215"/>
                </a:lnTo>
                <a:lnTo>
                  <a:pt x="239198" y="1248559"/>
                </a:lnTo>
                <a:lnTo>
                  <a:pt x="217022" y="1274364"/>
                </a:lnTo>
                <a:lnTo>
                  <a:pt x="154426" y="1274364"/>
                </a:lnTo>
                <a:lnTo>
                  <a:pt x="154426" y="1134605"/>
                </a:lnTo>
                <a:lnTo>
                  <a:pt x="666036" y="1134605"/>
                </a:lnTo>
                <a:lnTo>
                  <a:pt x="666036" y="1274364"/>
                </a:lnTo>
                <a:lnTo>
                  <a:pt x="572494" y="1274364"/>
                </a:lnTo>
                <a:cubicBezTo>
                  <a:pt x="564142" y="1274364"/>
                  <a:pt x="557374" y="1281133"/>
                  <a:pt x="557374" y="1289484"/>
                </a:cubicBezTo>
                <a:lnTo>
                  <a:pt x="557374" y="1485086"/>
                </a:lnTo>
                <a:cubicBezTo>
                  <a:pt x="557374" y="1493438"/>
                  <a:pt x="564142" y="1500206"/>
                  <a:pt x="572494" y="1500206"/>
                </a:cubicBezTo>
                <a:lnTo>
                  <a:pt x="776916" y="1500206"/>
                </a:lnTo>
                <a:cubicBezTo>
                  <a:pt x="785267" y="1500206"/>
                  <a:pt x="792036" y="1493438"/>
                  <a:pt x="792036" y="1485086"/>
                </a:cubicBezTo>
                <a:lnTo>
                  <a:pt x="792036" y="1387260"/>
                </a:lnTo>
                <a:lnTo>
                  <a:pt x="761796" y="1387260"/>
                </a:lnTo>
                <a:lnTo>
                  <a:pt x="761796" y="1469966"/>
                </a:lnTo>
                <a:lnTo>
                  <a:pt x="587614" y="1469966"/>
                </a:lnTo>
                <a:lnTo>
                  <a:pt x="587614" y="1304604"/>
                </a:lnTo>
                <a:lnTo>
                  <a:pt x="748591" y="1304604"/>
                </a:lnTo>
                <a:lnTo>
                  <a:pt x="667498" y="1399457"/>
                </a:lnTo>
                <a:lnTo>
                  <a:pt x="623347" y="1354702"/>
                </a:lnTo>
                <a:lnTo>
                  <a:pt x="601826" y="1375970"/>
                </a:lnTo>
                <a:lnTo>
                  <a:pt x="657569" y="1432418"/>
                </a:lnTo>
                <a:cubicBezTo>
                  <a:pt x="660406" y="1435286"/>
                  <a:pt x="664272" y="1436899"/>
                  <a:pt x="668304" y="1436904"/>
                </a:cubicBezTo>
                <a:lnTo>
                  <a:pt x="668858" y="1436904"/>
                </a:lnTo>
                <a:cubicBezTo>
                  <a:pt x="673077" y="1436718"/>
                  <a:pt x="677033" y="1434802"/>
                  <a:pt x="679795" y="1431612"/>
                </a:cubicBezTo>
                <a:lnTo>
                  <a:pt x="819454" y="1268215"/>
                </a:lnTo>
                <a:lnTo>
                  <a:pt x="796471" y="1248559"/>
                </a:lnTo>
                <a:lnTo>
                  <a:pt x="774396" y="1274364"/>
                </a:lnTo>
                <a:lnTo>
                  <a:pt x="696276" y="1274364"/>
                </a:lnTo>
                <a:lnTo>
                  <a:pt x="696276" y="1134605"/>
                </a:lnTo>
                <a:lnTo>
                  <a:pt x="1220789" y="1134605"/>
                </a:lnTo>
                <a:lnTo>
                  <a:pt x="1220789" y="1274364"/>
                </a:lnTo>
                <a:lnTo>
                  <a:pt x="1111723" y="1274364"/>
                </a:lnTo>
                <a:cubicBezTo>
                  <a:pt x="1103372" y="1274364"/>
                  <a:pt x="1096603" y="1281133"/>
                  <a:pt x="1096603" y="1289484"/>
                </a:cubicBezTo>
                <a:lnTo>
                  <a:pt x="1096603" y="1485086"/>
                </a:lnTo>
                <a:cubicBezTo>
                  <a:pt x="1096603" y="1493438"/>
                  <a:pt x="1103372" y="1500206"/>
                  <a:pt x="1111723" y="1500206"/>
                </a:cubicBezTo>
                <a:lnTo>
                  <a:pt x="1316196" y="1500206"/>
                </a:lnTo>
                <a:cubicBezTo>
                  <a:pt x="1324547" y="1500206"/>
                  <a:pt x="1331316" y="1493438"/>
                  <a:pt x="1331316" y="1485086"/>
                </a:cubicBezTo>
                <a:lnTo>
                  <a:pt x="1331316" y="1387260"/>
                </a:lnTo>
                <a:lnTo>
                  <a:pt x="1301076" y="1387260"/>
                </a:lnTo>
                <a:close/>
                <a:moveTo>
                  <a:pt x="571939" y="607219"/>
                </a:moveTo>
                <a:cubicBezTo>
                  <a:pt x="636406" y="656405"/>
                  <a:pt x="725805" y="656405"/>
                  <a:pt x="790272" y="607219"/>
                </a:cubicBezTo>
                <a:lnTo>
                  <a:pt x="790272" y="654797"/>
                </a:lnTo>
                <a:lnTo>
                  <a:pt x="681559" y="704189"/>
                </a:lnTo>
                <a:lnTo>
                  <a:pt x="571939" y="654746"/>
                </a:lnTo>
                <a:close/>
                <a:moveTo>
                  <a:pt x="806148" y="762451"/>
                </a:moveTo>
                <a:lnTo>
                  <a:pt x="717696" y="721073"/>
                </a:lnTo>
                <a:lnTo>
                  <a:pt x="794405" y="686246"/>
                </a:lnTo>
                <a:close/>
                <a:moveTo>
                  <a:pt x="732413" y="833011"/>
                </a:moveTo>
                <a:lnTo>
                  <a:pt x="720871" y="788911"/>
                </a:lnTo>
                <a:lnTo>
                  <a:pt x="731758" y="760889"/>
                </a:lnTo>
                <a:lnTo>
                  <a:pt x="762350" y="775202"/>
                </a:lnTo>
                <a:close/>
                <a:moveTo>
                  <a:pt x="681559" y="737251"/>
                </a:moveTo>
                <a:lnTo>
                  <a:pt x="704340" y="747886"/>
                </a:lnTo>
                <a:lnTo>
                  <a:pt x="694663" y="772632"/>
                </a:lnTo>
                <a:lnTo>
                  <a:pt x="667649" y="772632"/>
                </a:lnTo>
                <a:lnTo>
                  <a:pt x="658123" y="748188"/>
                </a:lnTo>
                <a:close/>
                <a:moveTo>
                  <a:pt x="668959" y="802771"/>
                </a:moveTo>
                <a:lnTo>
                  <a:pt x="693353" y="802771"/>
                </a:lnTo>
                <a:lnTo>
                  <a:pt x="711698" y="872827"/>
                </a:lnTo>
                <a:lnTo>
                  <a:pt x="681458" y="931090"/>
                </a:lnTo>
                <a:lnTo>
                  <a:pt x="650916" y="872222"/>
                </a:lnTo>
                <a:close/>
                <a:moveTo>
                  <a:pt x="1127347" y="903924"/>
                </a:moveTo>
                <a:lnTo>
                  <a:pt x="1127347" y="948881"/>
                </a:lnTo>
                <a:lnTo>
                  <a:pt x="706356" y="948881"/>
                </a:lnTo>
                <a:lnTo>
                  <a:pt x="789718" y="787601"/>
                </a:lnTo>
                <a:lnTo>
                  <a:pt x="819000" y="801259"/>
                </a:lnTo>
                <a:cubicBezTo>
                  <a:pt x="820986" y="802197"/>
                  <a:pt x="823153" y="802676"/>
                  <a:pt x="825350" y="802670"/>
                </a:cubicBezTo>
                <a:cubicBezTo>
                  <a:pt x="833702" y="802766"/>
                  <a:pt x="840546" y="796073"/>
                  <a:pt x="840642" y="787722"/>
                </a:cubicBezTo>
                <a:cubicBezTo>
                  <a:pt x="840652" y="786905"/>
                  <a:pt x="840591" y="786089"/>
                  <a:pt x="840470" y="785282"/>
                </a:cubicBezTo>
                <a:lnTo>
                  <a:pt x="824090" y="679442"/>
                </a:lnTo>
                <a:lnTo>
                  <a:pt x="902916" y="679442"/>
                </a:lnTo>
                <a:cubicBezTo>
                  <a:pt x="1026971" y="679664"/>
                  <a:pt x="1127403" y="780323"/>
                  <a:pt x="1127347" y="904378"/>
                </a:cubicBezTo>
                <a:close/>
                <a:moveTo>
                  <a:pt x="889006" y="388433"/>
                </a:moveTo>
                <a:lnTo>
                  <a:pt x="889610" y="314647"/>
                </a:lnTo>
                <a:cubicBezTo>
                  <a:pt x="909912" y="323795"/>
                  <a:pt x="918953" y="347669"/>
                  <a:pt x="909806" y="367975"/>
                </a:cubicBezTo>
                <a:cubicBezTo>
                  <a:pt x="905668" y="377148"/>
                  <a:pt x="898249" y="384446"/>
                  <a:pt x="889006" y="388433"/>
                </a:cubicBezTo>
                <a:close/>
                <a:moveTo>
                  <a:pt x="680501" y="30240"/>
                </a:moveTo>
                <a:lnTo>
                  <a:pt x="682114" y="30240"/>
                </a:lnTo>
                <a:cubicBezTo>
                  <a:pt x="790872" y="30678"/>
                  <a:pt x="883336" y="109751"/>
                  <a:pt x="900648" y="217123"/>
                </a:cubicBezTo>
                <a:cubicBezTo>
                  <a:pt x="903974" y="239168"/>
                  <a:pt x="913621" y="259772"/>
                  <a:pt x="928418" y="276444"/>
                </a:cubicBezTo>
                <a:cubicBezTo>
                  <a:pt x="919397" y="279468"/>
                  <a:pt x="903218" y="282240"/>
                  <a:pt x="875448" y="280778"/>
                </a:cubicBezTo>
                <a:lnTo>
                  <a:pt x="875448" y="280778"/>
                </a:lnTo>
                <a:cubicBezTo>
                  <a:pt x="874894" y="280728"/>
                  <a:pt x="874339" y="280728"/>
                  <a:pt x="873785" y="280778"/>
                </a:cubicBezTo>
                <a:lnTo>
                  <a:pt x="872676" y="280778"/>
                </a:lnTo>
                <a:lnTo>
                  <a:pt x="872676" y="280778"/>
                </a:lnTo>
                <a:cubicBezTo>
                  <a:pt x="735991" y="290354"/>
                  <a:pt x="595476" y="179474"/>
                  <a:pt x="593914" y="178366"/>
                </a:cubicBezTo>
                <a:cubicBezTo>
                  <a:pt x="589645" y="174948"/>
                  <a:pt x="583864" y="174097"/>
                  <a:pt x="578794" y="176148"/>
                </a:cubicBezTo>
                <a:cubicBezTo>
                  <a:pt x="519826" y="200340"/>
                  <a:pt x="489938" y="258401"/>
                  <a:pt x="480060" y="281383"/>
                </a:cubicBezTo>
                <a:cubicBezTo>
                  <a:pt x="473503" y="282260"/>
                  <a:pt x="467102" y="284080"/>
                  <a:pt x="461059" y="286776"/>
                </a:cubicBezTo>
                <a:lnTo>
                  <a:pt x="461059" y="254369"/>
                </a:lnTo>
                <a:cubicBezTo>
                  <a:pt x="461009" y="131695"/>
                  <a:pt x="559440" y="31147"/>
                  <a:pt x="680501" y="30240"/>
                </a:cubicBezTo>
                <a:close/>
                <a:moveTo>
                  <a:pt x="449316" y="351389"/>
                </a:moveTo>
                <a:cubicBezTo>
                  <a:pt x="449276" y="334490"/>
                  <a:pt x="459779" y="319360"/>
                  <a:pt x="475625" y="313488"/>
                </a:cubicBezTo>
                <a:lnTo>
                  <a:pt x="475625" y="389088"/>
                </a:lnTo>
                <a:cubicBezTo>
                  <a:pt x="459850" y="383242"/>
                  <a:pt x="449361" y="368212"/>
                  <a:pt x="449316" y="351389"/>
                </a:cubicBezTo>
                <a:close/>
                <a:moveTo>
                  <a:pt x="504756" y="416909"/>
                </a:moveTo>
                <a:lnTo>
                  <a:pt x="504756" y="406829"/>
                </a:lnTo>
                <a:lnTo>
                  <a:pt x="505814" y="406829"/>
                </a:lnTo>
                <a:lnTo>
                  <a:pt x="505814" y="298368"/>
                </a:lnTo>
                <a:cubicBezTo>
                  <a:pt x="510350" y="286726"/>
                  <a:pt x="533887" y="231890"/>
                  <a:pt x="582574" y="207648"/>
                </a:cubicBezTo>
                <a:cubicBezTo>
                  <a:pt x="613116" y="230429"/>
                  <a:pt x="730850" y="311623"/>
                  <a:pt x="855288" y="311623"/>
                </a:cubicBezTo>
                <a:lnTo>
                  <a:pt x="859522" y="311623"/>
                </a:lnTo>
                <a:lnTo>
                  <a:pt x="858766" y="401436"/>
                </a:lnTo>
                <a:cubicBezTo>
                  <a:pt x="858035" y="403195"/>
                  <a:pt x="857662" y="405075"/>
                  <a:pt x="857657" y="406980"/>
                </a:cubicBezTo>
                <a:lnTo>
                  <a:pt x="857657" y="417060"/>
                </a:lnTo>
                <a:cubicBezTo>
                  <a:pt x="857657" y="509998"/>
                  <a:pt x="782057" y="613922"/>
                  <a:pt x="681257" y="613922"/>
                </a:cubicBezTo>
                <a:cubicBezTo>
                  <a:pt x="580457" y="613922"/>
                  <a:pt x="504756" y="509998"/>
                  <a:pt x="504756" y="417060"/>
                </a:cubicBezTo>
                <a:close/>
                <a:moveTo>
                  <a:pt x="568714" y="686448"/>
                </a:moveTo>
                <a:lnTo>
                  <a:pt x="645322" y="720972"/>
                </a:lnTo>
                <a:lnTo>
                  <a:pt x="556970" y="762300"/>
                </a:lnTo>
                <a:close/>
                <a:moveTo>
                  <a:pt x="630756" y="761393"/>
                </a:moveTo>
                <a:lnTo>
                  <a:pt x="641542" y="789062"/>
                </a:lnTo>
                <a:lnTo>
                  <a:pt x="630252" y="832104"/>
                </a:lnTo>
                <a:lnTo>
                  <a:pt x="600818" y="775404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89" name="Graphic 1">
            <a:extLst>
              <a:ext uri="{FF2B5EF4-FFF2-40B4-BE49-F238E27FC236}">
                <a16:creationId xmlns:a16="http://schemas.microsoft.com/office/drawing/2014/main" id="{C10ADAD4-89B0-4D14-AF68-042FBAE2A99F}"/>
              </a:ext>
            </a:extLst>
          </p:cNvPr>
          <p:cNvSpPr>
            <a:spLocks noChangeAspect="1"/>
          </p:cNvSpPr>
          <p:nvPr/>
        </p:nvSpPr>
        <p:spPr>
          <a:xfrm>
            <a:off x="11043369" y="2007716"/>
            <a:ext cx="599662" cy="662125"/>
          </a:xfrm>
          <a:custGeom>
            <a:avLst/>
            <a:gdLst>
              <a:gd name="connsiteX0" fmla="*/ 1301076 w 1358683"/>
              <a:gd name="connsiteY0" fmla="*/ 1469966 h 1500206"/>
              <a:gd name="connsiteX1" fmla="*/ 1126843 w 1358683"/>
              <a:gd name="connsiteY1" fmla="*/ 1469966 h 1500206"/>
              <a:gd name="connsiteX2" fmla="*/ 1126843 w 1358683"/>
              <a:gd name="connsiteY2" fmla="*/ 1304604 h 1500206"/>
              <a:gd name="connsiteX3" fmla="*/ 1287821 w 1358683"/>
              <a:gd name="connsiteY3" fmla="*/ 1304604 h 1500206"/>
              <a:gd name="connsiteX4" fmla="*/ 1206778 w 1358683"/>
              <a:gd name="connsiteY4" fmla="*/ 1399457 h 1500206"/>
              <a:gd name="connsiteX5" fmla="*/ 1162577 w 1358683"/>
              <a:gd name="connsiteY5" fmla="*/ 1354702 h 1500206"/>
              <a:gd name="connsiteX6" fmla="*/ 1141056 w 1358683"/>
              <a:gd name="connsiteY6" fmla="*/ 1375970 h 1500206"/>
              <a:gd name="connsiteX7" fmla="*/ 1196798 w 1358683"/>
              <a:gd name="connsiteY7" fmla="*/ 1432418 h 1500206"/>
              <a:gd name="connsiteX8" fmla="*/ 1207584 w 1358683"/>
              <a:gd name="connsiteY8" fmla="*/ 1436904 h 1500206"/>
              <a:gd name="connsiteX9" fmla="*/ 1208138 w 1358683"/>
              <a:gd name="connsiteY9" fmla="*/ 1436904 h 1500206"/>
              <a:gd name="connsiteX10" fmla="*/ 1219075 w 1358683"/>
              <a:gd name="connsiteY10" fmla="*/ 1431612 h 1500206"/>
              <a:gd name="connsiteX11" fmla="*/ 1358683 w 1358683"/>
              <a:gd name="connsiteY11" fmla="*/ 1268215 h 1500206"/>
              <a:gd name="connsiteX12" fmla="*/ 1335701 w 1358683"/>
              <a:gd name="connsiteY12" fmla="*/ 1248559 h 1500206"/>
              <a:gd name="connsiteX13" fmla="*/ 1313676 w 1358683"/>
              <a:gd name="connsiteY13" fmla="*/ 1274364 h 1500206"/>
              <a:gd name="connsiteX14" fmla="*/ 1251029 w 1358683"/>
              <a:gd name="connsiteY14" fmla="*/ 1274364 h 1500206"/>
              <a:gd name="connsiteX15" fmla="*/ 1251029 w 1358683"/>
              <a:gd name="connsiteY15" fmla="*/ 1119485 h 1500206"/>
              <a:gd name="connsiteX16" fmla="*/ 1235909 w 1358683"/>
              <a:gd name="connsiteY16" fmla="*/ 1104365 h 1500206"/>
              <a:gd name="connsiteX17" fmla="*/ 696276 w 1358683"/>
              <a:gd name="connsiteY17" fmla="*/ 1104365 h 1500206"/>
              <a:gd name="connsiteX18" fmla="*/ 696276 w 1358683"/>
              <a:gd name="connsiteY18" fmla="*/ 979574 h 1500206"/>
              <a:gd name="connsiteX19" fmla="*/ 1148767 w 1358683"/>
              <a:gd name="connsiteY19" fmla="*/ 979574 h 1500206"/>
              <a:gd name="connsiteX20" fmla="*/ 1163887 w 1358683"/>
              <a:gd name="connsiteY20" fmla="*/ 964454 h 1500206"/>
              <a:gd name="connsiteX21" fmla="*/ 1163887 w 1358683"/>
              <a:gd name="connsiteY21" fmla="*/ 903521 h 1500206"/>
              <a:gd name="connsiteX22" fmla="*/ 905789 w 1358683"/>
              <a:gd name="connsiteY22" fmla="*/ 645422 h 1500206"/>
              <a:gd name="connsiteX23" fmla="*/ 822276 w 1358683"/>
              <a:gd name="connsiteY23" fmla="*/ 645422 h 1500206"/>
              <a:gd name="connsiteX24" fmla="*/ 822276 w 1358683"/>
              <a:gd name="connsiteY24" fmla="*/ 641491 h 1500206"/>
              <a:gd name="connsiteX25" fmla="*/ 852869 w 1358683"/>
              <a:gd name="connsiteY25" fmla="*/ 643104 h 1500206"/>
              <a:gd name="connsiteX26" fmla="*/ 1002406 w 1358683"/>
              <a:gd name="connsiteY26" fmla="*/ 576878 h 1500206"/>
              <a:gd name="connsiteX27" fmla="*/ 996988 w 1358683"/>
              <a:gd name="connsiteY27" fmla="*/ 556194 h 1500206"/>
              <a:gd name="connsiteX28" fmla="*/ 995450 w 1358683"/>
              <a:gd name="connsiteY28" fmla="*/ 555408 h 1500206"/>
              <a:gd name="connsiteX29" fmla="*/ 920153 w 1358683"/>
              <a:gd name="connsiteY29" fmla="*/ 398563 h 1500206"/>
              <a:gd name="connsiteX30" fmla="*/ 935777 w 1358683"/>
              <a:gd name="connsiteY30" fmla="*/ 304970 h 1500206"/>
              <a:gd name="connsiteX31" fmla="*/ 935777 w 1358683"/>
              <a:gd name="connsiteY31" fmla="*/ 241618 h 1500206"/>
              <a:gd name="connsiteX32" fmla="*/ 681156 w 1358683"/>
              <a:gd name="connsiteY32" fmla="*/ 0 h 1500206"/>
              <a:gd name="connsiteX33" fmla="*/ 426535 w 1358683"/>
              <a:gd name="connsiteY33" fmla="*/ 241618 h 1500206"/>
              <a:gd name="connsiteX34" fmla="*/ 426535 w 1358683"/>
              <a:gd name="connsiteY34" fmla="*/ 305122 h 1500206"/>
              <a:gd name="connsiteX35" fmla="*/ 442260 w 1358683"/>
              <a:gd name="connsiteY35" fmla="*/ 398563 h 1500206"/>
              <a:gd name="connsiteX36" fmla="*/ 366962 w 1358683"/>
              <a:gd name="connsiteY36" fmla="*/ 555408 h 1500206"/>
              <a:gd name="connsiteX37" fmla="*/ 359221 w 1358683"/>
              <a:gd name="connsiteY37" fmla="*/ 575341 h 1500206"/>
              <a:gd name="connsiteX38" fmla="*/ 360007 w 1358683"/>
              <a:gd name="connsiteY38" fmla="*/ 576878 h 1500206"/>
              <a:gd name="connsiteX39" fmla="*/ 496087 w 1358683"/>
              <a:gd name="connsiteY39" fmla="*/ 642701 h 1500206"/>
              <a:gd name="connsiteX40" fmla="*/ 497599 w 1358683"/>
              <a:gd name="connsiteY40" fmla="*/ 612461 h 1500206"/>
              <a:gd name="connsiteX41" fmla="*/ 396799 w 1358683"/>
              <a:gd name="connsiteY41" fmla="*/ 574056 h 1500206"/>
              <a:gd name="connsiteX42" fmla="*/ 472954 w 1358683"/>
              <a:gd name="connsiteY42" fmla="*/ 427644 h 1500206"/>
              <a:gd name="connsiteX43" fmla="*/ 532728 w 1358683"/>
              <a:gd name="connsiteY43" fmla="*/ 567101 h 1500206"/>
              <a:gd name="connsiteX44" fmla="*/ 540238 w 1358683"/>
              <a:gd name="connsiteY44" fmla="*/ 575316 h 1500206"/>
              <a:gd name="connsiteX45" fmla="*/ 540238 w 1358683"/>
              <a:gd name="connsiteY45" fmla="*/ 645372 h 1500206"/>
              <a:gd name="connsiteX46" fmla="*/ 456523 w 1358683"/>
              <a:gd name="connsiteY46" fmla="*/ 645372 h 1500206"/>
              <a:gd name="connsiteX47" fmla="*/ 198425 w 1358683"/>
              <a:gd name="connsiteY47" fmla="*/ 903470 h 1500206"/>
              <a:gd name="connsiteX48" fmla="*/ 198425 w 1358683"/>
              <a:gd name="connsiteY48" fmla="*/ 964404 h 1500206"/>
              <a:gd name="connsiteX49" fmla="*/ 213545 w 1358683"/>
              <a:gd name="connsiteY49" fmla="*/ 979524 h 1500206"/>
              <a:gd name="connsiteX50" fmla="*/ 430618 w 1358683"/>
              <a:gd name="connsiteY50" fmla="*/ 979524 h 1500206"/>
              <a:gd name="connsiteX51" fmla="*/ 430618 w 1358683"/>
              <a:gd name="connsiteY51" fmla="*/ 949284 h 1500206"/>
              <a:gd name="connsiteX52" fmla="*/ 228665 w 1358683"/>
              <a:gd name="connsiteY52" fmla="*/ 949284 h 1500206"/>
              <a:gd name="connsiteX53" fmla="*/ 228665 w 1358683"/>
              <a:gd name="connsiteY53" fmla="*/ 903470 h 1500206"/>
              <a:gd name="connsiteX54" fmla="*/ 456523 w 1358683"/>
              <a:gd name="connsiteY54" fmla="*/ 675612 h 1500206"/>
              <a:gd name="connsiteX55" fmla="*/ 524916 w 1358683"/>
              <a:gd name="connsiteY55" fmla="*/ 675612 h 1500206"/>
              <a:gd name="connsiteX56" fmla="*/ 452441 w 1358683"/>
              <a:gd name="connsiteY56" fmla="*/ 773892 h 1500206"/>
              <a:gd name="connsiteX57" fmla="*/ 455641 w 1358683"/>
              <a:gd name="connsiteY57" fmla="*/ 795035 h 1500206"/>
              <a:gd name="connsiteX58" fmla="*/ 464587 w 1358683"/>
              <a:gd name="connsiteY58" fmla="*/ 797983 h 1500206"/>
              <a:gd name="connsiteX59" fmla="*/ 555307 w 1358683"/>
              <a:gd name="connsiteY59" fmla="*/ 797983 h 1500206"/>
              <a:gd name="connsiteX60" fmla="*/ 555307 w 1358683"/>
              <a:gd name="connsiteY60" fmla="*/ 767743 h 1500206"/>
              <a:gd name="connsiteX61" fmla="*/ 494676 w 1358683"/>
              <a:gd name="connsiteY61" fmla="*/ 767743 h 1500206"/>
              <a:gd name="connsiteX62" fmla="*/ 551477 w 1358683"/>
              <a:gd name="connsiteY62" fmla="*/ 690984 h 1500206"/>
              <a:gd name="connsiteX63" fmla="*/ 659030 w 1358683"/>
              <a:gd name="connsiteY63" fmla="*/ 949334 h 1500206"/>
              <a:gd name="connsiteX64" fmla="*/ 513979 w 1358683"/>
              <a:gd name="connsiteY64" fmla="*/ 949334 h 1500206"/>
              <a:gd name="connsiteX65" fmla="*/ 513979 w 1358683"/>
              <a:gd name="connsiteY65" fmla="*/ 979574 h 1500206"/>
              <a:gd name="connsiteX66" fmla="*/ 666036 w 1358683"/>
              <a:gd name="connsiteY66" fmla="*/ 979574 h 1500206"/>
              <a:gd name="connsiteX67" fmla="*/ 666036 w 1358683"/>
              <a:gd name="connsiteY67" fmla="*/ 1104365 h 1500206"/>
              <a:gd name="connsiteX68" fmla="*/ 139306 w 1358683"/>
              <a:gd name="connsiteY68" fmla="*/ 1104365 h 1500206"/>
              <a:gd name="connsiteX69" fmla="*/ 124186 w 1358683"/>
              <a:gd name="connsiteY69" fmla="*/ 1119485 h 1500206"/>
              <a:gd name="connsiteX70" fmla="*/ 124186 w 1358683"/>
              <a:gd name="connsiteY70" fmla="*/ 1274364 h 1500206"/>
              <a:gd name="connsiteX71" fmla="*/ 15120 w 1358683"/>
              <a:gd name="connsiteY71" fmla="*/ 1274364 h 1500206"/>
              <a:gd name="connsiteX72" fmla="*/ 0 w 1358683"/>
              <a:gd name="connsiteY72" fmla="*/ 1289484 h 1500206"/>
              <a:gd name="connsiteX73" fmla="*/ 0 w 1358683"/>
              <a:gd name="connsiteY73" fmla="*/ 1485086 h 1500206"/>
              <a:gd name="connsiteX74" fmla="*/ 15120 w 1358683"/>
              <a:gd name="connsiteY74" fmla="*/ 1500206 h 1500206"/>
              <a:gd name="connsiteX75" fmla="*/ 219542 w 1358683"/>
              <a:gd name="connsiteY75" fmla="*/ 1500206 h 1500206"/>
              <a:gd name="connsiteX76" fmla="*/ 234662 w 1358683"/>
              <a:gd name="connsiteY76" fmla="*/ 1485086 h 1500206"/>
              <a:gd name="connsiteX77" fmla="*/ 234662 w 1358683"/>
              <a:gd name="connsiteY77" fmla="*/ 1387260 h 1500206"/>
              <a:gd name="connsiteX78" fmla="*/ 204422 w 1358683"/>
              <a:gd name="connsiteY78" fmla="*/ 1387260 h 1500206"/>
              <a:gd name="connsiteX79" fmla="*/ 204422 w 1358683"/>
              <a:gd name="connsiteY79" fmla="*/ 1469966 h 1500206"/>
              <a:gd name="connsiteX80" fmla="*/ 30240 w 1358683"/>
              <a:gd name="connsiteY80" fmla="*/ 1469966 h 1500206"/>
              <a:gd name="connsiteX81" fmla="*/ 30240 w 1358683"/>
              <a:gd name="connsiteY81" fmla="*/ 1304604 h 1500206"/>
              <a:gd name="connsiteX82" fmla="*/ 191167 w 1358683"/>
              <a:gd name="connsiteY82" fmla="*/ 1304604 h 1500206"/>
              <a:gd name="connsiteX83" fmla="*/ 110124 w 1358683"/>
              <a:gd name="connsiteY83" fmla="*/ 1399457 h 1500206"/>
              <a:gd name="connsiteX84" fmla="*/ 65923 w 1358683"/>
              <a:gd name="connsiteY84" fmla="*/ 1354702 h 1500206"/>
              <a:gd name="connsiteX85" fmla="*/ 44453 w 1358683"/>
              <a:gd name="connsiteY85" fmla="*/ 1375970 h 1500206"/>
              <a:gd name="connsiteX86" fmla="*/ 100195 w 1358683"/>
              <a:gd name="connsiteY86" fmla="*/ 1432418 h 1500206"/>
              <a:gd name="connsiteX87" fmla="*/ 110930 w 1358683"/>
              <a:gd name="connsiteY87" fmla="*/ 1436904 h 1500206"/>
              <a:gd name="connsiteX88" fmla="*/ 111636 w 1358683"/>
              <a:gd name="connsiteY88" fmla="*/ 1436904 h 1500206"/>
              <a:gd name="connsiteX89" fmla="*/ 122573 w 1358683"/>
              <a:gd name="connsiteY89" fmla="*/ 1431612 h 1500206"/>
              <a:gd name="connsiteX90" fmla="*/ 262231 w 1358683"/>
              <a:gd name="connsiteY90" fmla="*/ 1268215 h 1500206"/>
              <a:gd name="connsiteX91" fmla="*/ 239198 w 1358683"/>
              <a:gd name="connsiteY91" fmla="*/ 1248559 h 1500206"/>
              <a:gd name="connsiteX92" fmla="*/ 217022 w 1358683"/>
              <a:gd name="connsiteY92" fmla="*/ 1274364 h 1500206"/>
              <a:gd name="connsiteX93" fmla="*/ 154426 w 1358683"/>
              <a:gd name="connsiteY93" fmla="*/ 1274364 h 1500206"/>
              <a:gd name="connsiteX94" fmla="*/ 154426 w 1358683"/>
              <a:gd name="connsiteY94" fmla="*/ 1134605 h 1500206"/>
              <a:gd name="connsiteX95" fmla="*/ 666036 w 1358683"/>
              <a:gd name="connsiteY95" fmla="*/ 1134605 h 1500206"/>
              <a:gd name="connsiteX96" fmla="*/ 666036 w 1358683"/>
              <a:gd name="connsiteY96" fmla="*/ 1274364 h 1500206"/>
              <a:gd name="connsiteX97" fmla="*/ 572494 w 1358683"/>
              <a:gd name="connsiteY97" fmla="*/ 1274364 h 1500206"/>
              <a:gd name="connsiteX98" fmla="*/ 557374 w 1358683"/>
              <a:gd name="connsiteY98" fmla="*/ 1289484 h 1500206"/>
              <a:gd name="connsiteX99" fmla="*/ 557374 w 1358683"/>
              <a:gd name="connsiteY99" fmla="*/ 1485086 h 1500206"/>
              <a:gd name="connsiteX100" fmla="*/ 572494 w 1358683"/>
              <a:gd name="connsiteY100" fmla="*/ 1500206 h 1500206"/>
              <a:gd name="connsiteX101" fmla="*/ 776916 w 1358683"/>
              <a:gd name="connsiteY101" fmla="*/ 1500206 h 1500206"/>
              <a:gd name="connsiteX102" fmla="*/ 792036 w 1358683"/>
              <a:gd name="connsiteY102" fmla="*/ 1485086 h 1500206"/>
              <a:gd name="connsiteX103" fmla="*/ 792036 w 1358683"/>
              <a:gd name="connsiteY103" fmla="*/ 1387260 h 1500206"/>
              <a:gd name="connsiteX104" fmla="*/ 761796 w 1358683"/>
              <a:gd name="connsiteY104" fmla="*/ 1387260 h 1500206"/>
              <a:gd name="connsiteX105" fmla="*/ 761796 w 1358683"/>
              <a:gd name="connsiteY105" fmla="*/ 1469966 h 1500206"/>
              <a:gd name="connsiteX106" fmla="*/ 587614 w 1358683"/>
              <a:gd name="connsiteY106" fmla="*/ 1469966 h 1500206"/>
              <a:gd name="connsiteX107" fmla="*/ 587614 w 1358683"/>
              <a:gd name="connsiteY107" fmla="*/ 1304604 h 1500206"/>
              <a:gd name="connsiteX108" fmla="*/ 748591 w 1358683"/>
              <a:gd name="connsiteY108" fmla="*/ 1304604 h 1500206"/>
              <a:gd name="connsiteX109" fmla="*/ 667498 w 1358683"/>
              <a:gd name="connsiteY109" fmla="*/ 1399457 h 1500206"/>
              <a:gd name="connsiteX110" fmla="*/ 623347 w 1358683"/>
              <a:gd name="connsiteY110" fmla="*/ 1354702 h 1500206"/>
              <a:gd name="connsiteX111" fmla="*/ 601826 w 1358683"/>
              <a:gd name="connsiteY111" fmla="*/ 1375970 h 1500206"/>
              <a:gd name="connsiteX112" fmla="*/ 657569 w 1358683"/>
              <a:gd name="connsiteY112" fmla="*/ 1432418 h 1500206"/>
              <a:gd name="connsiteX113" fmla="*/ 668304 w 1358683"/>
              <a:gd name="connsiteY113" fmla="*/ 1436904 h 1500206"/>
              <a:gd name="connsiteX114" fmla="*/ 668858 w 1358683"/>
              <a:gd name="connsiteY114" fmla="*/ 1436904 h 1500206"/>
              <a:gd name="connsiteX115" fmla="*/ 679795 w 1358683"/>
              <a:gd name="connsiteY115" fmla="*/ 1431612 h 1500206"/>
              <a:gd name="connsiteX116" fmla="*/ 819454 w 1358683"/>
              <a:gd name="connsiteY116" fmla="*/ 1268215 h 1500206"/>
              <a:gd name="connsiteX117" fmla="*/ 796471 w 1358683"/>
              <a:gd name="connsiteY117" fmla="*/ 1248559 h 1500206"/>
              <a:gd name="connsiteX118" fmla="*/ 774396 w 1358683"/>
              <a:gd name="connsiteY118" fmla="*/ 1274364 h 1500206"/>
              <a:gd name="connsiteX119" fmla="*/ 696276 w 1358683"/>
              <a:gd name="connsiteY119" fmla="*/ 1274364 h 1500206"/>
              <a:gd name="connsiteX120" fmla="*/ 696276 w 1358683"/>
              <a:gd name="connsiteY120" fmla="*/ 1134605 h 1500206"/>
              <a:gd name="connsiteX121" fmla="*/ 1220789 w 1358683"/>
              <a:gd name="connsiteY121" fmla="*/ 1134605 h 1500206"/>
              <a:gd name="connsiteX122" fmla="*/ 1220789 w 1358683"/>
              <a:gd name="connsiteY122" fmla="*/ 1274364 h 1500206"/>
              <a:gd name="connsiteX123" fmla="*/ 1111723 w 1358683"/>
              <a:gd name="connsiteY123" fmla="*/ 1274364 h 1500206"/>
              <a:gd name="connsiteX124" fmla="*/ 1096603 w 1358683"/>
              <a:gd name="connsiteY124" fmla="*/ 1289484 h 1500206"/>
              <a:gd name="connsiteX125" fmla="*/ 1096603 w 1358683"/>
              <a:gd name="connsiteY125" fmla="*/ 1485086 h 1500206"/>
              <a:gd name="connsiteX126" fmla="*/ 1111723 w 1358683"/>
              <a:gd name="connsiteY126" fmla="*/ 1500206 h 1500206"/>
              <a:gd name="connsiteX127" fmla="*/ 1316196 w 1358683"/>
              <a:gd name="connsiteY127" fmla="*/ 1500206 h 1500206"/>
              <a:gd name="connsiteX128" fmla="*/ 1331316 w 1358683"/>
              <a:gd name="connsiteY128" fmla="*/ 1485086 h 1500206"/>
              <a:gd name="connsiteX129" fmla="*/ 1331316 w 1358683"/>
              <a:gd name="connsiteY129" fmla="*/ 1387260 h 1500206"/>
              <a:gd name="connsiteX130" fmla="*/ 1301076 w 1358683"/>
              <a:gd name="connsiteY130" fmla="*/ 1387260 h 1500206"/>
              <a:gd name="connsiteX131" fmla="*/ 681156 w 1358683"/>
              <a:gd name="connsiteY131" fmla="*/ 639324 h 1500206"/>
              <a:gd name="connsiteX132" fmla="*/ 792036 w 1358683"/>
              <a:gd name="connsiteY132" fmla="*/ 601776 h 1500206"/>
              <a:gd name="connsiteX133" fmla="*/ 792036 w 1358683"/>
              <a:gd name="connsiteY133" fmla="*/ 653134 h 1500206"/>
              <a:gd name="connsiteX134" fmla="*/ 681610 w 1358683"/>
              <a:gd name="connsiteY134" fmla="*/ 743400 h 1500206"/>
              <a:gd name="connsiteX135" fmla="*/ 570276 w 1358683"/>
              <a:gd name="connsiteY135" fmla="*/ 653335 h 1500206"/>
              <a:gd name="connsiteX136" fmla="*/ 570276 w 1358683"/>
              <a:gd name="connsiteY136" fmla="*/ 601927 h 1500206"/>
              <a:gd name="connsiteX137" fmla="*/ 681156 w 1358683"/>
              <a:gd name="connsiteY137" fmla="*/ 639324 h 1500206"/>
              <a:gd name="connsiteX138" fmla="*/ 672034 w 1358683"/>
              <a:gd name="connsiteY138" fmla="*/ 774648 h 1500206"/>
              <a:gd name="connsiteX139" fmla="*/ 691135 w 1358683"/>
              <a:gd name="connsiteY139" fmla="*/ 774648 h 1500206"/>
              <a:gd name="connsiteX140" fmla="*/ 771422 w 1358683"/>
              <a:gd name="connsiteY140" fmla="*/ 709128 h 1500206"/>
              <a:gd name="connsiteX141" fmla="*/ 681559 w 1358683"/>
              <a:gd name="connsiteY141" fmla="*/ 925092 h 1500206"/>
              <a:gd name="connsiteX142" fmla="*/ 592049 w 1358683"/>
              <a:gd name="connsiteY142" fmla="*/ 709884 h 1500206"/>
              <a:gd name="connsiteX143" fmla="*/ 1133647 w 1358683"/>
              <a:gd name="connsiteY143" fmla="*/ 903319 h 1500206"/>
              <a:gd name="connsiteX144" fmla="*/ 1133647 w 1358683"/>
              <a:gd name="connsiteY144" fmla="*/ 949133 h 1500206"/>
              <a:gd name="connsiteX145" fmla="*/ 704239 w 1358683"/>
              <a:gd name="connsiteY145" fmla="*/ 949133 h 1500206"/>
              <a:gd name="connsiteX146" fmla="*/ 811742 w 1358683"/>
              <a:gd name="connsiteY146" fmla="*/ 690782 h 1500206"/>
              <a:gd name="connsiteX147" fmla="*/ 868594 w 1358683"/>
              <a:gd name="connsiteY147" fmla="*/ 767542 h 1500206"/>
              <a:gd name="connsiteX148" fmla="*/ 808114 w 1358683"/>
              <a:gd name="connsiteY148" fmla="*/ 767542 h 1500206"/>
              <a:gd name="connsiteX149" fmla="*/ 808114 w 1358683"/>
              <a:gd name="connsiteY149" fmla="*/ 797782 h 1500206"/>
              <a:gd name="connsiteX150" fmla="*/ 898834 w 1358683"/>
              <a:gd name="connsiteY150" fmla="*/ 797782 h 1500206"/>
              <a:gd name="connsiteX151" fmla="*/ 913928 w 1358683"/>
              <a:gd name="connsiteY151" fmla="*/ 782636 h 1500206"/>
              <a:gd name="connsiteX152" fmla="*/ 910980 w 1358683"/>
              <a:gd name="connsiteY152" fmla="*/ 773690 h 1500206"/>
              <a:gd name="connsiteX153" fmla="*/ 838303 w 1358683"/>
              <a:gd name="connsiteY153" fmla="*/ 675461 h 1500206"/>
              <a:gd name="connsiteX154" fmla="*/ 906041 w 1358683"/>
              <a:gd name="connsiteY154" fmla="*/ 675461 h 1500206"/>
              <a:gd name="connsiteX155" fmla="*/ 1133647 w 1358683"/>
              <a:gd name="connsiteY155" fmla="*/ 903521 h 1500206"/>
              <a:gd name="connsiteX156" fmla="*/ 965765 w 1358683"/>
              <a:gd name="connsiteY156" fmla="*/ 573905 h 1500206"/>
              <a:gd name="connsiteX157" fmla="*/ 822226 w 1358683"/>
              <a:gd name="connsiteY157" fmla="*/ 610848 h 1500206"/>
              <a:gd name="connsiteX158" fmla="*/ 822226 w 1358683"/>
              <a:gd name="connsiteY158" fmla="*/ 575266 h 1500206"/>
              <a:gd name="connsiteX159" fmla="*/ 829836 w 1358683"/>
              <a:gd name="connsiteY159" fmla="*/ 566950 h 1500206"/>
              <a:gd name="connsiteX160" fmla="*/ 889610 w 1358683"/>
              <a:gd name="connsiteY160" fmla="*/ 427644 h 1500206"/>
              <a:gd name="connsiteX161" fmla="*/ 965765 w 1358683"/>
              <a:gd name="connsiteY161" fmla="*/ 574106 h 1500206"/>
              <a:gd name="connsiteX162" fmla="*/ 891223 w 1358683"/>
              <a:gd name="connsiteY162" fmla="*/ 304718 h 1500206"/>
              <a:gd name="connsiteX163" fmla="*/ 913384 w 1358683"/>
              <a:gd name="connsiteY163" fmla="*/ 358646 h 1500206"/>
              <a:gd name="connsiteX164" fmla="*/ 890568 w 1358683"/>
              <a:gd name="connsiteY164" fmla="*/ 381074 h 1500206"/>
              <a:gd name="connsiteX165" fmla="*/ 681156 w 1358683"/>
              <a:gd name="connsiteY165" fmla="*/ 30240 h 1500206"/>
              <a:gd name="connsiteX166" fmla="*/ 905537 w 1358683"/>
              <a:gd name="connsiteY166" fmla="*/ 241618 h 1500206"/>
              <a:gd name="connsiteX167" fmla="*/ 905537 w 1358683"/>
              <a:gd name="connsiteY167" fmla="*/ 278258 h 1500206"/>
              <a:gd name="connsiteX168" fmla="*/ 877212 w 1358683"/>
              <a:gd name="connsiteY168" fmla="*/ 271404 h 1500206"/>
              <a:gd name="connsiteX169" fmla="*/ 876254 w 1358683"/>
              <a:gd name="connsiteY169" fmla="*/ 271404 h 1500206"/>
              <a:gd name="connsiteX170" fmla="*/ 591948 w 1358683"/>
              <a:gd name="connsiteY170" fmla="*/ 167983 h 1500206"/>
              <a:gd name="connsiteX171" fmla="*/ 570624 w 1358683"/>
              <a:gd name="connsiteY171" fmla="*/ 169556 h 1500206"/>
              <a:gd name="connsiteX172" fmla="*/ 567302 w 1358683"/>
              <a:gd name="connsiteY172" fmla="*/ 176198 h 1500206"/>
              <a:gd name="connsiteX173" fmla="*/ 483386 w 1358683"/>
              <a:gd name="connsiteY173" fmla="*/ 271606 h 1500206"/>
              <a:gd name="connsiteX174" fmla="*/ 456725 w 1358683"/>
              <a:gd name="connsiteY174" fmla="*/ 278208 h 1500206"/>
              <a:gd name="connsiteX175" fmla="*/ 456725 w 1358683"/>
              <a:gd name="connsiteY175" fmla="*/ 241517 h 1500206"/>
              <a:gd name="connsiteX176" fmla="*/ 681156 w 1358683"/>
              <a:gd name="connsiteY176" fmla="*/ 30240 h 1500206"/>
              <a:gd name="connsiteX177" fmla="*/ 471794 w 1358683"/>
              <a:gd name="connsiteY177" fmla="*/ 304668 h 1500206"/>
              <a:gd name="connsiteX178" fmla="*/ 471794 w 1358683"/>
              <a:gd name="connsiteY178" fmla="*/ 381326 h 1500206"/>
              <a:gd name="connsiteX179" fmla="*/ 448510 w 1358683"/>
              <a:gd name="connsiteY179" fmla="*/ 327953 h 1500206"/>
              <a:gd name="connsiteX180" fmla="*/ 471794 w 1358683"/>
              <a:gd name="connsiteY180" fmla="*/ 304668 h 1500206"/>
              <a:gd name="connsiteX181" fmla="*/ 502034 w 1358683"/>
              <a:gd name="connsiteY181" fmla="*/ 409550 h 1500206"/>
              <a:gd name="connsiteX182" fmla="*/ 502034 w 1358683"/>
              <a:gd name="connsiteY182" fmla="*/ 399470 h 1500206"/>
              <a:gd name="connsiteX183" fmla="*/ 502034 w 1358683"/>
              <a:gd name="connsiteY183" fmla="*/ 399470 h 1500206"/>
              <a:gd name="connsiteX184" fmla="*/ 502034 w 1358683"/>
              <a:gd name="connsiteY184" fmla="*/ 296453 h 1500206"/>
              <a:gd name="connsiteX185" fmla="*/ 590134 w 1358683"/>
              <a:gd name="connsiteY185" fmla="*/ 205078 h 1500206"/>
              <a:gd name="connsiteX186" fmla="*/ 860983 w 1358683"/>
              <a:gd name="connsiteY186" fmla="*/ 301594 h 1500206"/>
              <a:gd name="connsiteX187" fmla="*/ 860177 w 1358683"/>
              <a:gd name="connsiteY187" fmla="*/ 399319 h 1500206"/>
              <a:gd name="connsiteX188" fmla="*/ 860177 w 1358683"/>
              <a:gd name="connsiteY188" fmla="*/ 399319 h 1500206"/>
              <a:gd name="connsiteX189" fmla="*/ 860177 w 1358683"/>
              <a:gd name="connsiteY189" fmla="*/ 409399 h 1500206"/>
              <a:gd name="connsiteX190" fmla="*/ 681156 w 1358683"/>
              <a:gd name="connsiteY190" fmla="*/ 609134 h 1500206"/>
              <a:gd name="connsiteX191" fmla="*/ 502135 w 1358683"/>
              <a:gd name="connsiteY191" fmla="*/ 409550 h 1500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</a:cxnLst>
            <a:rect l="l" t="t" r="r" b="b"/>
            <a:pathLst>
              <a:path w="1358683" h="1500206">
                <a:moveTo>
                  <a:pt x="1301076" y="1469966"/>
                </a:moveTo>
                <a:lnTo>
                  <a:pt x="1126843" y="1469966"/>
                </a:lnTo>
                <a:lnTo>
                  <a:pt x="1126843" y="1304604"/>
                </a:lnTo>
                <a:lnTo>
                  <a:pt x="1287821" y="1304604"/>
                </a:lnTo>
                <a:lnTo>
                  <a:pt x="1206778" y="1399457"/>
                </a:lnTo>
                <a:lnTo>
                  <a:pt x="1162577" y="1354702"/>
                </a:lnTo>
                <a:lnTo>
                  <a:pt x="1141056" y="1375970"/>
                </a:lnTo>
                <a:lnTo>
                  <a:pt x="1196798" y="1432418"/>
                </a:lnTo>
                <a:cubicBezTo>
                  <a:pt x="1199646" y="1435296"/>
                  <a:pt x="1203532" y="1436914"/>
                  <a:pt x="1207584" y="1436904"/>
                </a:cubicBezTo>
                <a:lnTo>
                  <a:pt x="1208138" y="1436904"/>
                </a:lnTo>
                <a:cubicBezTo>
                  <a:pt x="1212352" y="1436707"/>
                  <a:pt x="1216303" y="1434792"/>
                  <a:pt x="1219075" y="1431612"/>
                </a:cubicBezTo>
                <a:lnTo>
                  <a:pt x="1358683" y="1268215"/>
                </a:lnTo>
                <a:lnTo>
                  <a:pt x="1335701" y="1248559"/>
                </a:lnTo>
                <a:lnTo>
                  <a:pt x="1313676" y="1274364"/>
                </a:lnTo>
                <a:lnTo>
                  <a:pt x="1251029" y="1274364"/>
                </a:lnTo>
                <a:lnTo>
                  <a:pt x="1251029" y="1119485"/>
                </a:lnTo>
                <a:cubicBezTo>
                  <a:pt x="1251029" y="1111134"/>
                  <a:pt x="1244260" y="1104365"/>
                  <a:pt x="1235909" y="1104365"/>
                </a:cubicBezTo>
                <a:lnTo>
                  <a:pt x="696276" y="1104365"/>
                </a:lnTo>
                <a:lnTo>
                  <a:pt x="696276" y="979574"/>
                </a:lnTo>
                <a:lnTo>
                  <a:pt x="1148767" y="979574"/>
                </a:lnTo>
                <a:cubicBezTo>
                  <a:pt x="1157119" y="979574"/>
                  <a:pt x="1163887" y="972806"/>
                  <a:pt x="1163887" y="964454"/>
                </a:cubicBezTo>
                <a:lnTo>
                  <a:pt x="1163887" y="903521"/>
                </a:lnTo>
                <a:cubicBezTo>
                  <a:pt x="1163746" y="761035"/>
                  <a:pt x="1048275" y="645564"/>
                  <a:pt x="905789" y="645422"/>
                </a:cubicBezTo>
                <a:lnTo>
                  <a:pt x="822276" y="645422"/>
                </a:lnTo>
                <a:lnTo>
                  <a:pt x="822276" y="641491"/>
                </a:lnTo>
                <a:cubicBezTo>
                  <a:pt x="833011" y="642550"/>
                  <a:pt x="843242" y="643104"/>
                  <a:pt x="852869" y="643104"/>
                </a:cubicBezTo>
                <a:cubicBezTo>
                  <a:pt x="962338" y="643104"/>
                  <a:pt x="1000642" y="579902"/>
                  <a:pt x="1002406" y="576878"/>
                </a:cubicBezTo>
                <a:cubicBezTo>
                  <a:pt x="1006624" y="569671"/>
                  <a:pt x="1004195" y="560408"/>
                  <a:pt x="996988" y="556194"/>
                </a:cubicBezTo>
                <a:cubicBezTo>
                  <a:pt x="996489" y="555902"/>
                  <a:pt x="995980" y="555640"/>
                  <a:pt x="995450" y="555408"/>
                </a:cubicBezTo>
                <a:cubicBezTo>
                  <a:pt x="914256" y="519775"/>
                  <a:pt x="917784" y="423662"/>
                  <a:pt x="920153" y="398563"/>
                </a:cubicBezTo>
                <a:cubicBezTo>
                  <a:pt x="948498" y="375934"/>
                  <a:pt x="955236" y="335578"/>
                  <a:pt x="935777" y="304970"/>
                </a:cubicBezTo>
                <a:lnTo>
                  <a:pt x="935777" y="241618"/>
                </a:lnTo>
                <a:cubicBezTo>
                  <a:pt x="935777" y="103874"/>
                  <a:pt x="826308" y="0"/>
                  <a:pt x="681156" y="0"/>
                </a:cubicBezTo>
                <a:cubicBezTo>
                  <a:pt x="473306" y="0"/>
                  <a:pt x="426535" y="178920"/>
                  <a:pt x="426535" y="241618"/>
                </a:cubicBezTo>
                <a:lnTo>
                  <a:pt x="426535" y="305122"/>
                </a:lnTo>
                <a:cubicBezTo>
                  <a:pt x="407192" y="335724"/>
                  <a:pt x="413965" y="375979"/>
                  <a:pt x="442260" y="398563"/>
                </a:cubicBezTo>
                <a:cubicBezTo>
                  <a:pt x="444629" y="423763"/>
                  <a:pt x="448157" y="519775"/>
                  <a:pt x="366962" y="555408"/>
                </a:cubicBezTo>
                <a:cubicBezTo>
                  <a:pt x="359322" y="558775"/>
                  <a:pt x="355854" y="567701"/>
                  <a:pt x="359221" y="575341"/>
                </a:cubicBezTo>
                <a:cubicBezTo>
                  <a:pt x="359453" y="575870"/>
                  <a:pt x="359715" y="576379"/>
                  <a:pt x="360007" y="576878"/>
                </a:cubicBezTo>
                <a:cubicBezTo>
                  <a:pt x="361469" y="579348"/>
                  <a:pt x="396598" y="637661"/>
                  <a:pt x="496087" y="642701"/>
                </a:cubicBezTo>
                <a:lnTo>
                  <a:pt x="497599" y="612461"/>
                </a:lnTo>
                <a:cubicBezTo>
                  <a:pt x="442159" y="609638"/>
                  <a:pt x="411163" y="588168"/>
                  <a:pt x="396799" y="574056"/>
                </a:cubicBezTo>
                <a:cubicBezTo>
                  <a:pt x="457531" y="537617"/>
                  <a:pt x="471038" y="470534"/>
                  <a:pt x="472954" y="427644"/>
                </a:cubicBezTo>
                <a:cubicBezTo>
                  <a:pt x="477706" y="479264"/>
                  <a:pt x="498622" y="528066"/>
                  <a:pt x="532728" y="567101"/>
                </a:cubicBezTo>
                <a:cubicBezTo>
                  <a:pt x="535198" y="569923"/>
                  <a:pt x="537768" y="572645"/>
                  <a:pt x="540238" y="575316"/>
                </a:cubicBezTo>
                <a:lnTo>
                  <a:pt x="540238" y="645372"/>
                </a:lnTo>
                <a:lnTo>
                  <a:pt x="456523" y="645372"/>
                </a:lnTo>
                <a:cubicBezTo>
                  <a:pt x="314037" y="645513"/>
                  <a:pt x="198566" y="760985"/>
                  <a:pt x="198425" y="903470"/>
                </a:cubicBezTo>
                <a:lnTo>
                  <a:pt x="198425" y="964404"/>
                </a:lnTo>
                <a:cubicBezTo>
                  <a:pt x="198425" y="972755"/>
                  <a:pt x="205194" y="979524"/>
                  <a:pt x="213545" y="979524"/>
                </a:cubicBezTo>
                <a:lnTo>
                  <a:pt x="430618" y="979524"/>
                </a:lnTo>
                <a:lnTo>
                  <a:pt x="430618" y="949284"/>
                </a:lnTo>
                <a:lnTo>
                  <a:pt x="228665" y="949284"/>
                </a:lnTo>
                <a:lnTo>
                  <a:pt x="228665" y="903470"/>
                </a:lnTo>
                <a:cubicBezTo>
                  <a:pt x="228806" y="777687"/>
                  <a:pt x="330740" y="675753"/>
                  <a:pt x="456523" y="675612"/>
                </a:cubicBezTo>
                <a:lnTo>
                  <a:pt x="524916" y="675612"/>
                </a:lnTo>
                <a:lnTo>
                  <a:pt x="452441" y="773892"/>
                </a:lnTo>
                <a:cubicBezTo>
                  <a:pt x="447486" y="780615"/>
                  <a:pt x="448918" y="790080"/>
                  <a:pt x="455641" y="795035"/>
                </a:cubicBezTo>
                <a:cubicBezTo>
                  <a:pt x="458232" y="796945"/>
                  <a:pt x="461367" y="797978"/>
                  <a:pt x="464587" y="797983"/>
                </a:cubicBezTo>
                <a:lnTo>
                  <a:pt x="555307" y="797983"/>
                </a:lnTo>
                <a:lnTo>
                  <a:pt x="555307" y="767743"/>
                </a:lnTo>
                <a:lnTo>
                  <a:pt x="494676" y="767743"/>
                </a:lnTo>
                <a:lnTo>
                  <a:pt x="551477" y="690984"/>
                </a:lnTo>
                <a:lnTo>
                  <a:pt x="659030" y="949334"/>
                </a:lnTo>
                <a:lnTo>
                  <a:pt x="513979" y="949334"/>
                </a:lnTo>
                <a:lnTo>
                  <a:pt x="513979" y="979574"/>
                </a:lnTo>
                <a:lnTo>
                  <a:pt x="666036" y="979574"/>
                </a:lnTo>
                <a:lnTo>
                  <a:pt x="666036" y="1104365"/>
                </a:lnTo>
                <a:lnTo>
                  <a:pt x="139306" y="1104365"/>
                </a:lnTo>
                <a:cubicBezTo>
                  <a:pt x="130954" y="1104365"/>
                  <a:pt x="124186" y="1111134"/>
                  <a:pt x="124186" y="1119485"/>
                </a:cubicBezTo>
                <a:lnTo>
                  <a:pt x="124186" y="1274364"/>
                </a:lnTo>
                <a:lnTo>
                  <a:pt x="15120" y="1274364"/>
                </a:lnTo>
                <a:cubicBezTo>
                  <a:pt x="6769" y="1274364"/>
                  <a:pt x="0" y="1281133"/>
                  <a:pt x="0" y="1289484"/>
                </a:cubicBezTo>
                <a:lnTo>
                  <a:pt x="0" y="1485086"/>
                </a:lnTo>
                <a:cubicBezTo>
                  <a:pt x="0" y="1493438"/>
                  <a:pt x="6769" y="1500206"/>
                  <a:pt x="15120" y="1500206"/>
                </a:cubicBezTo>
                <a:lnTo>
                  <a:pt x="219542" y="1500206"/>
                </a:lnTo>
                <a:cubicBezTo>
                  <a:pt x="227894" y="1500206"/>
                  <a:pt x="234662" y="1493438"/>
                  <a:pt x="234662" y="1485086"/>
                </a:cubicBezTo>
                <a:lnTo>
                  <a:pt x="234662" y="1387260"/>
                </a:lnTo>
                <a:lnTo>
                  <a:pt x="204422" y="1387260"/>
                </a:lnTo>
                <a:lnTo>
                  <a:pt x="204422" y="1469966"/>
                </a:lnTo>
                <a:lnTo>
                  <a:pt x="30240" y="1469966"/>
                </a:lnTo>
                <a:lnTo>
                  <a:pt x="30240" y="1304604"/>
                </a:lnTo>
                <a:lnTo>
                  <a:pt x="191167" y="1304604"/>
                </a:lnTo>
                <a:lnTo>
                  <a:pt x="110124" y="1399457"/>
                </a:lnTo>
                <a:lnTo>
                  <a:pt x="65923" y="1354702"/>
                </a:lnTo>
                <a:lnTo>
                  <a:pt x="44453" y="1375970"/>
                </a:lnTo>
                <a:lnTo>
                  <a:pt x="100195" y="1432418"/>
                </a:lnTo>
                <a:cubicBezTo>
                  <a:pt x="103033" y="1435286"/>
                  <a:pt x="106898" y="1436899"/>
                  <a:pt x="110930" y="1436904"/>
                </a:cubicBezTo>
                <a:lnTo>
                  <a:pt x="111636" y="1436904"/>
                </a:lnTo>
                <a:cubicBezTo>
                  <a:pt x="115855" y="1436718"/>
                  <a:pt x="119811" y="1434802"/>
                  <a:pt x="122573" y="1431612"/>
                </a:cubicBezTo>
                <a:lnTo>
                  <a:pt x="262231" y="1268215"/>
                </a:lnTo>
                <a:lnTo>
                  <a:pt x="239198" y="1248559"/>
                </a:lnTo>
                <a:lnTo>
                  <a:pt x="217022" y="1274364"/>
                </a:lnTo>
                <a:lnTo>
                  <a:pt x="154426" y="1274364"/>
                </a:lnTo>
                <a:lnTo>
                  <a:pt x="154426" y="1134605"/>
                </a:lnTo>
                <a:lnTo>
                  <a:pt x="666036" y="1134605"/>
                </a:lnTo>
                <a:lnTo>
                  <a:pt x="666036" y="1274364"/>
                </a:lnTo>
                <a:lnTo>
                  <a:pt x="572494" y="1274364"/>
                </a:lnTo>
                <a:cubicBezTo>
                  <a:pt x="564142" y="1274364"/>
                  <a:pt x="557374" y="1281133"/>
                  <a:pt x="557374" y="1289484"/>
                </a:cubicBezTo>
                <a:lnTo>
                  <a:pt x="557374" y="1485086"/>
                </a:lnTo>
                <a:cubicBezTo>
                  <a:pt x="557374" y="1493438"/>
                  <a:pt x="564142" y="1500206"/>
                  <a:pt x="572494" y="1500206"/>
                </a:cubicBezTo>
                <a:lnTo>
                  <a:pt x="776916" y="1500206"/>
                </a:lnTo>
                <a:cubicBezTo>
                  <a:pt x="785267" y="1500206"/>
                  <a:pt x="792036" y="1493438"/>
                  <a:pt x="792036" y="1485086"/>
                </a:cubicBezTo>
                <a:lnTo>
                  <a:pt x="792036" y="1387260"/>
                </a:lnTo>
                <a:lnTo>
                  <a:pt x="761796" y="1387260"/>
                </a:lnTo>
                <a:lnTo>
                  <a:pt x="761796" y="1469966"/>
                </a:lnTo>
                <a:lnTo>
                  <a:pt x="587614" y="1469966"/>
                </a:lnTo>
                <a:lnTo>
                  <a:pt x="587614" y="1304604"/>
                </a:lnTo>
                <a:lnTo>
                  <a:pt x="748591" y="1304604"/>
                </a:lnTo>
                <a:lnTo>
                  <a:pt x="667498" y="1399457"/>
                </a:lnTo>
                <a:lnTo>
                  <a:pt x="623347" y="1354702"/>
                </a:lnTo>
                <a:lnTo>
                  <a:pt x="601826" y="1375970"/>
                </a:lnTo>
                <a:lnTo>
                  <a:pt x="657569" y="1432418"/>
                </a:lnTo>
                <a:cubicBezTo>
                  <a:pt x="660406" y="1435286"/>
                  <a:pt x="664272" y="1436899"/>
                  <a:pt x="668304" y="1436904"/>
                </a:cubicBezTo>
                <a:lnTo>
                  <a:pt x="668858" y="1436904"/>
                </a:lnTo>
                <a:cubicBezTo>
                  <a:pt x="673077" y="1436718"/>
                  <a:pt x="677033" y="1434802"/>
                  <a:pt x="679795" y="1431612"/>
                </a:cubicBezTo>
                <a:lnTo>
                  <a:pt x="819454" y="1268215"/>
                </a:lnTo>
                <a:lnTo>
                  <a:pt x="796471" y="1248559"/>
                </a:lnTo>
                <a:lnTo>
                  <a:pt x="774396" y="1274364"/>
                </a:lnTo>
                <a:lnTo>
                  <a:pt x="696276" y="1274364"/>
                </a:lnTo>
                <a:lnTo>
                  <a:pt x="696276" y="1134605"/>
                </a:lnTo>
                <a:lnTo>
                  <a:pt x="1220789" y="1134605"/>
                </a:lnTo>
                <a:lnTo>
                  <a:pt x="1220789" y="1274364"/>
                </a:lnTo>
                <a:lnTo>
                  <a:pt x="1111723" y="1274364"/>
                </a:lnTo>
                <a:cubicBezTo>
                  <a:pt x="1103372" y="1274364"/>
                  <a:pt x="1096603" y="1281133"/>
                  <a:pt x="1096603" y="1289484"/>
                </a:cubicBezTo>
                <a:lnTo>
                  <a:pt x="1096603" y="1485086"/>
                </a:lnTo>
                <a:cubicBezTo>
                  <a:pt x="1096603" y="1493438"/>
                  <a:pt x="1103372" y="1500206"/>
                  <a:pt x="1111723" y="1500206"/>
                </a:cubicBezTo>
                <a:lnTo>
                  <a:pt x="1316196" y="1500206"/>
                </a:lnTo>
                <a:cubicBezTo>
                  <a:pt x="1324547" y="1500206"/>
                  <a:pt x="1331316" y="1493438"/>
                  <a:pt x="1331316" y="1485086"/>
                </a:cubicBezTo>
                <a:lnTo>
                  <a:pt x="1331316" y="1387260"/>
                </a:lnTo>
                <a:lnTo>
                  <a:pt x="1301076" y="1387260"/>
                </a:lnTo>
                <a:close/>
                <a:moveTo>
                  <a:pt x="681156" y="639324"/>
                </a:moveTo>
                <a:cubicBezTo>
                  <a:pt x="721189" y="639037"/>
                  <a:pt x="760062" y="625867"/>
                  <a:pt x="792036" y="601776"/>
                </a:cubicBezTo>
                <a:lnTo>
                  <a:pt x="792036" y="653134"/>
                </a:lnTo>
                <a:lnTo>
                  <a:pt x="681610" y="743400"/>
                </a:lnTo>
                <a:lnTo>
                  <a:pt x="570276" y="653335"/>
                </a:lnTo>
                <a:lnTo>
                  <a:pt x="570276" y="601927"/>
                </a:lnTo>
                <a:cubicBezTo>
                  <a:pt x="602290" y="625923"/>
                  <a:pt x="641149" y="639032"/>
                  <a:pt x="681156" y="639324"/>
                </a:cubicBezTo>
                <a:close/>
                <a:moveTo>
                  <a:pt x="672034" y="774648"/>
                </a:moveTo>
                <a:cubicBezTo>
                  <a:pt x="677593" y="779179"/>
                  <a:pt x="685576" y="779179"/>
                  <a:pt x="691135" y="774648"/>
                </a:cubicBezTo>
                <a:lnTo>
                  <a:pt x="771422" y="709128"/>
                </a:lnTo>
                <a:lnTo>
                  <a:pt x="681559" y="925092"/>
                </a:lnTo>
                <a:lnTo>
                  <a:pt x="592049" y="709884"/>
                </a:lnTo>
                <a:close/>
                <a:moveTo>
                  <a:pt x="1133647" y="903319"/>
                </a:moveTo>
                <a:lnTo>
                  <a:pt x="1133647" y="949133"/>
                </a:lnTo>
                <a:lnTo>
                  <a:pt x="704239" y="949133"/>
                </a:lnTo>
                <a:lnTo>
                  <a:pt x="811742" y="690782"/>
                </a:lnTo>
                <a:lnTo>
                  <a:pt x="868594" y="767542"/>
                </a:lnTo>
                <a:lnTo>
                  <a:pt x="808114" y="767542"/>
                </a:lnTo>
                <a:lnTo>
                  <a:pt x="808114" y="797782"/>
                </a:lnTo>
                <a:lnTo>
                  <a:pt x="898834" y="797782"/>
                </a:lnTo>
                <a:cubicBezTo>
                  <a:pt x="907185" y="797767"/>
                  <a:pt x="913943" y="790988"/>
                  <a:pt x="913928" y="782636"/>
                </a:cubicBezTo>
                <a:cubicBezTo>
                  <a:pt x="913923" y="779416"/>
                  <a:pt x="912890" y="776281"/>
                  <a:pt x="910980" y="773690"/>
                </a:cubicBezTo>
                <a:lnTo>
                  <a:pt x="838303" y="675461"/>
                </a:lnTo>
                <a:lnTo>
                  <a:pt x="906041" y="675461"/>
                </a:lnTo>
                <a:cubicBezTo>
                  <a:pt x="1031804" y="675738"/>
                  <a:pt x="1133622" y="777753"/>
                  <a:pt x="1133647" y="903521"/>
                </a:cubicBezTo>
                <a:close/>
                <a:moveTo>
                  <a:pt x="965765" y="573905"/>
                </a:moveTo>
                <a:cubicBezTo>
                  <a:pt x="947923" y="591394"/>
                  <a:pt x="905285" y="619819"/>
                  <a:pt x="822226" y="610848"/>
                </a:cubicBezTo>
                <a:lnTo>
                  <a:pt x="822226" y="575266"/>
                </a:lnTo>
                <a:cubicBezTo>
                  <a:pt x="824796" y="572544"/>
                  <a:pt x="827266" y="569772"/>
                  <a:pt x="829836" y="566950"/>
                </a:cubicBezTo>
                <a:cubicBezTo>
                  <a:pt x="863906" y="527950"/>
                  <a:pt x="884822" y="479208"/>
                  <a:pt x="889610" y="427644"/>
                </a:cubicBezTo>
                <a:cubicBezTo>
                  <a:pt x="891526" y="470534"/>
                  <a:pt x="904982" y="537667"/>
                  <a:pt x="965765" y="574106"/>
                </a:cubicBezTo>
                <a:close/>
                <a:moveTo>
                  <a:pt x="891223" y="304718"/>
                </a:moveTo>
                <a:cubicBezTo>
                  <a:pt x="912235" y="313493"/>
                  <a:pt x="922159" y="337635"/>
                  <a:pt x="913384" y="358646"/>
                </a:cubicBezTo>
                <a:cubicBezTo>
                  <a:pt x="909105" y="368888"/>
                  <a:pt x="900880" y="376977"/>
                  <a:pt x="890568" y="381074"/>
                </a:cubicBezTo>
                <a:close/>
                <a:moveTo>
                  <a:pt x="681156" y="30240"/>
                </a:moveTo>
                <a:cubicBezTo>
                  <a:pt x="809071" y="30240"/>
                  <a:pt x="905537" y="120960"/>
                  <a:pt x="905537" y="241618"/>
                </a:cubicBezTo>
                <a:lnTo>
                  <a:pt x="905537" y="278258"/>
                </a:lnTo>
                <a:cubicBezTo>
                  <a:pt x="896676" y="274030"/>
                  <a:pt x="887030" y="271691"/>
                  <a:pt x="877212" y="271404"/>
                </a:cubicBezTo>
                <a:lnTo>
                  <a:pt x="876254" y="271404"/>
                </a:lnTo>
                <a:cubicBezTo>
                  <a:pt x="713916" y="271404"/>
                  <a:pt x="593158" y="169042"/>
                  <a:pt x="591948" y="167983"/>
                </a:cubicBezTo>
                <a:cubicBezTo>
                  <a:pt x="585623" y="162530"/>
                  <a:pt x="576077" y="163235"/>
                  <a:pt x="570624" y="169556"/>
                </a:cubicBezTo>
                <a:cubicBezTo>
                  <a:pt x="568981" y="171461"/>
                  <a:pt x="567842" y="173744"/>
                  <a:pt x="567302" y="176198"/>
                </a:cubicBezTo>
                <a:cubicBezTo>
                  <a:pt x="553997" y="237132"/>
                  <a:pt x="494978" y="266364"/>
                  <a:pt x="483386" y="271606"/>
                </a:cubicBezTo>
                <a:cubicBezTo>
                  <a:pt x="474153" y="272039"/>
                  <a:pt x="465091" y="274282"/>
                  <a:pt x="456725" y="278208"/>
                </a:cubicBezTo>
                <a:lnTo>
                  <a:pt x="456725" y="241517"/>
                </a:lnTo>
                <a:cubicBezTo>
                  <a:pt x="456725" y="186782"/>
                  <a:pt x="497952" y="30240"/>
                  <a:pt x="681156" y="30240"/>
                </a:cubicBezTo>
                <a:close/>
                <a:moveTo>
                  <a:pt x="471794" y="304668"/>
                </a:moveTo>
                <a:lnTo>
                  <a:pt x="471794" y="381326"/>
                </a:lnTo>
                <a:cubicBezTo>
                  <a:pt x="450626" y="373015"/>
                  <a:pt x="440204" y="349121"/>
                  <a:pt x="448510" y="327953"/>
                </a:cubicBezTo>
                <a:cubicBezTo>
                  <a:pt x="452698" y="317288"/>
                  <a:pt x="461135" y="308851"/>
                  <a:pt x="471794" y="304668"/>
                </a:cubicBezTo>
                <a:close/>
                <a:moveTo>
                  <a:pt x="502034" y="409550"/>
                </a:moveTo>
                <a:lnTo>
                  <a:pt x="502034" y="399470"/>
                </a:lnTo>
                <a:lnTo>
                  <a:pt x="502034" y="399470"/>
                </a:lnTo>
                <a:lnTo>
                  <a:pt x="502034" y="296453"/>
                </a:lnTo>
                <a:cubicBezTo>
                  <a:pt x="522194" y="286373"/>
                  <a:pt x="569318" y="258098"/>
                  <a:pt x="590134" y="205078"/>
                </a:cubicBezTo>
                <a:cubicBezTo>
                  <a:pt x="629597" y="233856"/>
                  <a:pt x="730397" y="296906"/>
                  <a:pt x="860983" y="301594"/>
                </a:cubicBezTo>
                <a:lnTo>
                  <a:pt x="860177" y="399319"/>
                </a:lnTo>
                <a:lnTo>
                  <a:pt x="860177" y="399319"/>
                </a:lnTo>
                <a:lnTo>
                  <a:pt x="860177" y="409399"/>
                </a:lnTo>
                <a:cubicBezTo>
                  <a:pt x="860177" y="503698"/>
                  <a:pt x="783619" y="609134"/>
                  <a:pt x="681156" y="609134"/>
                </a:cubicBezTo>
                <a:cubicBezTo>
                  <a:pt x="578693" y="609134"/>
                  <a:pt x="502135" y="503849"/>
                  <a:pt x="502135" y="409550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90" name="Graphic 1">
            <a:extLst>
              <a:ext uri="{FF2B5EF4-FFF2-40B4-BE49-F238E27FC236}">
                <a16:creationId xmlns:a16="http://schemas.microsoft.com/office/drawing/2014/main" id="{17BCF315-19B7-4E39-BA88-3123F0A7A1A3}"/>
              </a:ext>
            </a:extLst>
          </p:cNvPr>
          <p:cNvSpPr>
            <a:spLocks noChangeAspect="1"/>
          </p:cNvSpPr>
          <p:nvPr/>
        </p:nvSpPr>
        <p:spPr>
          <a:xfrm>
            <a:off x="7619497" y="2757437"/>
            <a:ext cx="599662" cy="662036"/>
          </a:xfrm>
          <a:custGeom>
            <a:avLst/>
            <a:gdLst>
              <a:gd name="connsiteX0" fmla="*/ 1301076 w 1358683"/>
              <a:gd name="connsiteY0" fmla="*/ 1469765 h 1500004"/>
              <a:gd name="connsiteX1" fmla="*/ 1126843 w 1358683"/>
              <a:gd name="connsiteY1" fmla="*/ 1469765 h 1500004"/>
              <a:gd name="connsiteX2" fmla="*/ 1126843 w 1358683"/>
              <a:gd name="connsiteY2" fmla="*/ 1304402 h 1500004"/>
              <a:gd name="connsiteX3" fmla="*/ 1287821 w 1358683"/>
              <a:gd name="connsiteY3" fmla="*/ 1304402 h 1500004"/>
              <a:gd name="connsiteX4" fmla="*/ 1206778 w 1358683"/>
              <a:gd name="connsiteY4" fmla="*/ 1399255 h 1500004"/>
              <a:gd name="connsiteX5" fmla="*/ 1162577 w 1358683"/>
              <a:gd name="connsiteY5" fmla="*/ 1354500 h 1500004"/>
              <a:gd name="connsiteX6" fmla="*/ 1141056 w 1358683"/>
              <a:gd name="connsiteY6" fmla="*/ 1375769 h 1500004"/>
              <a:gd name="connsiteX7" fmla="*/ 1196798 w 1358683"/>
              <a:gd name="connsiteY7" fmla="*/ 1432217 h 1500004"/>
              <a:gd name="connsiteX8" fmla="*/ 1207584 w 1358683"/>
              <a:gd name="connsiteY8" fmla="*/ 1436702 h 1500004"/>
              <a:gd name="connsiteX9" fmla="*/ 1208138 w 1358683"/>
              <a:gd name="connsiteY9" fmla="*/ 1436702 h 1500004"/>
              <a:gd name="connsiteX10" fmla="*/ 1219075 w 1358683"/>
              <a:gd name="connsiteY10" fmla="*/ 1431411 h 1500004"/>
              <a:gd name="connsiteX11" fmla="*/ 1358683 w 1358683"/>
              <a:gd name="connsiteY11" fmla="*/ 1268014 h 1500004"/>
              <a:gd name="connsiteX12" fmla="*/ 1335701 w 1358683"/>
              <a:gd name="connsiteY12" fmla="*/ 1248358 h 1500004"/>
              <a:gd name="connsiteX13" fmla="*/ 1313676 w 1358683"/>
              <a:gd name="connsiteY13" fmla="*/ 1274162 h 1500004"/>
              <a:gd name="connsiteX14" fmla="*/ 1244578 w 1358683"/>
              <a:gd name="connsiteY14" fmla="*/ 1274162 h 1500004"/>
              <a:gd name="connsiteX15" fmla="*/ 1244578 w 1358683"/>
              <a:gd name="connsiteY15" fmla="*/ 1119082 h 1500004"/>
              <a:gd name="connsiteX16" fmla="*/ 1229458 w 1358683"/>
              <a:gd name="connsiteY16" fmla="*/ 1103962 h 1500004"/>
              <a:gd name="connsiteX17" fmla="*/ 689825 w 1358683"/>
              <a:gd name="connsiteY17" fmla="*/ 1103962 h 1500004"/>
              <a:gd name="connsiteX18" fmla="*/ 689825 w 1358683"/>
              <a:gd name="connsiteY18" fmla="*/ 974635 h 1500004"/>
              <a:gd name="connsiteX19" fmla="*/ 1139796 w 1358683"/>
              <a:gd name="connsiteY19" fmla="*/ 974635 h 1500004"/>
              <a:gd name="connsiteX20" fmla="*/ 1154916 w 1358683"/>
              <a:gd name="connsiteY20" fmla="*/ 959515 h 1500004"/>
              <a:gd name="connsiteX21" fmla="*/ 1154916 w 1358683"/>
              <a:gd name="connsiteY21" fmla="*/ 899035 h 1500004"/>
              <a:gd name="connsiteX22" fmla="*/ 897876 w 1358683"/>
              <a:gd name="connsiteY22" fmla="*/ 641995 h 1500004"/>
              <a:gd name="connsiteX23" fmla="*/ 815170 w 1358683"/>
              <a:gd name="connsiteY23" fmla="*/ 641995 h 1500004"/>
              <a:gd name="connsiteX24" fmla="*/ 815170 w 1358683"/>
              <a:gd name="connsiteY24" fmla="*/ 572594 h 1500004"/>
              <a:gd name="connsiteX25" fmla="*/ 822730 w 1358683"/>
              <a:gd name="connsiteY25" fmla="*/ 564329 h 1500004"/>
              <a:gd name="connsiteX26" fmla="*/ 883210 w 1358683"/>
              <a:gd name="connsiteY26" fmla="*/ 410861 h 1500004"/>
              <a:gd name="connsiteX27" fmla="*/ 937475 w 1358683"/>
              <a:gd name="connsiteY27" fmla="*/ 326274 h 1500004"/>
              <a:gd name="connsiteX28" fmla="*/ 928116 w 1358683"/>
              <a:gd name="connsiteY28" fmla="*/ 303458 h 1500004"/>
              <a:gd name="connsiteX29" fmla="*/ 928116 w 1358683"/>
              <a:gd name="connsiteY29" fmla="*/ 240458 h 1500004"/>
              <a:gd name="connsiteX30" fmla="*/ 674705 w 1358683"/>
              <a:gd name="connsiteY30" fmla="*/ 0 h 1500004"/>
              <a:gd name="connsiteX31" fmla="*/ 506268 w 1358683"/>
              <a:gd name="connsiteY31" fmla="*/ 96667 h 1500004"/>
              <a:gd name="connsiteX32" fmla="*/ 421344 w 1358683"/>
              <a:gd name="connsiteY32" fmla="*/ 240458 h 1500004"/>
              <a:gd name="connsiteX33" fmla="*/ 421344 w 1358683"/>
              <a:gd name="connsiteY33" fmla="*/ 303610 h 1500004"/>
              <a:gd name="connsiteX34" fmla="*/ 410407 w 1358683"/>
              <a:gd name="connsiteY34" fmla="*/ 341309 h 1500004"/>
              <a:gd name="connsiteX35" fmla="*/ 466502 w 1358683"/>
              <a:gd name="connsiteY35" fmla="*/ 410861 h 1500004"/>
              <a:gd name="connsiteX36" fmla="*/ 526982 w 1358683"/>
              <a:gd name="connsiteY36" fmla="*/ 564329 h 1500004"/>
              <a:gd name="connsiteX37" fmla="*/ 534442 w 1358683"/>
              <a:gd name="connsiteY37" fmla="*/ 572494 h 1500004"/>
              <a:gd name="connsiteX38" fmla="*/ 534442 w 1358683"/>
              <a:gd name="connsiteY38" fmla="*/ 642046 h 1500004"/>
              <a:gd name="connsiteX39" fmla="*/ 451282 w 1358683"/>
              <a:gd name="connsiteY39" fmla="*/ 642046 h 1500004"/>
              <a:gd name="connsiteX40" fmla="*/ 194242 w 1358683"/>
              <a:gd name="connsiteY40" fmla="*/ 899086 h 1500004"/>
              <a:gd name="connsiteX41" fmla="*/ 194242 w 1358683"/>
              <a:gd name="connsiteY41" fmla="*/ 959566 h 1500004"/>
              <a:gd name="connsiteX42" fmla="*/ 209362 w 1358683"/>
              <a:gd name="connsiteY42" fmla="*/ 974686 h 1500004"/>
              <a:gd name="connsiteX43" fmla="*/ 425326 w 1358683"/>
              <a:gd name="connsiteY43" fmla="*/ 974686 h 1500004"/>
              <a:gd name="connsiteX44" fmla="*/ 425326 w 1358683"/>
              <a:gd name="connsiteY44" fmla="*/ 944446 h 1500004"/>
              <a:gd name="connsiteX45" fmla="*/ 224683 w 1358683"/>
              <a:gd name="connsiteY45" fmla="*/ 944446 h 1500004"/>
              <a:gd name="connsiteX46" fmla="*/ 224683 w 1358683"/>
              <a:gd name="connsiteY46" fmla="*/ 899086 h 1500004"/>
              <a:gd name="connsiteX47" fmla="*/ 451483 w 1358683"/>
              <a:gd name="connsiteY47" fmla="*/ 672286 h 1500004"/>
              <a:gd name="connsiteX48" fmla="*/ 537768 w 1358683"/>
              <a:gd name="connsiteY48" fmla="*/ 672286 h 1500004"/>
              <a:gd name="connsiteX49" fmla="*/ 584690 w 1358683"/>
              <a:gd name="connsiteY49" fmla="*/ 944446 h 1500004"/>
              <a:gd name="connsiteX50" fmla="*/ 508486 w 1358683"/>
              <a:gd name="connsiteY50" fmla="*/ 944446 h 1500004"/>
              <a:gd name="connsiteX51" fmla="*/ 508486 w 1358683"/>
              <a:gd name="connsiteY51" fmla="*/ 974686 h 1500004"/>
              <a:gd name="connsiteX52" fmla="*/ 659686 w 1358683"/>
              <a:gd name="connsiteY52" fmla="*/ 974686 h 1500004"/>
              <a:gd name="connsiteX53" fmla="*/ 659686 w 1358683"/>
              <a:gd name="connsiteY53" fmla="*/ 1104012 h 1500004"/>
              <a:gd name="connsiteX54" fmla="*/ 132854 w 1358683"/>
              <a:gd name="connsiteY54" fmla="*/ 1104012 h 1500004"/>
              <a:gd name="connsiteX55" fmla="*/ 117734 w 1358683"/>
              <a:gd name="connsiteY55" fmla="*/ 1119132 h 1500004"/>
              <a:gd name="connsiteX56" fmla="*/ 117734 w 1358683"/>
              <a:gd name="connsiteY56" fmla="*/ 1274162 h 1500004"/>
              <a:gd name="connsiteX57" fmla="*/ 15120 w 1358683"/>
              <a:gd name="connsiteY57" fmla="*/ 1274162 h 1500004"/>
              <a:gd name="connsiteX58" fmla="*/ 0 w 1358683"/>
              <a:gd name="connsiteY58" fmla="*/ 1289282 h 1500004"/>
              <a:gd name="connsiteX59" fmla="*/ 0 w 1358683"/>
              <a:gd name="connsiteY59" fmla="*/ 1484885 h 1500004"/>
              <a:gd name="connsiteX60" fmla="*/ 15120 w 1358683"/>
              <a:gd name="connsiteY60" fmla="*/ 1500005 h 1500004"/>
              <a:gd name="connsiteX61" fmla="*/ 219542 w 1358683"/>
              <a:gd name="connsiteY61" fmla="*/ 1500005 h 1500004"/>
              <a:gd name="connsiteX62" fmla="*/ 234662 w 1358683"/>
              <a:gd name="connsiteY62" fmla="*/ 1484885 h 1500004"/>
              <a:gd name="connsiteX63" fmla="*/ 234662 w 1358683"/>
              <a:gd name="connsiteY63" fmla="*/ 1387058 h 1500004"/>
              <a:gd name="connsiteX64" fmla="*/ 204422 w 1358683"/>
              <a:gd name="connsiteY64" fmla="*/ 1387058 h 1500004"/>
              <a:gd name="connsiteX65" fmla="*/ 204422 w 1358683"/>
              <a:gd name="connsiteY65" fmla="*/ 1469765 h 1500004"/>
              <a:gd name="connsiteX66" fmla="*/ 30240 w 1358683"/>
              <a:gd name="connsiteY66" fmla="*/ 1469765 h 1500004"/>
              <a:gd name="connsiteX67" fmla="*/ 30240 w 1358683"/>
              <a:gd name="connsiteY67" fmla="*/ 1304402 h 1500004"/>
              <a:gd name="connsiteX68" fmla="*/ 191167 w 1358683"/>
              <a:gd name="connsiteY68" fmla="*/ 1304402 h 1500004"/>
              <a:gd name="connsiteX69" fmla="*/ 110124 w 1358683"/>
              <a:gd name="connsiteY69" fmla="*/ 1399255 h 1500004"/>
              <a:gd name="connsiteX70" fmla="*/ 65923 w 1358683"/>
              <a:gd name="connsiteY70" fmla="*/ 1354500 h 1500004"/>
              <a:gd name="connsiteX71" fmla="*/ 44453 w 1358683"/>
              <a:gd name="connsiteY71" fmla="*/ 1375769 h 1500004"/>
              <a:gd name="connsiteX72" fmla="*/ 100195 w 1358683"/>
              <a:gd name="connsiteY72" fmla="*/ 1432217 h 1500004"/>
              <a:gd name="connsiteX73" fmla="*/ 110930 w 1358683"/>
              <a:gd name="connsiteY73" fmla="*/ 1436702 h 1500004"/>
              <a:gd name="connsiteX74" fmla="*/ 111636 w 1358683"/>
              <a:gd name="connsiteY74" fmla="*/ 1436702 h 1500004"/>
              <a:gd name="connsiteX75" fmla="*/ 122573 w 1358683"/>
              <a:gd name="connsiteY75" fmla="*/ 1431411 h 1500004"/>
              <a:gd name="connsiteX76" fmla="*/ 262231 w 1358683"/>
              <a:gd name="connsiteY76" fmla="*/ 1268014 h 1500004"/>
              <a:gd name="connsiteX77" fmla="*/ 239249 w 1358683"/>
              <a:gd name="connsiteY77" fmla="*/ 1248358 h 1500004"/>
              <a:gd name="connsiteX78" fmla="*/ 217022 w 1358683"/>
              <a:gd name="connsiteY78" fmla="*/ 1274162 h 1500004"/>
              <a:gd name="connsiteX79" fmla="*/ 147974 w 1358683"/>
              <a:gd name="connsiteY79" fmla="*/ 1274162 h 1500004"/>
              <a:gd name="connsiteX80" fmla="*/ 147974 w 1358683"/>
              <a:gd name="connsiteY80" fmla="*/ 1134202 h 1500004"/>
              <a:gd name="connsiteX81" fmla="*/ 659585 w 1358683"/>
              <a:gd name="connsiteY81" fmla="*/ 1134202 h 1500004"/>
              <a:gd name="connsiteX82" fmla="*/ 659585 w 1358683"/>
              <a:gd name="connsiteY82" fmla="*/ 1274162 h 1500004"/>
              <a:gd name="connsiteX83" fmla="*/ 572494 w 1358683"/>
              <a:gd name="connsiteY83" fmla="*/ 1274162 h 1500004"/>
              <a:gd name="connsiteX84" fmla="*/ 557374 w 1358683"/>
              <a:gd name="connsiteY84" fmla="*/ 1289282 h 1500004"/>
              <a:gd name="connsiteX85" fmla="*/ 557374 w 1358683"/>
              <a:gd name="connsiteY85" fmla="*/ 1484885 h 1500004"/>
              <a:gd name="connsiteX86" fmla="*/ 572494 w 1358683"/>
              <a:gd name="connsiteY86" fmla="*/ 1500005 h 1500004"/>
              <a:gd name="connsiteX87" fmla="*/ 776916 w 1358683"/>
              <a:gd name="connsiteY87" fmla="*/ 1500005 h 1500004"/>
              <a:gd name="connsiteX88" fmla="*/ 792036 w 1358683"/>
              <a:gd name="connsiteY88" fmla="*/ 1484885 h 1500004"/>
              <a:gd name="connsiteX89" fmla="*/ 792036 w 1358683"/>
              <a:gd name="connsiteY89" fmla="*/ 1387058 h 1500004"/>
              <a:gd name="connsiteX90" fmla="*/ 761796 w 1358683"/>
              <a:gd name="connsiteY90" fmla="*/ 1387058 h 1500004"/>
              <a:gd name="connsiteX91" fmla="*/ 761796 w 1358683"/>
              <a:gd name="connsiteY91" fmla="*/ 1469765 h 1500004"/>
              <a:gd name="connsiteX92" fmla="*/ 587614 w 1358683"/>
              <a:gd name="connsiteY92" fmla="*/ 1469765 h 1500004"/>
              <a:gd name="connsiteX93" fmla="*/ 587614 w 1358683"/>
              <a:gd name="connsiteY93" fmla="*/ 1304402 h 1500004"/>
              <a:gd name="connsiteX94" fmla="*/ 748591 w 1358683"/>
              <a:gd name="connsiteY94" fmla="*/ 1304402 h 1500004"/>
              <a:gd name="connsiteX95" fmla="*/ 667498 w 1358683"/>
              <a:gd name="connsiteY95" fmla="*/ 1399255 h 1500004"/>
              <a:gd name="connsiteX96" fmla="*/ 623347 w 1358683"/>
              <a:gd name="connsiteY96" fmla="*/ 1354500 h 1500004"/>
              <a:gd name="connsiteX97" fmla="*/ 601826 w 1358683"/>
              <a:gd name="connsiteY97" fmla="*/ 1375769 h 1500004"/>
              <a:gd name="connsiteX98" fmla="*/ 657569 w 1358683"/>
              <a:gd name="connsiteY98" fmla="*/ 1432217 h 1500004"/>
              <a:gd name="connsiteX99" fmla="*/ 668304 w 1358683"/>
              <a:gd name="connsiteY99" fmla="*/ 1436702 h 1500004"/>
              <a:gd name="connsiteX100" fmla="*/ 668858 w 1358683"/>
              <a:gd name="connsiteY100" fmla="*/ 1436702 h 1500004"/>
              <a:gd name="connsiteX101" fmla="*/ 679795 w 1358683"/>
              <a:gd name="connsiteY101" fmla="*/ 1431411 h 1500004"/>
              <a:gd name="connsiteX102" fmla="*/ 819454 w 1358683"/>
              <a:gd name="connsiteY102" fmla="*/ 1268014 h 1500004"/>
              <a:gd name="connsiteX103" fmla="*/ 796471 w 1358683"/>
              <a:gd name="connsiteY103" fmla="*/ 1248358 h 1500004"/>
              <a:gd name="connsiteX104" fmla="*/ 774396 w 1358683"/>
              <a:gd name="connsiteY104" fmla="*/ 1274162 h 1500004"/>
              <a:gd name="connsiteX105" fmla="*/ 689825 w 1358683"/>
              <a:gd name="connsiteY105" fmla="*/ 1274162 h 1500004"/>
              <a:gd name="connsiteX106" fmla="*/ 689825 w 1358683"/>
              <a:gd name="connsiteY106" fmla="*/ 1134202 h 1500004"/>
              <a:gd name="connsiteX107" fmla="*/ 1214338 w 1358683"/>
              <a:gd name="connsiteY107" fmla="*/ 1134202 h 1500004"/>
              <a:gd name="connsiteX108" fmla="*/ 1214338 w 1358683"/>
              <a:gd name="connsiteY108" fmla="*/ 1274162 h 1500004"/>
              <a:gd name="connsiteX109" fmla="*/ 1111723 w 1358683"/>
              <a:gd name="connsiteY109" fmla="*/ 1274162 h 1500004"/>
              <a:gd name="connsiteX110" fmla="*/ 1096603 w 1358683"/>
              <a:gd name="connsiteY110" fmla="*/ 1289282 h 1500004"/>
              <a:gd name="connsiteX111" fmla="*/ 1096603 w 1358683"/>
              <a:gd name="connsiteY111" fmla="*/ 1484885 h 1500004"/>
              <a:gd name="connsiteX112" fmla="*/ 1111723 w 1358683"/>
              <a:gd name="connsiteY112" fmla="*/ 1500005 h 1500004"/>
              <a:gd name="connsiteX113" fmla="*/ 1316196 w 1358683"/>
              <a:gd name="connsiteY113" fmla="*/ 1500005 h 1500004"/>
              <a:gd name="connsiteX114" fmla="*/ 1331316 w 1358683"/>
              <a:gd name="connsiteY114" fmla="*/ 1484885 h 1500004"/>
              <a:gd name="connsiteX115" fmla="*/ 1331316 w 1358683"/>
              <a:gd name="connsiteY115" fmla="*/ 1387058 h 1500004"/>
              <a:gd name="connsiteX116" fmla="*/ 1301076 w 1358683"/>
              <a:gd name="connsiteY116" fmla="*/ 1387058 h 1500004"/>
              <a:gd name="connsiteX117" fmla="*/ 674755 w 1358683"/>
              <a:gd name="connsiteY117" fmla="*/ 636401 h 1500004"/>
              <a:gd name="connsiteX118" fmla="*/ 784930 w 1358683"/>
              <a:gd name="connsiteY118" fmla="*/ 599105 h 1500004"/>
              <a:gd name="connsiteX119" fmla="*/ 784930 w 1358683"/>
              <a:gd name="connsiteY119" fmla="*/ 647438 h 1500004"/>
              <a:gd name="connsiteX120" fmla="*/ 675158 w 1358683"/>
              <a:gd name="connsiteY120" fmla="*/ 697536 h 1500004"/>
              <a:gd name="connsiteX121" fmla="*/ 564278 w 1358683"/>
              <a:gd name="connsiteY121" fmla="*/ 647438 h 1500004"/>
              <a:gd name="connsiteX122" fmla="*/ 564278 w 1358683"/>
              <a:gd name="connsiteY122" fmla="*/ 599054 h 1500004"/>
              <a:gd name="connsiteX123" fmla="*/ 674755 w 1358683"/>
              <a:gd name="connsiteY123" fmla="*/ 636401 h 1500004"/>
              <a:gd name="connsiteX124" fmla="*/ 689270 w 1358683"/>
              <a:gd name="connsiteY124" fmla="*/ 793246 h 1500004"/>
              <a:gd name="connsiteX125" fmla="*/ 660240 w 1358683"/>
              <a:gd name="connsiteY125" fmla="*/ 793246 h 1500004"/>
              <a:gd name="connsiteX126" fmla="*/ 643205 w 1358683"/>
              <a:gd name="connsiteY126" fmla="*/ 757361 h 1500004"/>
              <a:gd name="connsiteX127" fmla="*/ 675158 w 1358683"/>
              <a:gd name="connsiteY127" fmla="*/ 733118 h 1500004"/>
              <a:gd name="connsiteX128" fmla="*/ 706507 w 1358683"/>
              <a:gd name="connsiteY128" fmla="*/ 756857 h 1500004"/>
              <a:gd name="connsiteX129" fmla="*/ 731102 w 1358683"/>
              <a:gd name="connsiteY129" fmla="*/ 775555 h 1500004"/>
              <a:gd name="connsiteX130" fmla="*/ 760486 w 1358683"/>
              <a:gd name="connsiteY130" fmla="*/ 797832 h 1500004"/>
              <a:gd name="connsiteX131" fmla="*/ 743249 w 1358683"/>
              <a:gd name="connsiteY131" fmla="*/ 897775 h 1500004"/>
              <a:gd name="connsiteX132" fmla="*/ 715025 w 1358683"/>
              <a:gd name="connsiteY132" fmla="*/ 809424 h 1500004"/>
              <a:gd name="connsiteX133" fmla="*/ 766382 w 1358683"/>
              <a:gd name="connsiteY133" fmla="*/ 764266 h 1500004"/>
              <a:gd name="connsiteX134" fmla="*/ 704592 w 1358683"/>
              <a:gd name="connsiteY134" fmla="*/ 717394 h 1500004"/>
              <a:gd name="connsiteX135" fmla="*/ 780192 w 1358683"/>
              <a:gd name="connsiteY135" fmla="*/ 682819 h 1500004"/>
              <a:gd name="connsiteX136" fmla="*/ 645876 w 1358683"/>
              <a:gd name="connsiteY136" fmla="*/ 717444 h 1500004"/>
              <a:gd name="connsiteX137" fmla="*/ 584136 w 1358683"/>
              <a:gd name="connsiteY137" fmla="*/ 764266 h 1500004"/>
              <a:gd name="connsiteX138" fmla="*/ 570276 w 1358683"/>
              <a:gd name="connsiteY138" fmla="*/ 683172 h 1500004"/>
              <a:gd name="connsiteX139" fmla="*/ 618660 w 1358683"/>
              <a:gd name="connsiteY139" fmla="*/ 776009 h 1500004"/>
              <a:gd name="connsiteX140" fmla="*/ 634536 w 1358683"/>
              <a:gd name="connsiteY140" fmla="*/ 809424 h 1500004"/>
              <a:gd name="connsiteX141" fmla="*/ 606816 w 1358683"/>
              <a:gd name="connsiteY141" fmla="*/ 896162 h 1500004"/>
              <a:gd name="connsiteX142" fmla="*/ 589882 w 1358683"/>
              <a:gd name="connsiteY142" fmla="*/ 797933 h 1500004"/>
              <a:gd name="connsiteX143" fmla="*/ 661802 w 1358683"/>
              <a:gd name="connsiteY143" fmla="*/ 823486 h 1500004"/>
              <a:gd name="connsiteX144" fmla="*/ 687809 w 1358683"/>
              <a:gd name="connsiteY144" fmla="*/ 823486 h 1500004"/>
              <a:gd name="connsiteX145" fmla="*/ 726466 w 1358683"/>
              <a:gd name="connsiteY145" fmla="*/ 944446 h 1500004"/>
              <a:gd name="connsiteX146" fmla="*/ 623146 w 1358683"/>
              <a:gd name="connsiteY146" fmla="*/ 944446 h 1500004"/>
              <a:gd name="connsiteX147" fmla="*/ 1124878 w 1358683"/>
              <a:gd name="connsiteY147" fmla="*/ 899086 h 1500004"/>
              <a:gd name="connsiteX148" fmla="*/ 1124878 w 1358683"/>
              <a:gd name="connsiteY148" fmla="*/ 944446 h 1500004"/>
              <a:gd name="connsiteX149" fmla="*/ 765878 w 1358683"/>
              <a:gd name="connsiteY149" fmla="*/ 944446 h 1500004"/>
              <a:gd name="connsiteX150" fmla="*/ 812801 w 1358683"/>
              <a:gd name="connsiteY150" fmla="*/ 672286 h 1500004"/>
              <a:gd name="connsiteX151" fmla="*/ 898229 w 1358683"/>
              <a:gd name="connsiteY151" fmla="*/ 672286 h 1500004"/>
              <a:gd name="connsiteX152" fmla="*/ 1124676 w 1358683"/>
              <a:gd name="connsiteY152" fmla="*/ 898934 h 1500004"/>
              <a:gd name="connsiteX153" fmla="*/ 883159 w 1358683"/>
              <a:gd name="connsiteY153" fmla="*/ 379260 h 1500004"/>
              <a:gd name="connsiteX154" fmla="*/ 883814 w 1358683"/>
              <a:gd name="connsiteY154" fmla="*/ 303660 h 1500004"/>
              <a:gd name="connsiteX155" fmla="*/ 905471 w 1358683"/>
              <a:gd name="connsiteY155" fmla="*/ 357331 h 1500004"/>
              <a:gd name="connsiteX156" fmla="*/ 883159 w 1358683"/>
              <a:gd name="connsiteY156" fmla="*/ 379260 h 1500004"/>
              <a:gd name="connsiteX157" fmla="*/ 526025 w 1358683"/>
              <a:gd name="connsiteY157" fmla="*/ 120506 h 1500004"/>
              <a:gd name="connsiteX158" fmla="*/ 534139 w 1358683"/>
              <a:gd name="connsiteY158" fmla="*/ 109318 h 1500004"/>
              <a:gd name="connsiteX159" fmla="*/ 674705 w 1358683"/>
              <a:gd name="connsiteY159" fmla="*/ 30240 h 1500004"/>
              <a:gd name="connsiteX160" fmla="*/ 897876 w 1358683"/>
              <a:gd name="connsiteY160" fmla="*/ 240458 h 1500004"/>
              <a:gd name="connsiteX161" fmla="*/ 897876 w 1358683"/>
              <a:gd name="connsiteY161" fmla="*/ 276797 h 1500004"/>
              <a:gd name="connsiteX162" fmla="*/ 868896 w 1358683"/>
              <a:gd name="connsiteY162" fmla="*/ 270144 h 1500004"/>
              <a:gd name="connsiteX163" fmla="*/ 867888 w 1358683"/>
              <a:gd name="connsiteY163" fmla="*/ 270144 h 1500004"/>
              <a:gd name="connsiteX164" fmla="*/ 867888 w 1358683"/>
              <a:gd name="connsiteY164" fmla="*/ 270144 h 1500004"/>
              <a:gd name="connsiteX165" fmla="*/ 864864 w 1358683"/>
              <a:gd name="connsiteY165" fmla="*/ 270547 h 1500004"/>
              <a:gd name="connsiteX166" fmla="*/ 589982 w 1358683"/>
              <a:gd name="connsiteY166" fmla="*/ 172469 h 1500004"/>
              <a:gd name="connsiteX167" fmla="*/ 574862 w 1358683"/>
              <a:gd name="connsiteY167" fmla="*/ 163598 h 1500004"/>
              <a:gd name="connsiteX168" fmla="*/ 561607 w 1358683"/>
              <a:gd name="connsiteY168" fmla="*/ 175392 h 1500004"/>
              <a:gd name="connsiteX169" fmla="*/ 478195 w 1358683"/>
              <a:gd name="connsiteY169" fmla="*/ 270245 h 1500004"/>
              <a:gd name="connsiteX170" fmla="*/ 451786 w 1358683"/>
              <a:gd name="connsiteY170" fmla="*/ 276797 h 1500004"/>
              <a:gd name="connsiteX171" fmla="*/ 451786 w 1358683"/>
              <a:gd name="connsiteY171" fmla="*/ 240458 h 1500004"/>
              <a:gd name="connsiteX172" fmla="*/ 526025 w 1358683"/>
              <a:gd name="connsiteY172" fmla="*/ 120506 h 1500004"/>
              <a:gd name="connsiteX173" fmla="*/ 440647 w 1358683"/>
              <a:gd name="connsiteY173" fmla="*/ 341309 h 1500004"/>
              <a:gd name="connsiteX174" fmla="*/ 466402 w 1358683"/>
              <a:gd name="connsiteY174" fmla="*/ 303307 h 1500004"/>
              <a:gd name="connsiteX175" fmla="*/ 466402 w 1358683"/>
              <a:gd name="connsiteY175" fmla="*/ 379310 h 1500004"/>
              <a:gd name="connsiteX176" fmla="*/ 440647 w 1358683"/>
              <a:gd name="connsiteY176" fmla="*/ 341309 h 1500004"/>
              <a:gd name="connsiteX177" fmla="*/ 496742 w 1358683"/>
              <a:gd name="connsiteY177" fmla="*/ 407534 h 1500004"/>
              <a:gd name="connsiteX178" fmla="*/ 496742 w 1358683"/>
              <a:gd name="connsiteY178" fmla="*/ 397454 h 1500004"/>
              <a:gd name="connsiteX179" fmla="*/ 496742 w 1358683"/>
              <a:gd name="connsiteY179" fmla="*/ 397454 h 1500004"/>
              <a:gd name="connsiteX180" fmla="*/ 496742 w 1358683"/>
              <a:gd name="connsiteY180" fmla="*/ 295042 h 1500004"/>
              <a:gd name="connsiteX181" fmla="*/ 580154 w 1358683"/>
              <a:gd name="connsiteY181" fmla="*/ 213797 h 1500004"/>
              <a:gd name="connsiteX182" fmla="*/ 779688 w 1358683"/>
              <a:gd name="connsiteY182" fmla="*/ 313135 h 1500004"/>
              <a:gd name="connsiteX183" fmla="*/ 853625 w 1358683"/>
              <a:gd name="connsiteY183" fmla="*/ 304618 h 1500004"/>
              <a:gd name="connsiteX184" fmla="*/ 852869 w 1358683"/>
              <a:gd name="connsiteY184" fmla="*/ 397354 h 1500004"/>
              <a:gd name="connsiteX185" fmla="*/ 852869 w 1358683"/>
              <a:gd name="connsiteY185" fmla="*/ 397354 h 1500004"/>
              <a:gd name="connsiteX186" fmla="*/ 852869 w 1358683"/>
              <a:gd name="connsiteY186" fmla="*/ 407434 h 1500004"/>
              <a:gd name="connsiteX187" fmla="*/ 674856 w 1358683"/>
              <a:gd name="connsiteY187" fmla="*/ 606060 h 1500004"/>
              <a:gd name="connsiteX188" fmla="*/ 496742 w 1358683"/>
              <a:gd name="connsiteY188" fmla="*/ 407534 h 1500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</a:cxnLst>
            <a:rect l="l" t="t" r="r" b="b"/>
            <a:pathLst>
              <a:path w="1358683" h="1500004">
                <a:moveTo>
                  <a:pt x="1301076" y="1469765"/>
                </a:moveTo>
                <a:lnTo>
                  <a:pt x="1126843" y="1469765"/>
                </a:lnTo>
                <a:lnTo>
                  <a:pt x="1126843" y="1304402"/>
                </a:lnTo>
                <a:lnTo>
                  <a:pt x="1287821" y="1304402"/>
                </a:lnTo>
                <a:lnTo>
                  <a:pt x="1206778" y="1399255"/>
                </a:lnTo>
                <a:lnTo>
                  <a:pt x="1162577" y="1354500"/>
                </a:lnTo>
                <a:lnTo>
                  <a:pt x="1141056" y="1375769"/>
                </a:lnTo>
                <a:lnTo>
                  <a:pt x="1196798" y="1432217"/>
                </a:lnTo>
                <a:cubicBezTo>
                  <a:pt x="1199646" y="1435095"/>
                  <a:pt x="1203532" y="1436713"/>
                  <a:pt x="1207584" y="1436702"/>
                </a:cubicBezTo>
                <a:lnTo>
                  <a:pt x="1208138" y="1436702"/>
                </a:lnTo>
                <a:cubicBezTo>
                  <a:pt x="1212352" y="1436506"/>
                  <a:pt x="1216303" y="1434591"/>
                  <a:pt x="1219075" y="1431411"/>
                </a:cubicBezTo>
                <a:lnTo>
                  <a:pt x="1358683" y="1268014"/>
                </a:lnTo>
                <a:lnTo>
                  <a:pt x="1335701" y="1248358"/>
                </a:lnTo>
                <a:lnTo>
                  <a:pt x="1313676" y="1274162"/>
                </a:lnTo>
                <a:lnTo>
                  <a:pt x="1244578" y="1274162"/>
                </a:lnTo>
                <a:lnTo>
                  <a:pt x="1244578" y="1119082"/>
                </a:lnTo>
                <a:cubicBezTo>
                  <a:pt x="1244578" y="1110730"/>
                  <a:pt x="1237809" y="1103962"/>
                  <a:pt x="1229458" y="1103962"/>
                </a:cubicBezTo>
                <a:lnTo>
                  <a:pt x="689825" y="1103962"/>
                </a:lnTo>
                <a:lnTo>
                  <a:pt x="689825" y="974635"/>
                </a:lnTo>
                <a:lnTo>
                  <a:pt x="1139796" y="974635"/>
                </a:lnTo>
                <a:cubicBezTo>
                  <a:pt x="1148147" y="974635"/>
                  <a:pt x="1154916" y="967866"/>
                  <a:pt x="1154916" y="959515"/>
                </a:cubicBezTo>
                <a:lnTo>
                  <a:pt x="1154916" y="899035"/>
                </a:lnTo>
                <a:cubicBezTo>
                  <a:pt x="1154916" y="757074"/>
                  <a:pt x="1039838" y="641995"/>
                  <a:pt x="897876" y="641995"/>
                </a:cubicBezTo>
                <a:lnTo>
                  <a:pt x="815170" y="641995"/>
                </a:lnTo>
                <a:lnTo>
                  <a:pt x="815170" y="572594"/>
                </a:lnTo>
                <a:cubicBezTo>
                  <a:pt x="817740" y="569923"/>
                  <a:pt x="820210" y="567151"/>
                  <a:pt x="822730" y="564329"/>
                </a:cubicBezTo>
                <a:cubicBezTo>
                  <a:pt x="860142" y="521776"/>
                  <a:pt x="881531" y="467500"/>
                  <a:pt x="883210" y="410861"/>
                </a:cubicBezTo>
                <a:cubicBezTo>
                  <a:pt x="921554" y="402489"/>
                  <a:pt x="945852" y="364619"/>
                  <a:pt x="937475" y="326274"/>
                </a:cubicBezTo>
                <a:cubicBezTo>
                  <a:pt x="935711" y="318180"/>
                  <a:pt x="932541" y="310459"/>
                  <a:pt x="928116" y="303458"/>
                </a:cubicBezTo>
                <a:lnTo>
                  <a:pt x="928116" y="240458"/>
                </a:lnTo>
                <a:cubicBezTo>
                  <a:pt x="928116" y="103370"/>
                  <a:pt x="819151" y="0"/>
                  <a:pt x="674705" y="0"/>
                </a:cubicBezTo>
                <a:cubicBezTo>
                  <a:pt x="547042" y="0"/>
                  <a:pt x="513878" y="72022"/>
                  <a:pt x="506268" y="96667"/>
                </a:cubicBezTo>
                <a:cubicBezTo>
                  <a:pt x="421344" y="141674"/>
                  <a:pt x="421344" y="185422"/>
                  <a:pt x="421344" y="240458"/>
                </a:cubicBezTo>
                <a:lnTo>
                  <a:pt x="421344" y="303610"/>
                </a:lnTo>
                <a:cubicBezTo>
                  <a:pt x="414207" y="314889"/>
                  <a:pt x="410412" y="327963"/>
                  <a:pt x="410407" y="341309"/>
                </a:cubicBezTo>
                <a:cubicBezTo>
                  <a:pt x="410443" y="374789"/>
                  <a:pt x="433788" y="403734"/>
                  <a:pt x="466502" y="410861"/>
                </a:cubicBezTo>
                <a:cubicBezTo>
                  <a:pt x="468181" y="467500"/>
                  <a:pt x="489571" y="521776"/>
                  <a:pt x="526982" y="564329"/>
                </a:cubicBezTo>
                <a:cubicBezTo>
                  <a:pt x="529402" y="567151"/>
                  <a:pt x="532022" y="569822"/>
                  <a:pt x="534442" y="572494"/>
                </a:cubicBezTo>
                <a:lnTo>
                  <a:pt x="534442" y="642046"/>
                </a:lnTo>
                <a:lnTo>
                  <a:pt x="451282" y="642046"/>
                </a:lnTo>
                <a:cubicBezTo>
                  <a:pt x="309320" y="642046"/>
                  <a:pt x="194242" y="757124"/>
                  <a:pt x="194242" y="899086"/>
                </a:cubicBezTo>
                <a:lnTo>
                  <a:pt x="194242" y="959566"/>
                </a:lnTo>
                <a:cubicBezTo>
                  <a:pt x="194242" y="967917"/>
                  <a:pt x="201010" y="974686"/>
                  <a:pt x="209362" y="974686"/>
                </a:cubicBezTo>
                <a:lnTo>
                  <a:pt x="425326" y="974686"/>
                </a:lnTo>
                <a:lnTo>
                  <a:pt x="425326" y="944446"/>
                </a:lnTo>
                <a:lnTo>
                  <a:pt x="224683" y="944446"/>
                </a:lnTo>
                <a:lnTo>
                  <a:pt x="224683" y="899086"/>
                </a:lnTo>
                <a:cubicBezTo>
                  <a:pt x="224683" y="773827"/>
                  <a:pt x="326224" y="672286"/>
                  <a:pt x="451483" y="672286"/>
                </a:cubicBezTo>
                <a:lnTo>
                  <a:pt x="537768" y="672286"/>
                </a:lnTo>
                <a:lnTo>
                  <a:pt x="584690" y="944446"/>
                </a:lnTo>
                <a:lnTo>
                  <a:pt x="508486" y="944446"/>
                </a:lnTo>
                <a:lnTo>
                  <a:pt x="508486" y="974686"/>
                </a:lnTo>
                <a:lnTo>
                  <a:pt x="659686" y="974686"/>
                </a:lnTo>
                <a:lnTo>
                  <a:pt x="659686" y="1104012"/>
                </a:lnTo>
                <a:lnTo>
                  <a:pt x="132854" y="1104012"/>
                </a:lnTo>
                <a:cubicBezTo>
                  <a:pt x="124503" y="1104012"/>
                  <a:pt x="117734" y="1110781"/>
                  <a:pt x="117734" y="1119132"/>
                </a:cubicBezTo>
                <a:lnTo>
                  <a:pt x="117734" y="1274162"/>
                </a:lnTo>
                <a:lnTo>
                  <a:pt x="15120" y="1274162"/>
                </a:lnTo>
                <a:cubicBezTo>
                  <a:pt x="6769" y="1274162"/>
                  <a:pt x="0" y="1280931"/>
                  <a:pt x="0" y="1289282"/>
                </a:cubicBezTo>
                <a:lnTo>
                  <a:pt x="0" y="1484885"/>
                </a:lnTo>
                <a:cubicBezTo>
                  <a:pt x="0" y="1493236"/>
                  <a:pt x="6769" y="1500005"/>
                  <a:pt x="15120" y="1500005"/>
                </a:cubicBezTo>
                <a:lnTo>
                  <a:pt x="219542" y="1500005"/>
                </a:lnTo>
                <a:cubicBezTo>
                  <a:pt x="227894" y="1500005"/>
                  <a:pt x="234662" y="1493236"/>
                  <a:pt x="234662" y="1484885"/>
                </a:cubicBezTo>
                <a:lnTo>
                  <a:pt x="234662" y="1387058"/>
                </a:lnTo>
                <a:lnTo>
                  <a:pt x="204422" y="1387058"/>
                </a:lnTo>
                <a:lnTo>
                  <a:pt x="204422" y="1469765"/>
                </a:lnTo>
                <a:lnTo>
                  <a:pt x="30240" y="1469765"/>
                </a:lnTo>
                <a:lnTo>
                  <a:pt x="30240" y="1304402"/>
                </a:lnTo>
                <a:lnTo>
                  <a:pt x="191167" y="1304402"/>
                </a:lnTo>
                <a:lnTo>
                  <a:pt x="110124" y="1399255"/>
                </a:lnTo>
                <a:lnTo>
                  <a:pt x="65923" y="1354500"/>
                </a:lnTo>
                <a:lnTo>
                  <a:pt x="44453" y="1375769"/>
                </a:lnTo>
                <a:lnTo>
                  <a:pt x="100195" y="1432217"/>
                </a:lnTo>
                <a:cubicBezTo>
                  <a:pt x="103033" y="1435085"/>
                  <a:pt x="106898" y="1436697"/>
                  <a:pt x="110930" y="1436702"/>
                </a:cubicBezTo>
                <a:lnTo>
                  <a:pt x="111636" y="1436702"/>
                </a:lnTo>
                <a:cubicBezTo>
                  <a:pt x="115855" y="1436516"/>
                  <a:pt x="119811" y="1434601"/>
                  <a:pt x="122573" y="1431411"/>
                </a:cubicBezTo>
                <a:lnTo>
                  <a:pt x="262231" y="1268014"/>
                </a:lnTo>
                <a:lnTo>
                  <a:pt x="239249" y="1248358"/>
                </a:lnTo>
                <a:lnTo>
                  <a:pt x="217022" y="1274162"/>
                </a:lnTo>
                <a:lnTo>
                  <a:pt x="147974" y="1274162"/>
                </a:lnTo>
                <a:lnTo>
                  <a:pt x="147974" y="1134202"/>
                </a:lnTo>
                <a:lnTo>
                  <a:pt x="659585" y="1134202"/>
                </a:lnTo>
                <a:lnTo>
                  <a:pt x="659585" y="1274162"/>
                </a:lnTo>
                <a:lnTo>
                  <a:pt x="572494" y="1274162"/>
                </a:lnTo>
                <a:cubicBezTo>
                  <a:pt x="564142" y="1274162"/>
                  <a:pt x="557374" y="1280931"/>
                  <a:pt x="557374" y="1289282"/>
                </a:cubicBezTo>
                <a:lnTo>
                  <a:pt x="557374" y="1484885"/>
                </a:lnTo>
                <a:cubicBezTo>
                  <a:pt x="557374" y="1493236"/>
                  <a:pt x="564142" y="1500005"/>
                  <a:pt x="572494" y="1500005"/>
                </a:cubicBezTo>
                <a:lnTo>
                  <a:pt x="776916" y="1500005"/>
                </a:lnTo>
                <a:cubicBezTo>
                  <a:pt x="785267" y="1500005"/>
                  <a:pt x="792036" y="1493236"/>
                  <a:pt x="792036" y="1484885"/>
                </a:cubicBezTo>
                <a:lnTo>
                  <a:pt x="792036" y="1387058"/>
                </a:lnTo>
                <a:lnTo>
                  <a:pt x="761796" y="1387058"/>
                </a:lnTo>
                <a:lnTo>
                  <a:pt x="761796" y="1469765"/>
                </a:lnTo>
                <a:lnTo>
                  <a:pt x="587614" y="1469765"/>
                </a:lnTo>
                <a:lnTo>
                  <a:pt x="587614" y="1304402"/>
                </a:lnTo>
                <a:lnTo>
                  <a:pt x="748591" y="1304402"/>
                </a:lnTo>
                <a:lnTo>
                  <a:pt x="667498" y="1399255"/>
                </a:lnTo>
                <a:lnTo>
                  <a:pt x="623347" y="1354500"/>
                </a:lnTo>
                <a:lnTo>
                  <a:pt x="601826" y="1375769"/>
                </a:lnTo>
                <a:lnTo>
                  <a:pt x="657569" y="1432217"/>
                </a:lnTo>
                <a:cubicBezTo>
                  <a:pt x="660406" y="1435085"/>
                  <a:pt x="664272" y="1436697"/>
                  <a:pt x="668304" y="1436702"/>
                </a:cubicBezTo>
                <a:lnTo>
                  <a:pt x="668858" y="1436702"/>
                </a:lnTo>
                <a:cubicBezTo>
                  <a:pt x="673077" y="1436516"/>
                  <a:pt x="677033" y="1434601"/>
                  <a:pt x="679795" y="1431411"/>
                </a:cubicBezTo>
                <a:lnTo>
                  <a:pt x="819454" y="1268014"/>
                </a:lnTo>
                <a:lnTo>
                  <a:pt x="796471" y="1248358"/>
                </a:lnTo>
                <a:lnTo>
                  <a:pt x="774396" y="1274162"/>
                </a:lnTo>
                <a:lnTo>
                  <a:pt x="689825" y="1274162"/>
                </a:lnTo>
                <a:lnTo>
                  <a:pt x="689825" y="1134202"/>
                </a:lnTo>
                <a:lnTo>
                  <a:pt x="1214338" y="1134202"/>
                </a:lnTo>
                <a:lnTo>
                  <a:pt x="1214338" y="1274162"/>
                </a:lnTo>
                <a:lnTo>
                  <a:pt x="1111723" y="1274162"/>
                </a:lnTo>
                <a:cubicBezTo>
                  <a:pt x="1103372" y="1274162"/>
                  <a:pt x="1096603" y="1280931"/>
                  <a:pt x="1096603" y="1289282"/>
                </a:cubicBezTo>
                <a:lnTo>
                  <a:pt x="1096603" y="1484885"/>
                </a:lnTo>
                <a:cubicBezTo>
                  <a:pt x="1096603" y="1493236"/>
                  <a:pt x="1103372" y="1500005"/>
                  <a:pt x="1111723" y="1500005"/>
                </a:cubicBezTo>
                <a:lnTo>
                  <a:pt x="1316196" y="1500005"/>
                </a:lnTo>
                <a:cubicBezTo>
                  <a:pt x="1324547" y="1500005"/>
                  <a:pt x="1331316" y="1493236"/>
                  <a:pt x="1331316" y="1484885"/>
                </a:cubicBezTo>
                <a:lnTo>
                  <a:pt x="1331316" y="1387058"/>
                </a:lnTo>
                <a:lnTo>
                  <a:pt x="1301076" y="1387058"/>
                </a:lnTo>
                <a:close/>
                <a:moveTo>
                  <a:pt x="674755" y="636401"/>
                </a:moveTo>
                <a:cubicBezTo>
                  <a:pt x="714521" y="636063"/>
                  <a:pt x="753132" y="622989"/>
                  <a:pt x="784930" y="599105"/>
                </a:cubicBezTo>
                <a:lnTo>
                  <a:pt x="784930" y="647438"/>
                </a:lnTo>
                <a:lnTo>
                  <a:pt x="675158" y="697536"/>
                </a:lnTo>
                <a:lnTo>
                  <a:pt x="564278" y="647438"/>
                </a:lnTo>
                <a:lnTo>
                  <a:pt x="564278" y="599054"/>
                </a:lnTo>
                <a:cubicBezTo>
                  <a:pt x="596146" y="623025"/>
                  <a:pt x="634879" y="636119"/>
                  <a:pt x="674755" y="636401"/>
                </a:cubicBezTo>
                <a:close/>
                <a:moveTo>
                  <a:pt x="689270" y="793246"/>
                </a:moveTo>
                <a:lnTo>
                  <a:pt x="660240" y="793246"/>
                </a:lnTo>
                <a:lnTo>
                  <a:pt x="643205" y="757361"/>
                </a:lnTo>
                <a:lnTo>
                  <a:pt x="675158" y="733118"/>
                </a:lnTo>
                <a:lnTo>
                  <a:pt x="706507" y="756857"/>
                </a:lnTo>
                <a:close/>
                <a:moveTo>
                  <a:pt x="731102" y="775555"/>
                </a:moveTo>
                <a:lnTo>
                  <a:pt x="760486" y="797832"/>
                </a:lnTo>
                <a:lnTo>
                  <a:pt x="743249" y="897775"/>
                </a:lnTo>
                <a:lnTo>
                  <a:pt x="715025" y="809424"/>
                </a:lnTo>
                <a:close/>
                <a:moveTo>
                  <a:pt x="766382" y="764266"/>
                </a:moveTo>
                <a:lnTo>
                  <a:pt x="704592" y="717394"/>
                </a:lnTo>
                <a:lnTo>
                  <a:pt x="780192" y="682819"/>
                </a:lnTo>
                <a:close/>
                <a:moveTo>
                  <a:pt x="645876" y="717444"/>
                </a:moveTo>
                <a:lnTo>
                  <a:pt x="584136" y="764266"/>
                </a:lnTo>
                <a:lnTo>
                  <a:pt x="570276" y="683172"/>
                </a:lnTo>
                <a:close/>
                <a:moveTo>
                  <a:pt x="618660" y="776009"/>
                </a:moveTo>
                <a:lnTo>
                  <a:pt x="634536" y="809424"/>
                </a:lnTo>
                <a:lnTo>
                  <a:pt x="606816" y="896162"/>
                </a:lnTo>
                <a:lnTo>
                  <a:pt x="589882" y="797933"/>
                </a:lnTo>
                <a:close/>
                <a:moveTo>
                  <a:pt x="661802" y="823486"/>
                </a:moveTo>
                <a:lnTo>
                  <a:pt x="687809" y="823486"/>
                </a:lnTo>
                <a:lnTo>
                  <a:pt x="726466" y="944446"/>
                </a:lnTo>
                <a:lnTo>
                  <a:pt x="623146" y="944446"/>
                </a:lnTo>
                <a:close/>
                <a:moveTo>
                  <a:pt x="1124878" y="899086"/>
                </a:moveTo>
                <a:lnTo>
                  <a:pt x="1124878" y="944446"/>
                </a:lnTo>
                <a:lnTo>
                  <a:pt x="765878" y="944446"/>
                </a:lnTo>
                <a:lnTo>
                  <a:pt x="812801" y="672286"/>
                </a:lnTo>
                <a:lnTo>
                  <a:pt x="898229" y="672286"/>
                </a:lnTo>
                <a:cubicBezTo>
                  <a:pt x="1023291" y="672482"/>
                  <a:pt x="1124590" y="773872"/>
                  <a:pt x="1124676" y="898934"/>
                </a:cubicBezTo>
                <a:close/>
                <a:moveTo>
                  <a:pt x="883159" y="379260"/>
                </a:moveTo>
                <a:lnTo>
                  <a:pt x="883814" y="303660"/>
                </a:lnTo>
                <a:cubicBezTo>
                  <a:pt x="904615" y="312500"/>
                  <a:pt x="914311" y="336531"/>
                  <a:pt x="905471" y="357331"/>
                </a:cubicBezTo>
                <a:cubicBezTo>
                  <a:pt x="901233" y="367305"/>
                  <a:pt x="893209" y="375193"/>
                  <a:pt x="883159" y="379260"/>
                </a:cubicBezTo>
                <a:close/>
                <a:moveTo>
                  <a:pt x="526025" y="120506"/>
                </a:moveTo>
                <a:cubicBezTo>
                  <a:pt x="530344" y="118264"/>
                  <a:pt x="533353" y="114121"/>
                  <a:pt x="534139" y="109318"/>
                </a:cubicBezTo>
                <a:cubicBezTo>
                  <a:pt x="534694" y="106092"/>
                  <a:pt x="548654" y="30240"/>
                  <a:pt x="674705" y="30240"/>
                </a:cubicBezTo>
                <a:cubicBezTo>
                  <a:pt x="802116" y="30240"/>
                  <a:pt x="897876" y="120607"/>
                  <a:pt x="897876" y="240458"/>
                </a:cubicBezTo>
                <a:lnTo>
                  <a:pt x="897876" y="276797"/>
                </a:lnTo>
                <a:cubicBezTo>
                  <a:pt x="888794" y="272553"/>
                  <a:pt x="878916" y="270285"/>
                  <a:pt x="868896" y="270144"/>
                </a:cubicBezTo>
                <a:lnTo>
                  <a:pt x="867888" y="270144"/>
                </a:lnTo>
                <a:lnTo>
                  <a:pt x="867888" y="270144"/>
                </a:lnTo>
                <a:cubicBezTo>
                  <a:pt x="866870" y="270179"/>
                  <a:pt x="865857" y="270315"/>
                  <a:pt x="864864" y="270547"/>
                </a:cubicBezTo>
                <a:cubicBezTo>
                  <a:pt x="661651" y="325433"/>
                  <a:pt x="592704" y="178718"/>
                  <a:pt x="589982" y="172469"/>
                </a:cubicBezTo>
                <a:cubicBezTo>
                  <a:pt x="587346" y="166592"/>
                  <a:pt x="581278" y="163034"/>
                  <a:pt x="574862" y="163598"/>
                </a:cubicBezTo>
                <a:cubicBezTo>
                  <a:pt x="568361" y="164254"/>
                  <a:pt x="563013" y="169011"/>
                  <a:pt x="561607" y="175392"/>
                </a:cubicBezTo>
                <a:cubicBezTo>
                  <a:pt x="548402" y="235872"/>
                  <a:pt x="489686" y="265054"/>
                  <a:pt x="478195" y="270245"/>
                </a:cubicBezTo>
                <a:cubicBezTo>
                  <a:pt x="469048" y="270683"/>
                  <a:pt x="460076" y="272906"/>
                  <a:pt x="451786" y="276797"/>
                </a:cubicBezTo>
                <a:lnTo>
                  <a:pt x="451786" y="240458"/>
                </a:lnTo>
                <a:cubicBezTo>
                  <a:pt x="451584" y="187438"/>
                  <a:pt x="451584" y="158206"/>
                  <a:pt x="526025" y="120506"/>
                </a:cubicBezTo>
                <a:close/>
                <a:moveTo>
                  <a:pt x="440647" y="341309"/>
                </a:moveTo>
                <a:cubicBezTo>
                  <a:pt x="440662" y="324571"/>
                  <a:pt x="450858" y="309527"/>
                  <a:pt x="466402" y="303307"/>
                </a:cubicBezTo>
                <a:lnTo>
                  <a:pt x="466402" y="379310"/>
                </a:lnTo>
                <a:cubicBezTo>
                  <a:pt x="450858" y="373091"/>
                  <a:pt x="440662" y="358047"/>
                  <a:pt x="440647" y="341309"/>
                </a:cubicBezTo>
                <a:close/>
                <a:moveTo>
                  <a:pt x="496742" y="407534"/>
                </a:moveTo>
                <a:lnTo>
                  <a:pt x="496742" y="397454"/>
                </a:lnTo>
                <a:lnTo>
                  <a:pt x="496742" y="397454"/>
                </a:lnTo>
                <a:lnTo>
                  <a:pt x="496742" y="295042"/>
                </a:lnTo>
                <a:cubicBezTo>
                  <a:pt x="515743" y="285566"/>
                  <a:pt x="557928" y="260316"/>
                  <a:pt x="580154" y="213797"/>
                </a:cubicBezTo>
                <a:cubicBezTo>
                  <a:pt x="607723" y="251597"/>
                  <a:pt x="669514" y="313135"/>
                  <a:pt x="779688" y="313135"/>
                </a:cubicBezTo>
                <a:cubicBezTo>
                  <a:pt x="804571" y="313009"/>
                  <a:pt x="829362" y="310152"/>
                  <a:pt x="853625" y="304618"/>
                </a:cubicBezTo>
                <a:lnTo>
                  <a:pt x="852869" y="397354"/>
                </a:lnTo>
                <a:lnTo>
                  <a:pt x="852869" y="397354"/>
                </a:lnTo>
                <a:lnTo>
                  <a:pt x="852869" y="407434"/>
                </a:lnTo>
                <a:cubicBezTo>
                  <a:pt x="852869" y="501178"/>
                  <a:pt x="776765" y="606060"/>
                  <a:pt x="674856" y="606060"/>
                </a:cubicBezTo>
                <a:cubicBezTo>
                  <a:pt x="572947" y="606060"/>
                  <a:pt x="496742" y="501278"/>
                  <a:pt x="496742" y="407534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91" name="Graphic 1">
            <a:extLst>
              <a:ext uri="{FF2B5EF4-FFF2-40B4-BE49-F238E27FC236}">
                <a16:creationId xmlns:a16="http://schemas.microsoft.com/office/drawing/2014/main" id="{37D00B0E-D962-43B7-AC44-BF4FA5733421}"/>
              </a:ext>
            </a:extLst>
          </p:cNvPr>
          <p:cNvSpPr>
            <a:spLocks noChangeAspect="1"/>
          </p:cNvSpPr>
          <p:nvPr/>
        </p:nvSpPr>
        <p:spPr>
          <a:xfrm>
            <a:off x="8460417" y="2757393"/>
            <a:ext cx="645086" cy="662125"/>
          </a:xfrm>
          <a:custGeom>
            <a:avLst/>
            <a:gdLst>
              <a:gd name="connsiteX0" fmla="*/ 1446480 w 1461600"/>
              <a:gd name="connsiteY0" fmla="*/ 1274364 h 1500206"/>
              <a:gd name="connsiteX1" fmla="*/ 1300673 w 1461600"/>
              <a:gd name="connsiteY1" fmla="*/ 1274364 h 1500206"/>
              <a:gd name="connsiteX2" fmla="*/ 1300673 w 1461600"/>
              <a:gd name="connsiteY2" fmla="*/ 1119485 h 1500206"/>
              <a:gd name="connsiteX3" fmla="*/ 1285553 w 1461600"/>
              <a:gd name="connsiteY3" fmla="*/ 1104365 h 1500206"/>
              <a:gd name="connsiteX4" fmla="*/ 745920 w 1461600"/>
              <a:gd name="connsiteY4" fmla="*/ 1104365 h 1500206"/>
              <a:gd name="connsiteX5" fmla="*/ 745920 w 1461600"/>
              <a:gd name="connsiteY5" fmla="*/ 979574 h 1500206"/>
              <a:gd name="connsiteX6" fmla="*/ 1192111 w 1461600"/>
              <a:gd name="connsiteY6" fmla="*/ 979574 h 1500206"/>
              <a:gd name="connsiteX7" fmla="*/ 1207231 w 1461600"/>
              <a:gd name="connsiteY7" fmla="*/ 964454 h 1500206"/>
              <a:gd name="connsiteX8" fmla="*/ 1207231 w 1461600"/>
              <a:gd name="connsiteY8" fmla="*/ 904378 h 1500206"/>
              <a:gd name="connsiteX9" fmla="*/ 952560 w 1461600"/>
              <a:gd name="connsiteY9" fmla="*/ 649404 h 1500206"/>
              <a:gd name="connsiteX10" fmla="*/ 870156 w 1461600"/>
              <a:gd name="connsiteY10" fmla="*/ 649404 h 1500206"/>
              <a:gd name="connsiteX11" fmla="*/ 870156 w 1461600"/>
              <a:gd name="connsiteY11" fmla="*/ 580810 h 1500206"/>
              <a:gd name="connsiteX12" fmla="*/ 877615 w 1461600"/>
              <a:gd name="connsiteY12" fmla="*/ 572645 h 1500206"/>
              <a:gd name="connsiteX13" fmla="*/ 937440 w 1461600"/>
              <a:gd name="connsiteY13" fmla="*/ 420487 h 1500206"/>
              <a:gd name="connsiteX14" fmla="*/ 991469 w 1461600"/>
              <a:gd name="connsiteY14" fmla="*/ 336591 h 1500206"/>
              <a:gd name="connsiteX15" fmla="*/ 977760 w 1461600"/>
              <a:gd name="connsiteY15" fmla="*/ 307642 h 1500206"/>
              <a:gd name="connsiteX16" fmla="*/ 1015862 w 1461600"/>
              <a:gd name="connsiteY16" fmla="*/ 283500 h 1500206"/>
              <a:gd name="connsiteX17" fmla="*/ 1011175 w 1461600"/>
              <a:gd name="connsiteY17" fmla="*/ 266162 h 1500206"/>
              <a:gd name="connsiteX18" fmla="*/ 980129 w 1461600"/>
              <a:gd name="connsiteY18" fmla="*/ 212486 h 1500206"/>
              <a:gd name="connsiteX19" fmla="*/ 731707 w 1461600"/>
              <a:gd name="connsiteY19" fmla="*/ 0 h 1500206"/>
              <a:gd name="connsiteX20" fmla="*/ 729842 w 1461600"/>
              <a:gd name="connsiteY20" fmla="*/ 0 h 1500206"/>
              <a:gd name="connsiteX21" fmla="*/ 480362 w 1461600"/>
              <a:gd name="connsiteY21" fmla="*/ 254369 h 1500206"/>
              <a:gd name="connsiteX22" fmla="*/ 480362 w 1461600"/>
              <a:gd name="connsiteY22" fmla="*/ 312278 h 1500206"/>
              <a:gd name="connsiteX23" fmla="*/ 499782 w 1461600"/>
              <a:gd name="connsiteY23" fmla="*/ 410155 h 1500206"/>
              <a:gd name="connsiteX24" fmla="*/ 524160 w 1461600"/>
              <a:gd name="connsiteY24" fmla="*/ 420487 h 1500206"/>
              <a:gd name="connsiteX25" fmla="*/ 583985 w 1461600"/>
              <a:gd name="connsiteY25" fmla="*/ 572645 h 1500206"/>
              <a:gd name="connsiteX26" fmla="*/ 591343 w 1461600"/>
              <a:gd name="connsiteY26" fmla="*/ 580709 h 1500206"/>
              <a:gd name="connsiteX27" fmla="*/ 591343 w 1461600"/>
              <a:gd name="connsiteY27" fmla="*/ 649404 h 1500206"/>
              <a:gd name="connsiteX28" fmla="*/ 509040 w 1461600"/>
              <a:gd name="connsiteY28" fmla="*/ 649404 h 1500206"/>
              <a:gd name="connsiteX29" fmla="*/ 254218 w 1461600"/>
              <a:gd name="connsiteY29" fmla="*/ 904277 h 1500206"/>
              <a:gd name="connsiteX30" fmla="*/ 254218 w 1461600"/>
              <a:gd name="connsiteY30" fmla="*/ 964354 h 1500206"/>
              <a:gd name="connsiteX31" fmla="*/ 269338 w 1461600"/>
              <a:gd name="connsiteY31" fmla="*/ 979474 h 1500206"/>
              <a:gd name="connsiteX32" fmla="*/ 483840 w 1461600"/>
              <a:gd name="connsiteY32" fmla="*/ 979474 h 1500206"/>
              <a:gd name="connsiteX33" fmla="*/ 483840 w 1461600"/>
              <a:gd name="connsiteY33" fmla="*/ 949234 h 1500206"/>
              <a:gd name="connsiteX34" fmla="*/ 284760 w 1461600"/>
              <a:gd name="connsiteY34" fmla="*/ 949234 h 1500206"/>
              <a:gd name="connsiteX35" fmla="*/ 284760 w 1461600"/>
              <a:gd name="connsiteY35" fmla="*/ 904277 h 1500206"/>
              <a:gd name="connsiteX36" fmla="*/ 509040 w 1461600"/>
              <a:gd name="connsiteY36" fmla="*/ 679644 h 1500206"/>
              <a:gd name="connsiteX37" fmla="*/ 588672 w 1461600"/>
              <a:gd name="connsiteY37" fmla="*/ 679644 h 1500206"/>
              <a:gd name="connsiteX38" fmla="*/ 572242 w 1461600"/>
              <a:gd name="connsiteY38" fmla="*/ 785484 h 1500206"/>
              <a:gd name="connsiteX39" fmla="*/ 584897 w 1461600"/>
              <a:gd name="connsiteY39" fmla="*/ 802721 h 1500206"/>
              <a:gd name="connsiteX40" fmla="*/ 593611 w 1461600"/>
              <a:gd name="connsiteY40" fmla="*/ 801461 h 1500206"/>
              <a:gd name="connsiteX41" fmla="*/ 622894 w 1461600"/>
              <a:gd name="connsiteY41" fmla="*/ 787802 h 1500206"/>
              <a:gd name="connsiteX42" fmla="*/ 706205 w 1461600"/>
              <a:gd name="connsiteY42" fmla="*/ 949082 h 1500206"/>
              <a:gd name="connsiteX43" fmla="*/ 565891 w 1461600"/>
              <a:gd name="connsiteY43" fmla="*/ 949082 h 1500206"/>
              <a:gd name="connsiteX44" fmla="*/ 565891 w 1461600"/>
              <a:gd name="connsiteY44" fmla="*/ 979322 h 1500206"/>
              <a:gd name="connsiteX45" fmla="*/ 715680 w 1461600"/>
              <a:gd name="connsiteY45" fmla="*/ 979322 h 1500206"/>
              <a:gd name="connsiteX46" fmla="*/ 715680 w 1461600"/>
              <a:gd name="connsiteY46" fmla="*/ 1104113 h 1500206"/>
              <a:gd name="connsiteX47" fmla="*/ 188950 w 1461600"/>
              <a:gd name="connsiteY47" fmla="*/ 1104113 h 1500206"/>
              <a:gd name="connsiteX48" fmla="*/ 173830 w 1461600"/>
              <a:gd name="connsiteY48" fmla="*/ 1119233 h 1500206"/>
              <a:gd name="connsiteX49" fmla="*/ 173830 w 1461600"/>
              <a:gd name="connsiteY49" fmla="*/ 1274364 h 1500206"/>
              <a:gd name="connsiteX50" fmla="*/ 15120 w 1461600"/>
              <a:gd name="connsiteY50" fmla="*/ 1274364 h 1500206"/>
              <a:gd name="connsiteX51" fmla="*/ 0 w 1461600"/>
              <a:gd name="connsiteY51" fmla="*/ 1289484 h 1500206"/>
              <a:gd name="connsiteX52" fmla="*/ 0 w 1461600"/>
              <a:gd name="connsiteY52" fmla="*/ 1485086 h 1500206"/>
              <a:gd name="connsiteX53" fmla="*/ 15120 w 1461600"/>
              <a:gd name="connsiteY53" fmla="*/ 1500206 h 1500206"/>
              <a:gd name="connsiteX54" fmla="*/ 362880 w 1461600"/>
              <a:gd name="connsiteY54" fmla="*/ 1500206 h 1500206"/>
              <a:gd name="connsiteX55" fmla="*/ 378000 w 1461600"/>
              <a:gd name="connsiteY55" fmla="*/ 1485086 h 1500206"/>
              <a:gd name="connsiteX56" fmla="*/ 378000 w 1461600"/>
              <a:gd name="connsiteY56" fmla="*/ 1289484 h 1500206"/>
              <a:gd name="connsiteX57" fmla="*/ 362880 w 1461600"/>
              <a:gd name="connsiteY57" fmla="*/ 1274364 h 1500206"/>
              <a:gd name="connsiteX58" fmla="*/ 204070 w 1461600"/>
              <a:gd name="connsiteY58" fmla="*/ 1274364 h 1500206"/>
              <a:gd name="connsiteX59" fmla="*/ 204070 w 1461600"/>
              <a:gd name="connsiteY59" fmla="*/ 1134605 h 1500206"/>
              <a:gd name="connsiteX60" fmla="*/ 715680 w 1461600"/>
              <a:gd name="connsiteY60" fmla="*/ 1134605 h 1500206"/>
              <a:gd name="connsiteX61" fmla="*/ 715680 w 1461600"/>
              <a:gd name="connsiteY61" fmla="*/ 1274364 h 1500206"/>
              <a:gd name="connsiteX62" fmla="*/ 557122 w 1461600"/>
              <a:gd name="connsiteY62" fmla="*/ 1274364 h 1500206"/>
              <a:gd name="connsiteX63" fmla="*/ 542002 w 1461600"/>
              <a:gd name="connsiteY63" fmla="*/ 1289484 h 1500206"/>
              <a:gd name="connsiteX64" fmla="*/ 542002 w 1461600"/>
              <a:gd name="connsiteY64" fmla="*/ 1485086 h 1500206"/>
              <a:gd name="connsiteX65" fmla="*/ 557122 w 1461600"/>
              <a:gd name="connsiteY65" fmla="*/ 1500206 h 1500206"/>
              <a:gd name="connsiteX66" fmla="*/ 904478 w 1461600"/>
              <a:gd name="connsiteY66" fmla="*/ 1500206 h 1500206"/>
              <a:gd name="connsiteX67" fmla="*/ 919598 w 1461600"/>
              <a:gd name="connsiteY67" fmla="*/ 1485086 h 1500206"/>
              <a:gd name="connsiteX68" fmla="*/ 919598 w 1461600"/>
              <a:gd name="connsiteY68" fmla="*/ 1289484 h 1500206"/>
              <a:gd name="connsiteX69" fmla="*/ 904478 w 1461600"/>
              <a:gd name="connsiteY69" fmla="*/ 1274364 h 1500206"/>
              <a:gd name="connsiteX70" fmla="*/ 745920 w 1461600"/>
              <a:gd name="connsiteY70" fmla="*/ 1274364 h 1500206"/>
              <a:gd name="connsiteX71" fmla="*/ 745920 w 1461600"/>
              <a:gd name="connsiteY71" fmla="*/ 1134605 h 1500206"/>
              <a:gd name="connsiteX72" fmla="*/ 1270433 w 1461600"/>
              <a:gd name="connsiteY72" fmla="*/ 1134605 h 1500206"/>
              <a:gd name="connsiteX73" fmla="*/ 1270433 w 1461600"/>
              <a:gd name="connsiteY73" fmla="*/ 1274364 h 1500206"/>
              <a:gd name="connsiteX74" fmla="*/ 1099073 w 1461600"/>
              <a:gd name="connsiteY74" fmla="*/ 1274364 h 1500206"/>
              <a:gd name="connsiteX75" fmla="*/ 1083953 w 1461600"/>
              <a:gd name="connsiteY75" fmla="*/ 1289484 h 1500206"/>
              <a:gd name="connsiteX76" fmla="*/ 1083953 w 1461600"/>
              <a:gd name="connsiteY76" fmla="*/ 1485086 h 1500206"/>
              <a:gd name="connsiteX77" fmla="*/ 1099073 w 1461600"/>
              <a:gd name="connsiteY77" fmla="*/ 1500206 h 1500206"/>
              <a:gd name="connsiteX78" fmla="*/ 1446480 w 1461600"/>
              <a:gd name="connsiteY78" fmla="*/ 1500206 h 1500206"/>
              <a:gd name="connsiteX79" fmla="*/ 1461600 w 1461600"/>
              <a:gd name="connsiteY79" fmla="*/ 1485086 h 1500206"/>
              <a:gd name="connsiteX80" fmla="*/ 1461600 w 1461600"/>
              <a:gd name="connsiteY80" fmla="*/ 1289484 h 1500206"/>
              <a:gd name="connsiteX81" fmla="*/ 1446480 w 1461600"/>
              <a:gd name="connsiteY81" fmla="*/ 1274364 h 1500206"/>
              <a:gd name="connsiteX82" fmla="*/ 347760 w 1461600"/>
              <a:gd name="connsiteY82" fmla="*/ 1304604 h 1500206"/>
              <a:gd name="connsiteX83" fmla="*/ 347760 w 1461600"/>
              <a:gd name="connsiteY83" fmla="*/ 1469966 h 1500206"/>
              <a:gd name="connsiteX84" fmla="*/ 30240 w 1461600"/>
              <a:gd name="connsiteY84" fmla="*/ 1469966 h 1500206"/>
              <a:gd name="connsiteX85" fmla="*/ 30240 w 1461600"/>
              <a:gd name="connsiteY85" fmla="*/ 1304604 h 1500206"/>
              <a:gd name="connsiteX86" fmla="*/ 890266 w 1461600"/>
              <a:gd name="connsiteY86" fmla="*/ 785484 h 1500206"/>
              <a:gd name="connsiteX87" fmla="*/ 873886 w 1461600"/>
              <a:gd name="connsiteY87" fmla="*/ 679644 h 1500206"/>
              <a:gd name="connsiteX88" fmla="*/ 952560 w 1461600"/>
              <a:gd name="connsiteY88" fmla="*/ 679644 h 1500206"/>
              <a:gd name="connsiteX89" fmla="*/ 1177142 w 1461600"/>
              <a:gd name="connsiteY89" fmla="*/ 904277 h 1500206"/>
              <a:gd name="connsiteX90" fmla="*/ 1177142 w 1461600"/>
              <a:gd name="connsiteY90" fmla="*/ 949234 h 1500206"/>
              <a:gd name="connsiteX91" fmla="*/ 756000 w 1461600"/>
              <a:gd name="connsiteY91" fmla="*/ 949234 h 1500206"/>
              <a:gd name="connsiteX92" fmla="*/ 839362 w 1461600"/>
              <a:gd name="connsiteY92" fmla="*/ 787954 h 1500206"/>
              <a:gd name="connsiteX93" fmla="*/ 868644 w 1461600"/>
              <a:gd name="connsiteY93" fmla="*/ 801612 h 1500206"/>
              <a:gd name="connsiteX94" fmla="*/ 874994 w 1461600"/>
              <a:gd name="connsiteY94" fmla="*/ 803023 h 1500206"/>
              <a:gd name="connsiteX95" fmla="*/ 890286 w 1461600"/>
              <a:gd name="connsiteY95" fmla="*/ 788075 h 1500206"/>
              <a:gd name="connsiteX96" fmla="*/ 890114 w 1461600"/>
              <a:gd name="connsiteY96" fmla="*/ 785635 h 1500206"/>
              <a:gd name="connsiteX97" fmla="*/ 731455 w 1461600"/>
              <a:gd name="connsiteY97" fmla="*/ 703937 h 1500206"/>
              <a:gd name="connsiteX98" fmla="*/ 621835 w 1461600"/>
              <a:gd name="connsiteY98" fmla="*/ 654494 h 1500206"/>
              <a:gd name="connsiteX99" fmla="*/ 621835 w 1461600"/>
              <a:gd name="connsiteY99" fmla="*/ 606866 h 1500206"/>
              <a:gd name="connsiteX100" fmla="*/ 840168 w 1461600"/>
              <a:gd name="connsiteY100" fmla="*/ 606866 h 1500206"/>
              <a:gd name="connsiteX101" fmla="*/ 840168 w 1461600"/>
              <a:gd name="connsiteY101" fmla="*/ 654444 h 1500206"/>
              <a:gd name="connsiteX102" fmla="*/ 754236 w 1461600"/>
              <a:gd name="connsiteY102" fmla="*/ 747886 h 1500206"/>
              <a:gd name="connsiteX103" fmla="*/ 744559 w 1461600"/>
              <a:gd name="connsiteY103" fmla="*/ 772632 h 1500206"/>
              <a:gd name="connsiteX104" fmla="*/ 717545 w 1461600"/>
              <a:gd name="connsiteY104" fmla="*/ 772632 h 1500206"/>
              <a:gd name="connsiteX105" fmla="*/ 708019 w 1461600"/>
              <a:gd name="connsiteY105" fmla="*/ 748188 h 1500206"/>
              <a:gd name="connsiteX106" fmla="*/ 731455 w 1461600"/>
              <a:gd name="connsiteY106" fmla="*/ 737251 h 1500206"/>
              <a:gd name="connsiteX107" fmla="*/ 844301 w 1461600"/>
              <a:gd name="connsiteY107" fmla="*/ 685894 h 1500206"/>
              <a:gd name="connsiteX108" fmla="*/ 856044 w 1461600"/>
              <a:gd name="connsiteY108" fmla="*/ 762098 h 1500206"/>
              <a:gd name="connsiteX109" fmla="*/ 767592 w 1461600"/>
              <a:gd name="connsiteY109" fmla="*/ 720720 h 1500206"/>
              <a:gd name="connsiteX110" fmla="*/ 811994 w 1461600"/>
              <a:gd name="connsiteY110" fmla="*/ 775404 h 1500206"/>
              <a:gd name="connsiteX111" fmla="*/ 782057 w 1461600"/>
              <a:gd name="connsiteY111" fmla="*/ 833213 h 1500206"/>
              <a:gd name="connsiteX112" fmla="*/ 770515 w 1461600"/>
              <a:gd name="connsiteY112" fmla="*/ 789113 h 1500206"/>
              <a:gd name="connsiteX113" fmla="*/ 781402 w 1461600"/>
              <a:gd name="connsiteY113" fmla="*/ 761090 h 1500206"/>
              <a:gd name="connsiteX114" fmla="*/ 938650 w 1461600"/>
              <a:gd name="connsiteY114" fmla="*/ 388483 h 1500206"/>
              <a:gd name="connsiteX115" fmla="*/ 939254 w 1461600"/>
              <a:gd name="connsiteY115" fmla="*/ 314698 h 1500206"/>
              <a:gd name="connsiteX116" fmla="*/ 959450 w 1461600"/>
              <a:gd name="connsiteY116" fmla="*/ 368026 h 1500206"/>
              <a:gd name="connsiteX117" fmla="*/ 938650 w 1461600"/>
              <a:gd name="connsiteY117" fmla="*/ 388483 h 1500206"/>
              <a:gd name="connsiteX118" fmla="*/ 498960 w 1461600"/>
              <a:gd name="connsiteY118" fmla="*/ 351389 h 1500206"/>
              <a:gd name="connsiteX119" fmla="*/ 525269 w 1461600"/>
              <a:gd name="connsiteY119" fmla="*/ 313488 h 1500206"/>
              <a:gd name="connsiteX120" fmla="*/ 525269 w 1461600"/>
              <a:gd name="connsiteY120" fmla="*/ 389088 h 1500206"/>
              <a:gd name="connsiteX121" fmla="*/ 498960 w 1461600"/>
              <a:gd name="connsiteY121" fmla="*/ 351389 h 1500206"/>
              <a:gd name="connsiteX122" fmla="*/ 510804 w 1461600"/>
              <a:gd name="connsiteY122" fmla="*/ 286776 h 1500206"/>
              <a:gd name="connsiteX123" fmla="*/ 510804 w 1461600"/>
              <a:gd name="connsiteY123" fmla="*/ 254369 h 1500206"/>
              <a:gd name="connsiteX124" fmla="*/ 730296 w 1461600"/>
              <a:gd name="connsiteY124" fmla="*/ 30240 h 1500206"/>
              <a:gd name="connsiteX125" fmla="*/ 731909 w 1461600"/>
              <a:gd name="connsiteY125" fmla="*/ 30240 h 1500206"/>
              <a:gd name="connsiteX126" fmla="*/ 950443 w 1461600"/>
              <a:gd name="connsiteY126" fmla="*/ 217123 h 1500206"/>
              <a:gd name="connsiteX127" fmla="*/ 978062 w 1461600"/>
              <a:gd name="connsiteY127" fmla="*/ 276444 h 1500206"/>
              <a:gd name="connsiteX128" fmla="*/ 925092 w 1461600"/>
              <a:gd name="connsiteY128" fmla="*/ 280778 h 1500206"/>
              <a:gd name="connsiteX129" fmla="*/ 925092 w 1461600"/>
              <a:gd name="connsiteY129" fmla="*/ 280778 h 1500206"/>
              <a:gd name="connsiteX130" fmla="*/ 923429 w 1461600"/>
              <a:gd name="connsiteY130" fmla="*/ 280778 h 1500206"/>
              <a:gd name="connsiteX131" fmla="*/ 922320 w 1461600"/>
              <a:gd name="connsiteY131" fmla="*/ 280778 h 1500206"/>
              <a:gd name="connsiteX132" fmla="*/ 922320 w 1461600"/>
              <a:gd name="connsiteY132" fmla="*/ 280778 h 1500206"/>
              <a:gd name="connsiteX133" fmla="*/ 643558 w 1461600"/>
              <a:gd name="connsiteY133" fmla="*/ 178366 h 1500206"/>
              <a:gd name="connsiteX134" fmla="*/ 628438 w 1461600"/>
              <a:gd name="connsiteY134" fmla="*/ 176148 h 1500206"/>
              <a:gd name="connsiteX135" fmla="*/ 529704 w 1461600"/>
              <a:gd name="connsiteY135" fmla="*/ 281383 h 1500206"/>
              <a:gd name="connsiteX136" fmla="*/ 510653 w 1461600"/>
              <a:gd name="connsiteY136" fmla="*/ 286776 h 1500206"/>
              <a:gd name="connsiteX137" fmla="*/ 554400 w 1461600"/>
              <a:gd name="connsiteY137" fmla="*/ 417060 h 1500206"/>
              <a:gd name="connsiteX138" fmla="*/ 554400 w 1461600"/>
              <a:gd name="connsiteY138" fmla="*/ 406980 h 1500206"/>
              <a:gd name="connsiteX139" fmla="*/ 555458 w 1461600"/>
              <a:gd name="connsiteY139" fmla="*/ 406980 h 1500206"/>
              <a:gd name="connsiteX140" fmla="*/ 555458 w 1461600"/>
              <a:gd name="connsiteY140" fmla="*/ 298519 h 1500206"/>
              <a:gd name="connsiteX141" fmla="*/ 632218 w 1461600"/>
              <a:gd name="connsiteY141" fmla="*/ 207799 h 1500206"/>
              <a:gd name="connsiteX142" fmla="*/ 909418 w 1461600"/>
              <a:gd name="connsiteY142" fmla="*/ 311774 h 1500206"/>
              <a:gd name="connsiteX143" fmla="*/ 908662 w 1461600"/>
              <a:gd name="connsiteY143" fmla="*/ 401587 h 1500206"/>
              <a:gd name="connsiteX144" fmla="*/ 907553 w 1461600"/>
              <a:gd name="connsiteY144" fmla="*/ 407131 h 1500206"/>
              <a:gd name="connsiteX145" fmla="*/ 907553 w 1461600"/>
              <a:gd name="connsiteY145" fmla="*/ 417211 h 1500206"/>
              <a:gd name="connsiteX146" fmla="*/ 731153 w 1461600"/>
              <a:gd name="connsiteY146" fmla="*/ 614074 h 1500206"/>
              <a:gd name="connsiteX147" fmla="*/ 554400 w 1461600"/>
              <a:gd name="connsiteY147" fmla="*/ 417060 h 1500206"/>
              <a:gd name="connsiteX148" fmla="*/ 679795 w 1461600"/>
              <a:gd name="connsiteY148" fmla="*/ 832104 h 1500206"/>
              <a:gd name="connsiteX149" fmla="*/ 650462 w 1461600"/>
              <a:gd name="connsiteY149" fmla="*/ 775404 h 1500206"/>
              <a:gd name="connsiteX150" fmla="*/ 680299 w 1461600"/>
              <a:gd name="connsiteY150" fmla="*/ 761443 h 1500206"/>
              <a:gd name="connsiteX151" fmla="*/ 691085 w 1461600"/>
              <a:gd name="connsiteY151" fmla="*/ 789113 h 1500206"/>
              <a:gd name="connsiteX152" fmla="*/ 606614 w 1461600"/>
              <a:gd name="connsiteY152" fmla="*/ 762451 h 1500206"/>
              <a:gd name="connsiteX153" fmla="*/ 618358 w 1461600"/>
              <a:gd name="connsiteY153" fmla="*/ 686599 h 1500206"/>
              <a:gd name="connsiteX154" fmla="*/ 694966 w 1461600"/>
              <a:gd name="connsiteY154" fmla="*/ 721123 h 1500206"/>
              <a:gd name="connsiteX155" fmla="*/ 889358 w 1461600"/>
              <a:gd name="connsiteY155" fmla="*/ 1304604 h 1500206"/>
              <a:gd name="connsiteX156" fmla="*/ 889358 w 1461600"/>
              <a:gd name="connsiteY156" fmla="*/ 1469966 h 1500206"/>
              <a:gd name="connsiteX157" fmla="*/ 572242 w 1461600"/>
              <a:gd name="connsiteY157" fmla="*/ 1469966 h 1500206"/>
              <a:gd name="connsiteX158" fmla="*/ 572242 w 1461600"/>
              <a:gd name="connsiteY158" fmla="*/ 1304604 h 1500206"/>
              <a:gd name="connsiteX159" fmla="*/ 731203 w 1461600"/>
              <a:gd name="connsiteY159" fmla="*/ 931644 h 1500206"/>
              <a:gd name="connsiteX160" fmla="*/ 700560 w 1461600"/>
              <a:gd name="connsiteY160" fmla="*/ 872222 h 1500206"/>
              <a:gd name="connsiteX161" fmla="*/ 718603 w 1461600"/>
              <a:gd name="connsiteY161" fmla="*/ 803225 h 1500206"/>
              <a:gd name="connsiteX162" fmla="*/ 742997 w 1461600"/>
              <a:gd name="connsiteY162" fmla="*/ 803225 h 1500206"/>
              <a:gd name="connsiteX163" fmla="*/ 761342 w 1461600"/>
              <a:gd name="connsiteY163" fmla="*/ 873281 h 1500206"/>
              <a:gd name="connsiteX164" fmla="*/ 1431360 w 1461600"/>
              <a:gd name="connsiteY164" fmla="*/ 1470168 h 1500206"/>
              <a:gd name="connsiteX165" fmla="*/ 1114092 w 1461600"/>
              <a:gd name="connsiteY165" fmla="*/ 1470168 h 1500206"/>
              <a:gd name="connsiteX166" fmla="*/ 1114092 w 1461600"/>
              <a:gd name="connsiteY166" fmla="*/ 1304604 h 1500206"/>
              <a:gd name="connsiteX167" fmla="*/ 1431360 w 1461600"/>
              <a:gd name="connsiteY167" fmla="*/ 1304604 h 1500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</a:cxnLst>
            <a:rect l="l" t="t" r="r" b="b"/>
            <a:pathLst>
              <a:path w="1461600" h="1500206">
                <a:moveTo>
                  <a:pt x="1446480" y="1274364"/>
                </a:moveTo>
                <a:lnTo>
                  <a:pt x="1300673" y="1274364"/>
                </a:lnTo>
                <a:lnTo>
                  <a:pt x="1300673" y="1119485"/>
                </a:lnTo>
                <a:cubicBezTo>
                  <a:pt x="1300673" y="1111134"/>
                  <a:pt x="1293904" y="1104365"/>
                  <a:pt x="1285553" y="1104365"/>
                </a:cubicBezTo>
                <a:lnTo>
                  <a:pt x="745920" y="1104365"/>
                </a:lnTo>
                <a:lnTo>
                  <a:pt x="745920" y="979574"/>
                </a:lnTo>
                <a:lnTo>
                  <a:pt x="1192111" y="979574"/>
                </a:lnTo>
                <a:cubicBezTo>
                  <a:pt x="1200463" y="979574"/>
                  <a:pt x="1207231" y="972806"/>
                  <a:pt x="1207231" y="964454"/>
                </a:cubicBezTo>
                <a:lnTo>
                  <a:pt x="1207231" y="904378"/>
                </a:lnTo>
                <a:cubicBezTo>
                  <a:pt x="1207146" y="763711"/>
                  <a:pt x="1093226" y="649656"/>
                  <a:pt x="952560" y="649404"/>
                </a:cubicBezTo>
                <a:lnTo>
                  <a:pt x="870156" y="649404"/>
                </a:lnTo>
                <a:lnTo>
                  <a:pt x="870156" y="580810"/>
                </a:lnTo>
                <a:cubicBezTo>
                  <a:pt x="872726" y="578138"/>
                  <a:pt x="875196" y="575417"/>
                  <a:pt x="877615" y="572645"/>
                </a:cubicBezTo>
                <a:cubicBezTo>
                  <a:pt x="914634" y="530420"/>
                  <a:pt x="935792" y="476618"/>
                  <a:pt x="937440" y="420487"/>
                </a:cubicBezTo>
                <a:cubicBezTo>
                  <a:pt x="975527" y="412242"/>
                  <a:pt x="999714" y="374679"/>
                  <a:pt x="991469" y="336591"/>
                </a:cubicBezTo>
                <a:cubicBezTo>
                  <a:pt x="989181" y="326017"/>
                  <a:pt x="984488" y="316114"/>
                  <a:pt x="977760" y="307642"/>
                </a:cubicBezTo>
                <a:cubicBezTo>
                  <a:pt x="1006186" y="301342"/>
                  <a:pt x="1013897" y="288590"/>
                  <a:pt x="1015862" y="283500"/>
                </a:cubicBezTo>
                <a:cubicBezTo>
                  <a:pt x="1018272" y="277316"/>
                  <a:pt x="1016372" y="270285"/>
                  <a:pt x="1011175" y="266162"/>
                </a:cubicBezTo>
                <a:cubicBezTo>
                  <a:pt x="994412" y="252842"/>
                  <a:pt x="983319" y="233659"/>
                  <a:pt x="980129" y="212486"/>
                </a:cubicBezTo>
                <a:cubicBezTo>
                  <a:pt x="960453" y="90423"/>
                  <a:pt x="855343" y="519"/>
                  <a:pt x="731707" y="0"/>
                </a:cubicBezTo>
                <a:lnTo>
                  <a:pt x="729842" y="0"/>
                </a:lnTo>
                <a:cubicBezTo>
                  <a:pt x="592301" y="1008"/>
                  <a:pt x="480362" y="115114"/>
                  <a:pt x="480362" y="254369"/>
                </a:cubicBezTo>
                <a:lnTo>
                  <a:pt x="480362" y="312278"/>
                </a:lnTo>
                <a:cubicBezTo>
                  <a:pt x="458695" y="344671"/>
                  <a:pt x="467389" y="388493"/>
                  <a:pt x="499782" y="410155"/>
                </a:cubicBezTo>
                <a:cubicBezTo>
                  <a:pt x="507185" y="415110"/>
                  <a:pt x="515456" y="418612"/>
                  <a:pt x="524160" y="420487"/>
                </a:cubicBezTo>
                <a:cubicBezTo>
                  <a:pt x="525808" y="476618"/>
                  <a:pt x="546966" y="530420"/>
                  <a:pt x="583985" y="572645"/>
                </a:cubicBezTo>
                <a:cubicBezTo>
                  <a:pt x="586404" y="575417"/>
                  <a:pt x="589025" y="578088"/>
                  <a:pt x="591343" y="580709"/>
                </a:cubicBezTo>
                <a:lnTo>
                  <a:pt x="591343" y="649404"/>
                </a:lnTo>
                <a:lnTo>
                  <a:pt x="509040" y="649404"/>
                </a:lnTo>
                <a:cubicBezTo>
                  <a:pt x="368353" y="649570"/>
                  <a:pt x="254359" y="763590"/>
                  <a:pt x="254218" y="904277"/>
                </a:cubicBezTo>
                <a:lnTo>
                  <a:pt x="254218" y="964354"/>
                </a:lnTo>
                <a:cubicBezTo>
                  <a:pt x="254218" y="972705"/>
                  <a:pt x="260986" y="979474"/>
                  <a:pt x="269338" y="979474"/>
                </a:cubicBezTo>
                <a:lnTo>
                  <a:pt x="483840" y="979474"/>
                </a:lnTo>
                <a:lnTo>
                  <a:pt x="483840" y="949234"/>
                </a:lnTo>
                <a:lnTo>
                  <a:pt x="284760" y="949234"/>
                </a:lnTo>
                <a:lnTo>
                  <a:pt x="284760" y="904277"/>
                </a:lnTo>
                <a:cubicBezTo>
                  <a:pt x="284871" y="780399"/>
                  <a:pt x="385162" y="679951"/>
                  <a:pt x="509040" y="679644"/>
                </a:cubicBezTo>
                <a:lnTo>
                  <a:pt x="588672" y="679644"/>
                </a:lnTo>
                <a:lnTo>
                  <a:pt x="572242" y="785484"/>
                </a:lnTo>
                <a:cubicBezTo>
                  <a:pt x="570977" y="793740"/>
                  <a:pt x="576642" y="801456"/>
                  <a:pt x="584897" y="802721"/>
                </a:cubicBezTo>
                <a:cubicBezTo>
                  <a:pt x="587861" y="803174"/>
                  <a:pt x="590895" y="802736"/>
                  <a:pt x="593611" y="801461"/>
                </a:cubicBezTo>
                <a:lnTo>
                  <a:pt x="622894" y="787802"/>
                </a:lnTo>
                <a:lnTo>
                  <a:pt x="706205" y="949082"/>
                </a:lnTo>
                <a:lnTo>
                  <a:pt x="565891" y="949082"/>
                </a:lnTo>
                <a:lnTo>
                  <a:pt x="565891" y="979322"/>
                </a:lnTo>
                <a:lnTo>
                  <a:pt x="715680" y="979322"/>
                </a:lnTo>
                <a:lnTo>
                  <a:pt x="715680" y="1104113"/>
                </a:lnTo>
                <a:lnTo>
                  <a:pt x="188950" y="1104113"/>
                </a:lnTo>
                <a:cubicBezTo>
                  <a:pt x="180598" y="1104113"/>
                  <a:pt x="173830" y="1110882"/>
                  <a:pt x="173830" y="1119233"/>
                </a:cubicBezTo>
                <a:lnTo>
                  <a:pt x="173830" y="1274364"/>
                </a:lnTo>
                <a:lnTo>
                  <a:pt x="15120" y="1274364"/>
                </a:lnTo>
                <a:cubicBezTo>
                  <a:pt x="6769" y="1274364"/>
                  <a:pt x="0" y="1281133"/>
                  <a:pt x="0" y="1289484"/>
                </a:cubicBezTo>
                <a:lnTo>
                  <a:pt x="0" y="1485086"/>
                </a:lnTo>
                <a:cubicBezTo>
                  <a:pt x="0" y="1493438"/>
                  <a:pt x="6769" y="1500206"/>
                  <a:pt x="15120" y="1500206"/>
                </a:cubicBezTo>
                <a:lnTo>
                  <a:pt x="362880" y="1500206"/>
                </a:lnTo>
                <a:cubicBezTo>
                  <a:pt x="371231" y="1500206"/>
                  <a:pt x="378000" y="1493438"/>
                  <a:pt x="378000" y="1485086"/>
                </a:cubicBezTo>
                <a:lnTo>
                  <a:pt x="378000" y="1289484"/>
                </a:lnTo>
                <a:cubicBezTo>
                  <a:pt x="378000" y="1281133"/>
                  <a:pt x="371231" y="1274364"/>
                  <a:pt x="362880" y="1274364"/>
                </a:cubicBezTo>
                <a:lnTo>
                  <a:pt x="204070" y="1274364"/>
                </a:lnTo>
                <a:lnTo>
                  <a:pt x="204070" y="1134605"/>
                </a:lnTo>
                <a:lnTo>
                  <a:pt x="715680" y="1134605"/>
                </a:lnTo>
                <a:lnTo>
                  <a:pt x="715680" y="1274364"/>
                </a:lnTo>
                <a:lnTo>
                  <a:pt x="557122" y="1274364"/>
                </a:lnTo>
                <a:cubicBezTo>
                  <a:pt x="548770" y="1274364"/>
                  <a:pt x="542002" y="1281133"/>
                  <a:pt x="542002" y="1289484"/>
                </a:cubicBezTo>
                <a:lnTo>
                  <a:pt x="542002" y="1485086"/>
                </a:lnTo>
                <a:cubicBezTo>
                  <a:pt x="542002" y="1493438"/>
                  <a:pt x="548770" y="1500206"/>
                  <a:pt x="557122" y="1500206"/>
                </a:cubicBezTo>
                <a:lnTo>
                  <a:pt x="904478" y="1500206"/>
                </a:lnTo>
                <a:cubicBezTo>
                  <a:pt x="912830" y="1500206"/>
                  <a:pt x="919598" y="1493438"/>
                  <a:pt x="919598" y="1485086"/>
                </a:cubicBezTo>
                <a:lnTo>
                  <a:pt x="919598" y="1289484"/>
                </a:lnTo>
                <a:cubicBezTo>
                  <a:pt x="919598" y="1281133"/>
                  <a:pt x="912830" y="1274364"/>
                  <a:pt x="904478" y="1274364"/>
                </a:cubicBezTo>
                <a:lnTo>
                  <a:pt x="745920" y="1274364"/>
                </a:lnTo>
                <a:lnTo>
                  <a:pt x="745920" y="1134605"/>
                </a:lnTo>
                <a:lnTo>
                  <a:pt x="1270433" y="1134605"/>
                </a:lnTo>
                <a:lnTo>
                  <a:pt x="1270433" y="1274364"/>
                </a:lnTo>
                <a:lnTo>
                  <a:pt x="1099073" y="1274364"/>
                </a:lnTo>
                <a:cubicBezTo>
                  <a:pt x="1090722" y="1274364"/>
                  <a:pt x="1083953" y="1281133"/>
                  <a:pt x="1083953" y="1289484"/>
                </a:cubicBezTo>
                <a:lnTo>
                  <a:pt x="1083953" y="1485086"/>
                </a:lnTo>
                <a:cubicBezTo>
                  <a:pt x="1083953" y="1493438"/>
                  <a:pt x="1090722" y="1500206"/>
                  <a:pt x="1099073" y="1500206"/>
                </a:cubicBezTo>
                <a:lnTo>
                  <a:pt x="1446480" y="1500206"/>
                </a:lnTo>
                <a:cubicBezTo>
                  <a:pt x="1454831" y="1500206"/>
                  <a:pt x="1461600" y="1493438"/>
                  <a:pt x="1461600" y="1485086"/>
                </a:cubicBezTo>
                <a:lnTo>
                  <a:pt x="1461600" y="1289484"/>
                </a:lnTo>
                <a:cubicBezTo>
                  <a:pt x="1461600" y="1281133"/>
                  <a:pt x="1454831" y="1274364"/>
                  <a:pt x="1446480" y="1274364"/>
                </a:cubicBezTo>
                <a:close/>
                <a:moveTo>
                  <a:pt x="347760" y="1304604"/>
                </a:moveTo>
                <a:lnTo>
                  <a:pt x="347760" y="1469966"/>
                </a:lnTo>
                <a:lnTo>
                  <a:pt x="30240" y="1469966"/>
                </a:lnTo>
                <a:lnTo>
                  <a:pt x="30240" y="1304604"/>
                </a:lnTo>
                <a:close/>
                <a:moveTo>
                  <a:pt x="890266" y="785484"/>
                </a:moveTo>
                <a:lnTo>
                  <a:pt x="873886" y="679644"/>
                </a:lnTo>
                <a:lnTo>
                  <a:pt x="952560" y="679644"/>
                </a:lnTo>
                <a:cubicBezTo>
                  <a:pt x="1076554" y="679785"/>
                  <a:pt x="1177032" y="780283"/>
                  <a:pt x="1177142" y="904277"/>
                </a:cubicBezTo>
                <a:lnTo>
                  <a:pt x="1177142" y="949234"/>
                </a:lnTo>
                <a:lnTo>
                  <a:pt x="756000" y="949234"/>
                </a:lnTo>
                <a:lnTo>
                  <a:pt x="839362" y="787954"/>
                </a:lnTo>
                <a:lnTo>
                  <a:pt x="868644" y="801612"/>
                </a:lnTo>
                <a:cubicBezTo>
                  <a:pt x="870630" y="802549"/>
                  <a:pt x="872797" y="803033"/>
                  <a:pt x="874994" y="803023"/>
                </a:cubicBezTo>
                <a:cubicBezTo>
                  <a:pt x="883346" y="803119"/>
                  <a:pt x="890190" y="796426"/>
                  <a:pt x="890286" y="788075"/>
                </a:cubicBezTo>
                <a:cubicBezTo>
                  <a:pt x="890296" y="787258"/>
                  <a:pt x="890235" y="786442"/>
                  <a:pt x="890114" y="785635"/>
                </a:cubicBezTo>
                <a:close/>
                <a:moveTo>
                  <a:pt x="731455" y="703937"/>
                </a:moveTo>
                <a:lnTo>
                  <a:pt x="621835" y="654494"/>
                </a:lnTo>
                <a:lnTo>
                  <a:pt x="621835" y="606866"/>
                </a:lnTo>
                <a:cubicBezTo>
                  <a:pt x="686302" y="656052"/>
                  <a:pt x="775701" y="656052"/>
                  <a:pt x="840168" y="606866"/>
                </a:cubicBezTo>
                <a:lnTo>
                  <a:pt x="840168" y="654444"/>
                </a:lnTo>
                <a:close/>
                <a:moveTo>
                  <a:pt x="754236" y="747886"/>
                </a:moveTo>
                <a:lnTo>
                  <a:pt x="744559" y="772632"/>
                </a:lnTo>
                <a:lnTo>
                  <a:pt x="717545" y="772632"/>
                </a:lnTo>
                <a:lnTo>
                  <a:pt x="708019" y="748188"/>
                </a:lnTo>
                <a:lnTo>
                  <a:pt x="731455" y="737251"/>
                </a:lnTo>
                <a:close/>
                <a:moveTo>
                  <a:pt x="844301" y="685894"/>
                </a:moveTo>
                <a:lnTo>
                  <a:pt x="856044" y="762098"/>
                </a:lnTo>
                <a:lnTo>
                  <a:pt x="767592" y="720720"/>
                </a:lnTo>
                <a:close/>
                <a:moveTo>
                  <a:pt x="811994" y="775404"/>
                </a:moveTo>
                <a:lnTo>
                  <a:pt x="782057" y="833213"/>
                </a:lnTo>
                <a:lnTo>
                  <a:pt x="770515" y="789113"/>
                </a:lnTo>
                <a:lnTo>
                  <a:pt x="781402" y="761090"/>
                </a:lnTo>
                <a:close/>
                <a:moveTo>
                  <a:pt x="938650" y="388483"/>
                </a:moveTo>
                <a:lnTo>
                  <a:pt x="939254" y="314698"/>
                </a:lnTo>
                <a:cubicBezTo>
                  <a:pt x="959556" y="323845"/>
                  <a:pt x="968597" y="347720"/>
                  <a:pt x="959450" y="368026"/>
                </a:cubicBezTo>
                <a:cubicBezTo>
                  <a:pt x="955312" y="377199"/>
                  <a:pt x="947893" y="384497"/>
                  <a:pt x="938650" y="388483"/>
                </a:cubicBezTo>
                <a:close/>
                <a:moveTo>
                  <a:pt x="498960" y="351389"/>
                </a:moveTo>
                <a:cubicBezTo>
                  <a:pt x="498920" y="334490"/>
                  <a:pt x="509423" y="319360"/>
                  <a:pt x="525269" y="313488"/>
                </a:cubicBezTo>
                <a:lnTo>
                  <a:pt x="525269" y="389088"/>
                </a:lnTo>
                <a:cubicBezTo>
                  <a:pt x="509494" y="383242"/>
                  <a:pt x="499005" y="368212"/>
                  <a:pt x="498960" y="351389"/>
                </a:cubicBezTo>
                <a:close/>
                <a:moveTo>
                  <a:pt x="510804" y="286776"/>
                </a:moveTo>
                <a:lnTo>
                  <a:pt x="510804" y="254369"/>
                </a:lnTo>
                <a:cubicBezTo>
                  <a:pt x="510804" y="131695"/>
                  <a:pt x="609235" y="31147"/>
                  <a:pt x="730296" y="30240"/>
                </a:cubicBezTo>
                <a:lnTo>
                  <a:pt x="731909" y="30240"/>
                </a:lnTo>
                <a:cubicBezTo>
                  <a:pt x="840667" y="30678"/>
                  <a:pt x="933131" y="109751"/>
                  <a:pt x="950443" y="217123"/>
                </a:cubicBezTo>
                <a:cubicBezTo>
                  <a:pt x="953724" y="239148"/>
                  <a:pt x="963320" y="259752"/>
                  <a:pt x="978062" y="276444"/>
                </a:cubicBezTo>
                <a:cubicBezTo>
                  <a:pt x="969041" y="279468"/>
                  <a:pt x="952862" y="282240"/>
                  <a:pt x="925092" y="280778"/>
                </a:cubicBezTo>
                <a:lnTo>
                  <a:pt x="925092" y="280778"/>
                </a:lnTo>
                <a:cubicBezTo>
                  <a:pt x="924538" y="280728"/>
                  <a:pt x="923983" y="280728"/>
                  <a:pt x="923429" y="280778"/>
                </a:cubicBezTo>
                <a:lnTo>
                  <a:pt x="922320" y="280778"/>
                </a:lnTo>
                <a:lnTo>
                  <a:pt x="922320" y="280778"/>
                </a:lnTo>
                <a:cubicBezTo>
                  <a:pt x="785635" y="290354"/>
                  <a:pt x="645120" y="179474"/>
                  <a:pt x="643558" y="178366"/>
                </a:cubicBezTo>
                <a:cubicBezTo>
                  <a:pt x="639289" y="174948"/>
                  <a:pt x="633508" y="174097"/>
                  <a:pt x="628438" y="176148"/>
                </a:cubicBezTo>
                <a:cubicBezTo>
                  <a:pt x="569470" y="200340"/>
                  <a:pt x="539582" y="258401"/>
                  <a:pt x="529704" y="281383"/>
                </a:cubicBezTo>
                <a:cubicBezTo>
                  <a:pt x="523127" y="282255"/>
                  <a:pt x="516711" y="284075"/>
                  <a:pt x="510653" y="286776"/>
                </a:cubicBezTo>
                <a:close/>
                <a:moveTo>
                  <a:pt x="554400" y="417060"/>
                </a:moveTo>
                <a:lnTo>
                  <a:pt x="554400" y="406980"/>
                </a:lnTo>
                <a:lnTo>
                  <a:pt x="555458" y="406980"/>
                </a:lnTo>
                <a:lnTo>
                  <a:pt x="555458" y="298519"/>
                </a:lnTo>
                <a:cubicBezTo>
                  <a:pt x="559994" y="286877"/>
                  <a:pt x="583531" y="232042"/>
                  <a:pt x="632218" y="207799"/>
                </a:cubicBezTo>
                <a:cubicBezTo>
                  <a:pt x="663113" y="230832"/>
                  <a:pt x="783418" y="313639"/>
                  <a:pt x="909418" y="311774"/>
                </a:cubicBezTo>
                <a:lnTo>
                  <a:pt x="908662" y="401587"/>
                </a:lnTo>
                <a:cubicBezTo>
                  <a:pt x="907931" y="403346"/>
                  <a:pt x="907558" y="405226"/>
                  <a:pt x="907553" y="407131"/>
                </a:cubicBezTo>
                <a:lnTo>
                  <a:pt x="907553" y="417211"/>
                </a:lnTo>
                <a:cubicBezTo>
                  <a:pt x="907553" y="510149"/>
                  <a:pt x="831953" y="614074"/>
                  <a:pt x="731153" y="614074"/>
                </a:cubicBezTo>
                <a:cubicBezTo>
                  <a:pt x="630353" y="614074"/>
                  <a:pt x="554400" y="509998"/>
                  <a:pt x="554400" y="417060"/>
                </a:cubicBezTo>
                <a:close/>
                <a:moveTo>
                  <a:pt x="679795" y="832104"/>
                </a:moveTo>
                <a:lnTo>
                  <a:pt x="650462" y="775404"/>
                </a:lnTo>
                <a:lnTo>
                  <a:pt x="680299" y="761443"/>
                </a:lnTo>
                <a:lnTo>
                  <a:pt x="691085" y="789113"/>
                </a:lnTo>
                <a:close/>
                <a:moveTo>
                  <a:pt x="606614" y="762451"/>
                </a:moveTo>
                <a:lnTo>
                  <a:pt x="618358" y="686599"/>
                </a:lnTo>
                <a:lnTo>
                  <a:pt x="694966" y="721123"/>
                </a:lnTo>
                <a:close/>
                <a:moveTo>
                  <a:pt x="889358" y="1304604"/>
                </a:moveTo>
                <a:lnTo>
                  <a:pt x="889358" y="1469966"/>
                </a:lnTo>
                <a:lnTo>
                  <a:pt x="572242" y="1469966"/>
                </a:lnTo>
                <a:lnTo>
                  <a:pt x="572242" y="1304604"/>
                </a:lnTo>
                <a:close/>
                <a:moveTo>
                  <a:pt x="731203" y="931644"/>
                </a:moveTo>
                <a:lnTo>
                  <a:pt x="700560" y="872222"/>
                </a:lnTo>
                <a:lnTo>
                  <a:pt x="718603" y="803225"/>
                </a:lnTo>
                <a:lnTo>
                  <a:pt x="742997" y="803225"/>
                </a:lnTo>
                <a:lnTo>
                  <a:pt x="761342" y="873281"/>
                </a:lnTo>
                <a:close/>
                <a:moveTo>
                  <a:pt x="1431360" y="1470168"/>
                </a:moveTo>
                <a:lnTo>
                  <a:pt x="1114092" y="1470168"/>
                </a:lnTo>
                <a:lnTo>
                  <a:pt x="1114092" y="1304604"/>
                </a:lnTo>
                <a:lnTo>
                  <a:pt x="1431360" y="1304604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92" name="Graphic 1">
            <a:extLst>
              <a:ext uri="{FF2B5EF4-FFF2-40B4-BE49-F238E27FC236}">
                <a16:creationId xmlns:a16="http://schemas.microsoft.com/office/drawing/2014/main" id="{59E49AF3-66D8-458C-9008-E444923AC9E4}"/>
              </a:ext>
            </a:extLst>
          </p:cNvPr>
          <p:cNvSpPr>
            <a:spLocks noChangeAspect="1"/>
          </p:cNvSpPr>
          <p:nvPr/>
        </p:nvSpPr>
        <p:spPr>
          <a:xfrm>
            <a:off x="9313836" y="2757437"/>
            <a:ext cx="645086" cy="662036"/>
          </a:xfrm>
          <a:custGeom>
            <a:avLst/>
            <a:gdLst>
              <a:gd name="connsiteX0" fmla="*/ 1446480 w 1461600"/>
              <a:gd name="connsiteY0" fmla="*/ 1274364 h 1500206"/>
              <a:gd name="connsiteX1" fmla="*/ 1300673 w 1461600"/>
              <a:gd name="connsiteY1" fmla="*/ 1274364 h 1500206"/>
              <a:gd name="connsiteX2" fmla="*/ 1300673 w 1461600"/>
              <a:gd name="connsiteY2" fmla="*/ 1119485 h 1500206"/>
              <a:gd name="connsiteX3" fmla="*/ 1285553 w 1461600"/>
              <a:gd name="connsiteY3" fmla="*/ 1104365 h 1500206"/>
              <a:gd name="connsiteX4" fmla="*/ 745920 w 1461600"/>
              <a:gd name="connsiteY4" fmla="*/ 1104365 h 1500206"/>
              <a:gd name="connsiteX5" fmla="*/ 745920 w 1461600"/>
              <a:gd name="connsiteY5" fmla="*/ 979574 h 1500206"/>
              <a:gd name="connsiteX6" fmla="*/ 1198411 w 1461600"/>
              <a:gd name="connsiteY6" fmla="*/ 979574 h 1500206"/>
              <a:gd name="connsiteX7" fmla="*/ 1213531 w 1461600"/>
              <a:gd name="connsiteY7" fmla="*/ 964454 h 1500206"/>
              <a:gd name="connsiteX8" fmla="*/ 1213531 w 1461600"/>
              <a:gd name="connsiteY8" fmla="*/ 903521 h 1500206"/>
              <a:gd name="connsiteX9" fmla="*/ 955433 w 1461600"/>
              <a:gd name="connsiteY9" fmla="*/ 645422 h 1500206"/>
              <a:gd name="connsiteX10" fmla="*/ 871920 w 1461600"/>
              <a:gd name="connsiteY10" fmla="*/ 645422 h 1500206"/>
              <a:gd name="connsiteX11" fmla="*/ 871920 w 1461600"/>
              <a:gd name="connsiteY11" fmla="*/ 641491 h 1500206"/>
              <a:gd name="connsiteX12" fmla="*/ 902513 w 1461600"/>
              <a:gd name="connsiteY12" fmla="*/ 643104 h 1500206"/>
              <a:gd name="connsiteX13" fmla="*/ 1052050 w 1461600"/>
              <a:gd name="connsiteY13" fmla="*/ 576878 h 1500206"/>
              <a:gd name="connsiteX14" fmla="*/ 1046632 w 1461600"/>
              <a:gd name="connsiteY14" fmla="*/ 556194 h 1500206"/>
              <a:gd name="connsiteX15" fmla="*/ 1045094 w 1461600"/>
              <a:gd name="connsiteY15" fmla="*/ 555408 h 1500206"/>
              <a:gd name="connsiteX16" fmla="*/ 969797 w 1461600"/>
              <a:gd name="connsiteY16" fmla="*/ 398563 h 1500206"/>
              <a:gd name="connsiteX17" fmla="*/ 985421 w 1461600"/>
              <a:gd name="connsiteY17" fmla="*/ 304970 h 1500206"/>
              <a:gd name="connsiteX18" fmla="*/ 985421 w 1461600"/>
              <a:gd name="connsiteY18" fmla="*/ 241618 h 1500206"/>
              <a:gd name="connsiteX19" fmla="*/ 730800 w 1461600"/>
              <a:gd name="connsiteY19" fmla="*/ 0 h 1500206"/>
              <a:gd name="connsiteX20" fmla="*/ 476179 w 1461600"/>
              <a:gd name="connsiteY20" fmla="*/ 241618 h 1500206"/>
              <a:gd name="connsiteX21" fmla="*/ 476179 w 1461600"/>
              <a:gd name="connsiteY21" fmla="*/ 305122 h 1500206"/>
              <a:gd name="connsiteX22" fmla="*/ 491904 w 1461600"/>
              <a:gd name="connsiteY22" fmla="*/ 398563 h 1500206"/>
              <a:gd name="connsiteX23" fmla="*/ 416606 w 1461600"/>
              <a:gd name="connsiteY23" fmla="*/ 555408 h 1500206"/>
              <a:gd name="connsiteX24" fmla="*/ 408865 w 1461600"/>
              <a:gd name="connsiteY24" fmla="*/ 575341 h 1500206"/>
              <a:gd name="connsiteX25" fmla="*/ 409651 w 1461600"/>
              <a:gd name="connsiteY25" fmla="*/ 576878 h 1500206"/>
              <a:gd name="connsiteX26" fmla="*/ 545731 w 1461600"/>
              <a:gd name="connsiteY26" fmla="*/ 642701 h 1500206"/>
              <a:gd name="connsiteX27" fmla="*/ 547243 w 1461600"/>
              <a:gd name="connsiteY27" fmla="*/ 612461 h 1500206"/>
              <a:gd name="connsiteX28" fmla="*/ 446443 w 1461600"/>
              <a:gd name="connsiteY28" fmla="*/ 574056 h 1500206"/>
              <a:gd name="connsiteX29" fmla="*/ 522598 w 1461600"/>
              <a:gd name="connsiteY29" fmla="*/ 427644 h 1500206"/>
              <a:gd name="connsiteX30" fmla="*/ 582372 w 1461600"/>
              <a:gd name="connsiteY30" fmla="*/ 567101 h 1500206"/>
              <a:gd name="connsiteX31" fmla="*/ 589882 w 1461600"/>
              <a:gd name="connsiteY31" fmla="*/ 575316 h 1500206"/>
              <a:gd name="connsiteX32" fmla="*/ 589882 w 1461600"/>
              <a:gd name="connsiteY32" fmla="*/ 645372 h 1500206"/>
              <a:gd name="connsiteX33" fmla="*/ 506167 w 1461600"/>
              <a:gd name="connsiteY33" fmla="*/ 645372 h 1500206"/>
              <a:gd name="connsiteX34" fmla="*/ 248069 w 1461600"/>
              <a:gd name="connsiteY34" fmla="*/ 903470 h 1500206"/>
              <a:gd name="connsiteX35" fmla="*/ 248069 w 1461600"/>
              <a:gd name="connsiteY35" fmla="*/ 964404 h 1500206"/>
              <a:gd name="connsiteX36" fmla="*/ 263189 w 1461600"/>
              <a:gd name="connsiteY36" fmla="*/ 979524 h 1500206"/>
              <a:gd name="connsiteX37" fmla="*/ 480262 w 1461600"/>
              <a:gd name="connsiteY37" fmla="*/ 979524 h 1500206"/>
              <a:gd name="connsiteX38" fmla="*/ 480262 w 1461600"/>
              <a:gd name="connsiteY38" fmla="*/ 949284 h 1500206"/>
              <a:gd name="connsiteX39" fmla="*/ 278309 w 1461600"/>
              <a:gd name="connsiteY39" fmla="*/ 949284 h 1500206"/>
              <a:gd name="connsiteX40" fmla="*/ 278309 w 1461600"/>
              <a:gd name="connsiteY40" fmla="*/ 903470 h 1500206"/>
              <a:gd name="connsiteX41" fmla="*/ 506167 w 1461600"/>
              <a:gd name="connsiteY41" fmla="*/ 675612 h 1500206"/>
              <a:gd name="connsiteX42" fmla="*/ 574560 w 1461600"/>
              <a:gd name="connsiteY42" fmla="*/ 675612 h 1500206"/>
              <a:gd name="connsiteX43" fmla="*/ 502085 w 1461600"/>
              <a:gd name="connsiteY43" fmla="*/ 773892 h 1500206"/>
              <a:gd name="connsiteX44" fmla="*/ 505285 w 1461600"/>
              <a:gd name="connsiteY44" fmla="*/ 795035 h 1500206"/>
              <a:gd name="connsiteX45" fmla="*/ 514231 w 1461600"/>
              <a:gd name="connsiteY45" fmla="*/ 797983 h 1500206"/>
              <a:gd name="connsiteX46" fmla="*/ 604951 w 1461600"/>
              <a:gd name="connsiteY46" fmla="*/ 797983 h 1500206"/>
              <a:gd name="connsiteX47" fmla="*/ 604951 w 1461600"/>
              <a:gd name="connsiteY47" fmla="*/ 767743 h 1500206"/>
              <a:gd name="connsiteX48" fmla="*/ 544320 w 1461600"/>
              <a:gd name="connsiteY48" fmla="*/ 767743 h 1500206"/>
              <a:gd name="connsiteX49" fmla="*/ 601121 w 1461600"/>
              <a:gd name="connsiteY49" fmla="*/ 690984 h 1500206"/>
              <a:gd name="connsiteX50" fmla="*/ 708674 w 1461600"/>
              <a:gd name="connsiteY50" fmla="*/ 949334 h 1500206"/>
              <a:gd name="connsiteX51" fmla="*/ 563623 w 1461600"/>
              <a:gd name="connsiteY51" fmla="*/ 949334 h 1500206"/>
              <a:gd name="connsiteX52" fmla="*/ 563623 w 1461600"/>
              <a:gd name="connsiteY52" fmla="*/ 979574 h 1500206"/>
              <a:gd name="connsiteX53" fmla="*/ 715680 w 1461600"/>
              <a:gd name="connsiteY53" fmla="*/ 979574 h 1500206"/>
              <a:gd name="connsiteX54" fmla="*/ 715680 w 1461600"/>
              <a:gd name="connsiteY54" fmla="*/ 1104365 h 1500206"/>
              <a:gd name="connsiteX55" fmla="*/ 188950 w 1461600"/>
              <a:gd name="connsiteY55" fmla="*/ 1104365 h 1500206"/>
              <a:gd name="connsiteX56" fmla="*/ 173830 w 1461600"/>
              <a:gd name="connsiteY56" fmla="*/ 1119485 h 1500206"/>
              <a:gd name="connsiteX57" fmla="*/ 173830 w 1461600"/>
              <a:gd name="connsiteY57" fmla="*/ 1274364 h 1500206"/>
              <a:gd name="connsiteX58" fmla="*/ 15120 w 1461600"/>
              <a:gd name="connsiteY58" fmla="*/ 1274364 h 1500206"/>
              <a:gd name="connsiteX59" fmla="*/ 0 w 1461600"/>
              <a:gd name="connsiteY59" fmla="*/ 1289484 h 1500206"/>
              <a:gd name="connsiteX60" fmla="*/ 0 w 1461600"/>
              <a:gd name="connsiteY60" fmla="*/ 1485086 h 1500206"/>
              <a:gd name="connsiteX61" fmla="*/ 15120 w 1461600"/>
              <a:gd name="connsiteY61" fmla="*/ 1500206 h 1500206"/>
              <a:gd name="connsiteX62" fmla="*/ 362880 w 1461600"/>
              <a:gd name="connsiteY62" fmla="*/ 1500206 h 1500206"/>
              <a:gd name="connsiteX63" fmla="*/ 378000 w 1461600"/>
              <a:gd name="connsiteY63" fmla="*/ 1485086 h 1500206"/>
              <a:gd name="connsiteX64" fmla="*/ 378000 w 1461600"/>
              <a:gd name="connsiteY64" fmla="*/ 1289484 h 1500206"/>
              <a:gd name="connsiteX65" fmla="*/ 362880 w 1461600"/>
              <a:gd name="connsiteY65" fmla="*/ 1274364 h 1500206"/>
              <a:gd name="connsiteX66" fmla="*/ 204070 w 1461600"/>
              <a:gd name="connsiteY66" fmla="*/ 1274364 h 1500206"/>
              <a:gd name="connsiteX67" fmla="*/ 204070 w 1461600"/>
              <a:gd name="connsiteY67" fmla="*/ 1134605 h 1500206"/>
              <a:gd name="connsiteX68" fmla="*/ 715680 w 1461600"/>
              <a:gd name="connsiteY68" fmla="*/ 1134605 h 1500206"/>
              <a:gd name="connsiteX69" fmla="*/ 715680 w 1461600"/>
              <a:gd name="connsiteY69" fmla="*/ 1274364 h 1500206"/>
              <a:gd name="connsiteX70" fmla="*/ 557122 w 1461600"/>
              <a:gd name="connsiteY70" fmla="*/ 1274364 h 1500206"/>
              <a:gd name="connsiteX71" fmla="*/ 542002 w 1461600"/>
              <a:gd name="connsiteY71" fmla="*/ 1289484 h 1500206"/>
              <a:gd name="connsiteX72" fmla="*/ 542002 w 1461600"/>
              <a:gd name="connsiteY72" fmla="*/ 1485086 h 1500206"/>
              <a:gd name="connsiteX73" fmla="*/ 557122 w 1461600"/>
              <a:gd name="connsiteY73" fmla="*/ 1500206 h 1500206"/>
              <a:gd name="connsiteX74" fmla="*/ 904478 w 1461600"/>
              <a:gd name="connsiteY74" fmla="*/ 1500206 h 1500206"/>
              <a:gd name="connsiteX75" fmla="*/ 919598 w 1461600"/>
              <a:gd name="connsiteY75" fmla="*/ 1485086 h 1500206"/>
              <a:gd name="connsiteX76" fmla="*/ 919598 w 1461600"/>
              <a:gd name="connsiteY76" fmla="*/ 1289484 h 1500206"/>
              <a:gd name="connsiteX77" fmla="*/ 904478 w 1461600"/>
              <a:gd name="connsiteY77" fmla="*/ 1274364 h 1500206"/>
              <a:gd name="connsiteX78" fmla="*/ 745920 w 1461600"/>
              <a:gd name="connsiteY78" fmla="*/ 1274364 h 1500206"/>
              <a:gd name="connsiteX79" fmla="*/ 745920 w 1461600"/>
              <a:gd name="connsiteY79" fmla="*/ 1134605 h 1500206"/>
              <a:gd name="connsiteX80" fmla="*/ 1270433 w 1461600"/>
              <a:gd name="connsiteY80" fmla="*/ 1134605 h 1500206"/>
              <a:gd name="connsiteX81" fmla="*/ 1270433 w 1461600"/>
              <a:gd name="connsiteY81" fmla="*/ 1274364 h 1500206"/>
              <a:gd name="connsiteX82" fmla="*/ 1099073 w 1461600"/>
              <a:gd name="connsiteY82" fmla="*/ 1274364 h 1500206"/>
              <a:gd name="connsiteX83" fmla="*/ 1083953 w 1461600"/>
              <a:gd name="connsiteY83" fmla="*/ 1289484 h 1500206"/>
              <a:gd name="connsiteX84" fmla="*/ 1083953 w 1461600"/>
              <a:gd name="connsiteY84" fmla="*/ 1485086 h 1500206"/>
              <a:gd name="connsiteX85" fmla="*/ 1099073 w 1461600"/>
              <a:gd name="connsiteY85" fmla="*/ 1500206 h 1500206"/>
              <a:gd name="connsiteX86" fmla="*/ 1446480 w 1461600"/>
              <a:gd name="connsiteY86" fmla="*/ 1500206 h 1500206"/>
              <a:gd name="connsiteX87" fmla="*/ 1461600 w 1461600"/>
              <a:gd name="connsiteY87" fmla="*/ 1485086 h 1500206"/>
              <a:gd name="connsiteX88" fmla="*/ 1461600 w 1461600"/>
              <a:gd name="connsiteY88" fmla="*/ 1289484 h 1500206"/>
              <a:gd name="connsiteX89" fmla="*/ 1446480 w 1461600"/>
              <a:gd name="connsiteY89" fmla="*/ 1274364 h 1500206"/>
              <a:gd name="connsiteX90" fmla="*/ 730800 w 1461600"/>
              <a:gd name="connsiteY90" fmla="*/ 639324 h 1500206"/>
              <a:gd name="connsiteX91" fmla="*/ 841680 w 1461600"/>
              <a:gd name="connsiteY91" fmla="*/ 601776 h 1500206"/>
              <a:gd name="connsiteX92" fmla="*/ 841680 w 1461600"/>
              <a:gd name="connsiteY92" fmla="*/ 653134 h 1500206"/>
              <a:gd name="connsiteX93" fmla="*/ 731254 w 1461600"/>
              <a:gd name="connsiteY93" fmla="*/ 743400 h 1500206"/>
              <a:gd name="connsiteX94" fmla="*/ 619920 w 1461600"/>
              <a:gd name="connsiteY94" fmla="*/ 653335 h 1500206"/>
              <a:gd name="connsiteX95" fmla="*/ 619920 w 1461600"/>
              <a:gd name="connsiteY95" fmla="*/ 601927 h 1500206"/>
              <a:gd name="connsiteX96" fmla="*/ 730800 w 1461600"/>
              <a:gd name="connsiteY96" fmla="*/ 639324 h 1500206"/>
              <a:gd name="connsiteX97" fmla="*/ 721678 w 1461600"/>
              <a:gd name="connsiteY97" fmla="*/ 774648 h 1500206"/>
              <a:gd name="connsiteX98" fmla="*/ 740779 w 1461600"/>
              <a:gd name="connsiteY98" fmla="*/ 774648 h 1500206"/>
              <a:gd name="connsiteX99" fmla="*/ 821066 w 1461600"/>
              <a:gd name="connsiteY99" fmla="*/ 709128 h 1500206"/>
              <a:gd name="connsiteX100" fmla="*/ 731203 w 1461600"/>
              <a:gd name="connsiteY100" fmla="*/ 925092 h 1500206"/>
              <a:gd name="connsiteX101" fmla="*/ 641693 w 1461600"/>
              <a:gd name="connsiteY101" fmla="*/ 709884 h 1500206"/>
              <a:gd name="connsiteX102" fmla="*/ 1183291 w 1461600"/>
              <a:gd name="connsiteY102" fmla="*/ 903319 h 1500206"/>
              <a:gd name="connsiteX103" fmla="*/ 1183291 w 1461600"/>
              <a:gd name="connsiteY103" fmla="*/ 949133 h 1500206"/>
              <a:gd name="connsiteX104" fmla="*/ 753883 w 1461600"/>
              <a:gd name="connsiteY104" fmla="*/ 949133 h 1500206"/>
              <a:gd name="connsiteX105" fmla="*/ 861386 w 1461600"/>
              <a:gd name="connsiteY105" fmla="*/ 690782 h 1500206"/>
              <a:gd name="connsiteX106" fmla="*/ 918238 w 1461600"/>
              <a:gd name="connsiteY106" fmla="*/ 767542 h 1500206"/>
              <a:gd name="connsiteX107" fmla="*/ 857758 w 1461600"/>
              <a:gd name="connsiteY107" fmla="*/ 767542 h 1500206"/>
              <a:gd name="connsiteX108" fmla="*/ 857758 w 1461600"/>
              <a:gd name="connsiteY108" fmla="*/ 797782 h 1500206"/>
              <a:gd name="connsiteX109" fmla="*/ 948478 w 1461600"/>
              <a:gd name="connsiteY109" fmla="*/ 797782 h 1500206"/>
              <a:gd name="connsiteX110" fmla="*/ 963572 w 1461600"/>
              <a:gd name="connsiteY110" fmla="*/ 782636 h 1500206"/>
              <a:gd name="connsiteX111" fmla="*/ 960624 w 1461600"/>
              <a:gd name="connsiteY111" fmla="*/ 773690 h 1500206"/>
              <a:gd name="connsiteX112" fmla="*/ 887947 w 1461600"/>
              <a:gd name="connsiteY112" fmla="*/ 675461 h 1500206"/>
              <a:gd name="connsiteX113" fmla="*/ 955685 w 1461600"/>
              <a:gd name="connsiteY113" fmla="*/ 675461 h 1500206"/>
              <a:gd name="connsiteX114" fmla="*/ 1183291 w 1461600"/>
              <a:gd name="connsiteY114" fmla="*/ 903521 h 1500206"/>
              <a:gd name="connsiteX115" fmla="*/ 1015409 w 1461600"/>
              <a:gd name="connsiteY115" fmla="*/ 573905 h 1500206"/>
              <a:gd name="connsiteX116" fmla="*/ 871870 w 1461600"/>
              <a:gd name="connsiteY116" fmla="*/ 610848 h 1500206"/>
              <a:gd name="connsiteX117" fmla="*/ 871870 w 1461600"/>
              <a:gd name="connsiteY117" fmla="*/ 575266 h 1500206"/>
              <a:gd name="connsiteX118" fmla="*/ 879480 w 1461600"/>
              <a:gd name="connsiteY118" fmla="*/ 566950 h 1500206"/>
              <a:gd name="connsiteX119" fmla="*/ 939254 w 1461600"/>
              <a:gd name="connsiteY119" fmla="*/ 427644 h 1500206"/>
              <a:gd name="connsiteX120" fmla="*/ 1015409 w 1461600"/>
              <a:gd name="connsiteY120" fmla="*/ 574106 h 1500206"/>
              <a:gd name="connsiteX121" fmla="*/ 940867 w 1461600"/>
              <a:gd name="connsiteY121" fmla="*/ 304718 h 1500206"/>
              <a:gd name="connsiteX122" fmla="*/ 963028 w 1461600"/>
              <a:gd name="connsiteY122" fmla="*/ 358646 h 1500206"/>
              <a:gd name="connsiteX123" fmla="*/ 940212 w 1461600"/>
              <a:gd name="connsiteY123" fmla="*/ 381074 h 1500206"/>
              <a:gd name="connsiteX124" fmla="*/ 730800 w 1461600"/>
              <a:gd name="connsiteY124" fmla="*/ 30240 h 1500206"/>
              <a:gd name="connsiteX125" fmla="*/ 955181 w 1461600"/>
              <a:gd name="connsiteY125" fmla="*/ 241618 h 1500206"/>
              <a:gd name="connsiteX126" fmla="*/ 955181 w 1461600"/>
              <a:gd name="connsiteY126" fmla="*/ 278258 h 1500206"/>
              <a:gd name="connsiteX127" fmla="*/ 926856 w 1461600"/>
              <a:gd name="connsiteY127" fmla="*/ 271404 h 1500206"/>
              <a:gd name="connsiteX128" fmla="*/ 925898 w 1461600"/>
              <a:gd name="connsiteY128" fmla="*/ 271404 h 1500206"/>
              <a:gd name="connsiteX129" fmla="*/ 641592 w 1461600"/>
              <a:gd name="connsiteY129" fmla="*/ 167983 h 1500206"/>
              <a:gd name="connsiteX130" fmla="*/ 620268 w 1461600"/>
              <a:gd name="connsiteY130" fmla="*/ 169556 h 1500206"/>
              <a:gd name="connsiteX131" fmla="*/ 616946 w 1461600"/>
              <a:gd name="connsiteY131" fmla="*/ 176198 h 1500206"/>
              <a:gd name="connsiteX132" fmla="*/ 533030 w 1461600"/>
              <a:gd name="connsiteY132" fmla="*/ 271606 h 1500206"/>
              <a:gd name="connsiteX133" fmla="*/ 506369 w 1461600"/>
              <a:gd name="connsiteY133" fmla="*/ 278208 h 1500206"/>
              <a:gd name="connsiteX134" fmla="*/ 506369 w 1461600"/>
              <a:gd name="connsiteY134" fmla="*/ 241517 h 1500206"/>
              <a:gd name="connsiteX135" fmla="*/ 730800 w 1461600"/>
              <a:gd name="connsiteY135" fmla="*/ 30240 h 1500206"/>
              <a:gd name="connsiteX136" fmla="*/ 521438 w 1461600"/>
              <a:gd name="connsiteY136" fmla="*/ 304668 h 1500206"/>
              <a:gd name="connsiteX137" fmla="*/ 521438 w 1461600"/>
              <a:gd name="connsiteY137" fmla="*/ 381326 h 1500206"/>
              <a:gd name="connsiteX138" fmla="*/ 498154 w 1461600"/>
              <a:gd name="connsiteY138" fmla="*/ 327953 h 1500206"/>
              <a:gd name="connsiteX139" fmla="*/ 521438 w 1461600"/>
              <a:gd name="connsiteY139" fmla="*/ 304668 h 1500206"/>
              <a:gd name="connsiteX140" fmla="*/ 551678 w 1461600"/>
              <a:gd name="connsiteY140" fmla="*/ 409550 h 1500206"/>
              <a:gd name="connsiteX141" fmla="*/ 551678 w 1461600"/>
              <a:gd name="connsiteY141" fmla="*/ 399470 h 1500206"/>
              <a:gd name="connsiteX142" fmla="*/ 551678 w 1461600"/>
              <a:gd name="connsiteY142" fmla="*/ 399470 h 1500206"/>
              <a:gd name="connsiteX143" fmla="*/ 551678 w 1461600"/>
              <a:gd name="connsiteY143" fmla="*/ 296453 h 1500206"/>
              <a:gd name="connsiteX144" fmla="*/ 639778 w 1461600"/>
              <a:gd name="connsiteY144" fmla="*/ 205078 h 1500206"/>
              <a:gd name="connsiteX145" fmla="*/ 910627 w 1461600"/>
              <a:gd name="connsiteY145" fmla="*/ 301594 h 1500206"/>
              <a:gd name="connsiteX146" fmla="*/ 909821 w 1461600"/>
              <a:gd name="connsiteY146" fmla="*/ 399319 h 1500206"/>
              <a:gd name="connsiteX147" fmla="*/ 909821 w 1461600"/>
              <a:gd name="connsiteY147" fmla="*/ 399319 h 1500206"/>
              <a:gd name="connsiteX148" fmla="*/ 909821 w 1461600"/>
              <a:gd name="connsiteY148" fmla="*/ 409399 h 1500206"/>
              <a:gd name="connsiteX149" fmla="*/ 730800 w 1461600"/>
              <a:gd name="connsiteY149" fmla="*/ 609134 h 1500206"/>
              <a:gd name="connsiteX150" fmla="*/ 551779 w 1461600"/>
              <a:gd name="connsiteY150" fmla="*/ 409550 h 1500206"/>
              <a:gd name="connsiteX151" fmla="*/ 347760 w 1461600"/>
              <a:gd name="connsiteY151" fmla="*/ 1470168 h 1500206"/>
              <a:gd name="connsiteX152" fmla="*/ 30240 w 1461600"/>
              <a:gd name="connsiteY152" fmla="*/ 1470168 h 1500206"/>
              <a:gd name="connsiteX153" fmla="*/ 30240 w 1461600"/>
              <a:gd name="connsiteY153" fmla="*/ 1304604 h 1500206"/>
              <a:gd name="connsiteX154" fmla="*/ 347760 w 1461600"/>
              <a:gd name="connsiteY154" fmla="*/ 1304604 h 1500206"/>
              <a:gd name="connsiteX155" fmla="*/ 889610 w 1461600"/>
              <a:gd name="connsiteY155" fmla="*/ 1470168 h 1500206"/>
              <a:gd name="connsiteX156" fmla="*/ 572242 w 1461600"/>
              <a:gd name="connsiteY156" fmla="*/ 1470168 h 1500206"/>
              <a:gd name="connsiteX157" fmla="*/ 572242 w 1461600"/>
              <a:gd name="connsiteY157" fmla="*/ 1304604 h 1500206"/>
              <a:gd name="connsiteX158" fmla="*/ 889358 w 1461600"/>
              <a:gd name="connsiteY158" fmla="*/ 1304604 h 1500206"/>
              <a:gd name="connsiteX159" fmla="*/ 1431511 w 1461600"/>
              <a:gd name="connsiteY159" fmla="*/ 1470168 h 1500206"/>
              <a:gd name="connsiteX160" fmla="*/ 1114092 w 1461600"/>
              <a:gd name="connsiteY160" fmla="*/ 1470168 h 1500206"/>
              <a:gd name="connsiteX161" fmla="*/ 1114092 w 1461600"/>
              <a:gd name="connsiteY161" fmla="*/ 1304604 h 1500206"/>
              <a:gd name="connsiteX162" fmla="*/ 1431360 w 1461600"/>
              <a:gd name="connsiteY162" fmla="*/ 1304604 h 1500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</a:cxnLst>
            <a:rect l="l" t="t" r="r" b="b"/>
            <a:pathLst>
              <a:path w="1461600" h="1500206">
                <a:moveTo>
                  <a:pt x="1446480" y="1274364"/>
                </a:moveTo>
                <a:lnTo>
                  <a:pt x="1300673" y="1274364"/>
                </a:lnTo>
                <a:lnTo>
                  <a:pt x="1300673" y="1119485"/>
                </a:lnTo>
                <a:cubicBezTo>
                  <a:pt x="1300673" y="1111134"/>
                  <a:pt x="1293904" y="1104365"/>
                  <a:pt x="1285553" y="1104365"/>
                </a:cubicBezTo>
                <a:lnTo>
                  <a:pt x="745920" y="1104365"/>
                </a:lnTo>
                <a:lnTo>
                  <a:pt x="745920" y="979574"/>
                </a:lnTo>
                <a:lnTo>
                  <a:pt x="1198411" y="979574"/>
                </a:lnTo>
                <a:cubicBezTo>
                  <a:pt x="1206763" y="979574"/>
                  <a:pt x="1213531" y="972806"/>
                  <a:pt x="1213531" y="964454"/>
                </a:cubicBezTo>
                <a:lnTo>
                  <a:pt x="1213531" y="903521"/>
                </a:lnTo>
                <a:cubicBezTo>
                  <a:pt x="1213390" y="761035"/>
                  <a:pt x="1097919" y="645564"/>
                  <a:pt x="955433" y="645422"/>
                </a:cubicBezTo>
                <a:lnTo>
                  <a:pt x="871920" y="645422"/>
                </a:lnTo>
                <a:lnTo>
                  <a:pt x="871920" y="641491"/>
                </a:lnTo>
                <a:cubicBezTo>
                  <a:pt x="882655" y="642550"/>
                  <a:pt x="892886" y="643104"/>
                  <a:pt x="902513" y="643104"/>
                </a:cubicBezTo>
                <a:cubicBezTo>
                  <a:pt x="1011982" y="643104"/>
                  <a:pt x="1050286" y="579902"/>
                  <a:pt x="1052050" y="576878"/>
                </a:cubicBezTo>
                <a:cubicBezTo>
                  <a:pt x="1056268" y="569671"/>
                  <a:pt x="1053839" y="560408"/>
                  <a:pt x="1046632" y="556194"/>
                </a:cubicBezTo>
                <a:cubicBezTo>
                  <a:pt x="1046133" y="555902"/>
                  <a:pt x="1045624" y="555640"/>
                  <a:pt x="1045094" y="555408"/>
                </a:cubicBezTo>
                <a:cubicBezTo>
                  <a:pt x="963900" y="519775"/>
                  <a:pt x="967428" y="423662"/>
                  <a:pt x="969797" y="398563"/>
                </a:cubicBezTo>
                <a:cubicBezTo>
                  <a:pt x="998142" y="375934"/>
                  <a:pt x="1004880" y="335578"/>
                  <a:pt x="985421" y="304970"/>
                </a:cubicBezTo>
                <a:lnTo>
                  <a:pt x="985421" y="241618"/>
                </a:lnTo>
                <a:cubicBezTo>
                  <a:pt x="985421" y="103874"/>
                  <a:pt x="875952" y="0"/>
                  <a:pt x="730800" y="0"/>
                </a:cubicBezTo>
                <a:cubicBezTo>
                  <a:pt x="522950" y="0"/>
                  <a:pt x="476179" y="178920"/>
                  <a:pt x="476179" y="241618"/>
                </a:cubicBezTo>
                <a:lnTo>
                  <a:pt x="476179" y="305122"/>
                </a:lnTo>
                <a:cubicBezTo>
                  <a:pt x="456836" y="335724"/>
                  <a:pt x="463609" y="375979"/>
                  <a:pt x="491904" y="398563"/>
                </a:cubicBezTo>
                <a:cubicBezTo>
                  <a:pt x="494273" y="423763"/>
                  <a:pt x="497801" y="519775"/>
                  <a:pt x="416606" y="555408"/>
                </a:cubicBezTo>
                <a:cubicBezTo>
                  <a:pt x="408966" y="558775"/>
                  <a:pt x="405498" y="567701"/>
                  <a:pt x="408865" y="575341"/>
                </a:cubicBezTo>
                <a:cubicBezTo>
                  <a:pt x="409097" y="575870"/>
                  <a:pt x="409359" y="576379"/>
                  <a:pt x="409651" y="576878"/>
                </a:cubicBezTo>
                <a:cubicBezTo>
                  <a:pt x="411113" y="579348"/>
                  <a:pt x="446242" y="637661"/>
                  <a:pt x="545731" y="642701"/>
                </a:cubicBezTo>
                <a:lnTo>
                  <a:pt x="547243" y="612461"/>
                </a:lnTo>
                <a:cubicBezTo>
                  <a:pt x="491803" y="609638"/>
                  <a:pt x="460807" y="588168"/>
                  <a:pt x="446443" y="574056"/>
                </a:cubicBezTo>
                <a:cubicBezTo>
                  <a:pt x="507175" y="537617"/>
                  <a:pt x="520682" y="470534"/>
                  <a:pt x="522598" y="427644"/>
                </a:cubicBezTo>
                <a:cubicBezTo>
                  <a:pt x="527350" y="479264"/>
                  <a:pt x="548266" y="528066"/>
                  <a:pt x="582372" y="567101"/>
                </a:cubicBezTo>
                <a:cubicBezTo>
                  <a:pt x="584842" y="569923"/>
                  <a:pt x="587412" y="572645"/>
                  <a:pt x="589882" y="575316"/>
                </a:cubicBezTo>
                <a:lnTo>
                  <a:pt x="589882" y="645372"/>
                </a:lnTo>
                <a:lnTo>
                  <a:pt x="506167" y="645372"/>
                </a:lnTo>
                <a:cubicBezTo>
                  <a:pt x="363681" y="645513"/>
                  <a:pt x="248210" y="760985"/>
                  <a:pt x="248069" y="903470"/>
                </a:cubicBezTo>
                <a:lnTo>
                  <a:pt x="248069" y="964404"/>
                </a:lnTo>
                <a:cubicBezTo>
                  <a:pt x="248069" y="972755"/>
                  <a:pt x="254838" y="979524"/>
                  <a:pt x="263189" y="979524"/>
                </a:cubicBezTo>
                <a:lnTo>
                  <a:pt x="480262" y="979524"/>
                </a:lnTo>
                <a:lnTo>
                  <a:pt x="480262" y="949284"/>
                </a:lnTo>
                <a:lnTo>
                  <a:pt x="278309" y="949284"/>
                </a:lnTo>
                <a:lnTo>
                  <a:pt x="278309" y="903470"/>
                </a:lnTo>
                <a:cubicBezTo>
                  <a:pt x="278450" y="777687"/>
                  <a:pt x="380384" y="675753"/>
                  <a:pt x="506167" y="675612"/>
                </a:cubicBezTo>
                <a:lnTo>
                  <a:pt x="574560" y="675612"/>
                </a:lnTo>
                <a:lnTo>
                  <a:pt x="502085" y="773892"/>
                </a:lnTo>
                <a:cubicBezTo>
                  <a:pt x="497130" y="780615"/>
                  <a:pt x="498562" y="790080"/>
                  <a:pt x="505285" y="795035"/>
                </a:cubicBezTo>
                <a:cubicBezTo>
                  <a:pt x="507876" y="796945"/>
                  <a:pt x="511011" y="797978"/>
                  <a:pt x="514231" y="797983"/>
                </a:cubicBezTo>
                <a:lnTo>
                  <a:pt x="604951" y="797983"/>
                </a:lnTo>
                <a:lnTo>
                  <a:pt x="604951" y="767743"/>
                </a:lnTo>
                <a:lnTo>
                  <a:pt x="544320" y="767743"/>
                </a:lnTo>
                <a:lnTo>
                  <a:pt x="601121" y="690984"/>
                </a:lnTo>
                <a:lnTo>
                  <a:pt x="708674" y="949334"/>
                </a:lnTo>
                <a:lnTo>
                  <a:pt x="563623" y="949334"/>
                </a:lnTo>
                <a:lnTo>
                  <a:pt x="563623" y="979574"/>
                </a:lnTo>
                <a:lnTo>
                  <a:pt x="715680" y="979574"/>
                </a:lnTo>
                <a:lnTo>
                  <a:pt x="715680" y="1104365"/>
                </a:lnTo>
                <a:lnTo>
                  <a:pt x="188950" y="1104365"/>
                </a:lnTo>
                <a:cubicBezTo>
                  <a:pt x="180598" y="1104365"/>
                  <a:pt x="173830" y="1111134"/>
                  <a:pt x="173830" y="1119485"/>
                </a:cubicBezTo>
                <a:lnTo>
                  <a:pt x="173830" y="1274364"/>
                </a:lnTo>
                <a:lnTo>
                  <a:pt x="15120" y="1274364"/>
                </a:lnTo>
                <a:cubicBezTo>
                  <a:pt x="6769" y="1274364"/>
                  <a:pt x="0" y="1281133"/>
                  <a:pt x="0" y="1289484"/>
                </a:cubicBezTo>
                <a:lnTo>
                  <a:pt x="0" y="1485086"/>
                </a:lnTo>
                <a:cubicBezTo>
                  <a:pt x="0" y="1493438"/>
                  <a:pt x="6769" y="1500206"/>
                  <a:pt x="15120" y="1500206"/>
                </a:cubicBezTo>
                <a:lnTo>
                  <a:pt x="362880" y="1500206"/>
                </a:lnTo>
                <a:cubicBezTo>
                  <a:pt x="371231" y="1500206"/>
                  <a:pt x="378000" y="1493438"/>
                  <a:pt x="378000" y="1485086"/>
                </a:cubicBezTo>
                <a:lnTo>
                  <a:pt x="378000" y="1289484"/>
                </a:lnTo>
                <a:cubicBezTo>
                  <a:pt x="378000" y="1281133"/>
                  <a:pt x="371231" y="1274364"/>
                  <a:pt x="362880" y="1274364"/>
                </a:cubicBezTo>
                <a:lnTo>
                  <a:pt x="204070" y="1274364"/>
                </a:lnTo>
                <a:lnTo>
                  <a:pt x="204070" y="1134605"/>
                </a:lnTo>
                <a:lnTo>
                  <a:pt x="715680" y="1134605"/>
                </a:lnTo>
                <a:lnTo>
                  <a:pt x="715680" y="1274364"/>
                </a:lnTo>
                <a:lnTo>
                  <a:pt x="557122" y="1274364"/>
                </a:lnTo>
                <a:cubicBezTo>
                  <a:pt x="548770" y="1274364"/>
                  <a:pt x="542002" y="1281133"/>
                  <a:pt x="542002" y="1289484"/>
                </a:cubicBezTo>
                <a:lnTo>
                  <a:pt x="542002" y="1485086"/>
                </a:lnTo>
                <a:cubicBezTo>
                  <a:pt x="542002" y="1493438"/>
                  <a:pt x="548770" y="1500206"/>
                  <a:pt x="557122" y="1500206"/>
                </a:cubicBezTo>
                <a:lnTo>
                  <a:pt x="904478" y="1500206"/>
                </a:lnTo>
                <a:cubicBezTo>
                  <a:pt x="912830" y="1500206"/>
                  <a:pt x="919598" y="1493438"/>
                  <a:pt x="919598" y="1485086"/>
                </a:cubicBezTo>
                <a:lnTo>
                  <a:pt x="919598" y="1289484"/>
                </a:lnTo>
                <a:cubicBezTo>
                  <a:pt x="919598" y="1281133"/>
                  <a:pt x="912830" y="1274364"/>
                  <a:pt x="904478" y="1274364"/>
                </a:cubicBezTo>
                <a:lnTo>
                  <a:pt x="745920" y="1274364"/>
                </a:lnTo>
                <a:lnTo>
                  <a:pt x="745920" y="1134605"/>
                </a:lnTo>
                <a:lnTo>
                  <a:pt x="1270433" y="1134605"/>
                </a:lnTo>
                <a:lnTo>
                  <a:pt x="1270433" y="1274364"/>
                </a:lnTo>
                <a:lnTo>
                  <a:pt x="1099073" y="1274364"/>
                </a:lnTo>
                <a:cubicBezTo>
                  <a:pt x="1090722" y="1274364"/>
                  <a:pt x="1083953" y="1281133"/>
                  <a:pt x="1083953" y="1289484"/>
                </a:cubicBezTo>
                <a:lnTo>
                  <a:pt x="1083953" y="1485086"/>
                </a:lnTo>
                <a:cubicBezTo>
                  <a:pt x="1083953" y="1493438"/>
                  <a:pt x="1090722" y="1500206"/>
                  <a:pt x="1099073" y="1500206"/>
                </a:cubicBezTo>
                <a:lnTo>
                  <a:pt x="1446480" y="1500206"/>
                </a:lnTo>
                <a:cubicBezTo>
                  <a:pt x="1454831" y="1500206"/>
                  <a:pt x="1461600" y="1493438"/>
                  <a:pt x="1461600" y="1485086"/>
                </a:cubicBezTo>
                <a:lnTo>
                  <a:pt x="1461600" y="1289484"/>
                </a:lnTo>
                <a:cubicBezTo>
                  <a:pt x="1461600" y="1281133"/>
                  <a:pt x="1454831" y="1274364"/>
                  <a:pt x="1446480" y="1274364"/>
                </a:cubicBezTo>
                <a:close/>
                <a:moveTo>
                  <a:pt x="730800" y="639324"/>
                </a:moveTo>
                <a:cubicBezTo>
                  <a:pt x="770833" y="639037"/>
                  <a:pt x="809706" y="625867"/>
                  <a:pt x="841680" y="601776"/>
                </a:cubicBezTo>
                <a:lnTo>
                  <a:pt x="841680" y="653134"/>
                </a:lnTo>
                <a:lnTo>
                  <a:pt x="731254" y="743400"/>
                </a:lnTo>
                <a:lnTo>
                  <a:pt x="619920" y="653335"/>
                </a:lnTo>
                <a:lnTo>
                  <a:pt x="619920" y="601927"/>
                </a:lnTo>
                <a:cubicBezTo>
                  <a:pt x="651934" y="625923"/>
                  <a:pt x="690792" y="639032"/>
                  <a:pt x="730800" y="639324"/>
                </a:cubicBezTo>
                <a:close/>
                <a:moveTo>
                  <a:pt x="721678" y="774648"/>
                </a:moveTo>
                <a:cubicBezTo>
                  <a:pt x="727237" y="779179"/>
                  <a:pt x="735220" y="779179"/>
                  <a:pt x="740779" y="774648"/>
                </a:cubicBezTo>
                <a:lnTo>
                  <a:pt x="821066" y="709128"/>
                </a:lnTo>
                <a:lnTo>
                  <a:pt x="731203" y="925092"/>
                </a:lnTo>
                <a:lnTo>
                  <a:pt x="641693" y="709884"/>
                </a:lnTo>
                <a:close/>
                <a:moveTo>
                  <a:pt x="1183291" y="903319"/>
                </a:moveTo>
                <a:lnTo>
                  <a:pt x="1183291" y="949133"/>
                </a:lnTo>
                <a:lnTo>
                  <a:pt x="753883" y="949133"/>
                </a:lnTo>
                <a:lnTo>
                  <a:pt x="861386" y="690782"/>
                </a:lnTo>
                <a:lnTo>
                  <a:pt x="918238" y="767542"/>
                </a:lnTo>
                <a:lnTo>
                  <a:pt x="857758" y="767542"/>
                </a:lnTo>
                <a:lnTo>
                  <a:pt x="857758" y="797782"/>
                </a:lnTo>
                <a:lnTo>
                  <a:pt x="948478" y="797782"/>
                </a:lnTo>
                <a:cubicBezTo>
                  <a:pt x="956829" y="797767"/>
                  <a:pt x="963587" y="790988"/>
                  <a:pt x="963572" y="782636"/>
                </a:cubicBezTo>
                <a:cubicBezTo>
                  <a:pt x="963567" y="779416"/>
                  <a:pt x="962534" y="776281"/>
                  <a:pt x="960624" y="773690"/>
                </a:cubicBezTo>
                <a:lnTo>
                  <a:pt x="887947" y="675461"/>
                </a:lnTo>
                <a:lnTo>
                  <a:pt x="955685" y="675461"/>
                </a:lnTo>
                <a:cubicBezTo>
                  <a:pt x="1081448" y="675738"/>
                  <a:pt x="1183266" y="777753"/>
                  <a:pt x="1183291" y="903521"/>
                </a:cubicBezTo>
                <a:close/>
                <a:moveTo>
                  <a:pt x="1015409" y="573905"/>
                </a:moveTo>
                <a:cubicBezTo>
                  <a:pt x="997567" y="591394"/>
                  <a:pt x="954929" y="619819"/>
                  <a:pt x="871870" y="610848"/>
                </a:cubicBezTo>
                <a:lnTo>
                  <a:pt x="871870" y="575266"/>
                </a:lnTo>
                <a:cubicBezTo>
                  <a:pt x="874440" y="572544"/>
                  <a:pt x="876910" y="569772"/>
                  <a:pt x="879480" y="566950"/>
                </a:cubicBezTo>
                <a:cubicBezTo>
                  <a:pt x="913550" y="527950"/>
                  <a:pt x="934466" y="479208"/>
                  <a:pt x="939254" y="427644"/>
                </a:cubicBezTo>
                <a:cubicBezTo>
                  <a:pt x="941170" y="470534"/>
                  <a:pt x="954626" y="537667"/>
                  <a:pt x="1015409" y="574106"/>
                </a:cubicBezTo>
                <a:close/>
                <a:moveTo>
                  <a:pt x="940867" y="304718"/>
                </a:moveTo>
                <a:cubicBezTo>
                  <a:pt x="961879" y="313493"/>
                  <a:pt x="971803" y="337635"/>
                  <a:pt x="963028" y="358646"/>
                </a:cubicBezTo>
                <a:cubicBezTo>
                  <a:pt x="958749" y="368888"/>
                  <a:pt x="950524" y="376977"/>
                  <a:pt x="940212" y="381074"/>
                </a:cubicBezTo>
                <a:close/>
                <a:moveTo>
                  <a:pt x="730800" y="30240"/>
                </a:moveTo>
                <a:cubicBezTo>
                  <a:pt x="858715" y="30240"/>
                  <a:pt x="955181" y="120960"/>
                  <a:pt x="955181" y="241618"/>
                </a:cubicBezTo>
                <a:lnTo>
                  <a:pt x="955181" y="278258"/>
                </a:lnTo>
                <a:cubicBezTo>
                  <a:pt x="946320" y="274030"/>
                  <a:pt x="936674" y="271691"/>
                  <a:pt x="926856" y="271404"/>
                </a:cubicBezTo>
                <a:lnTo>
                  <a:pt x="925898" y="271404"/>
                </a:lnTo>
                <a:cubicBezTo>
                  <a:pt x="763560" y="271404"/>
                  <a:pt x="642802" y="169042"/>
                  <a:pt x="641592" y="167983"/>
                </a:cubicBezTo>
                <a:cubicBezTo>
                  <a:pt x="635267" y="162530"/>
                  <a:pt x="625721" y="163235"/>
                  <a:pt x="620268" y="169556"/>
                </a:cubicBezTo>
                <a:cubicBezTo>
                  <a:pt x="618625" y="171461"/>
                  <a:pt x="617486" y="173744"/>
                  <a:pt x="616946" y="176198"/>
                </a:cubicBezTo>
                <a:cubicBezTo>
                  <a:pt x="603641" y="237132"/>
                  <a:pt x="544622" y="266364"/>
                  <a:pt x="533030" y="271606"/>
                </a:cubicBezTo>
                <a:cubicBezTo>
                  <a:pt x="523797" y="272039"/>
                  <a:pt x="514735" y="274282"/>
                  <a:pt x="506369" y="278208"/>
                </a:cubicBezTo>
                <a:lnTo>
                  <a:pt x="506369" y="241517"/>
                </a:lnTo>
                <a:cubicBezTo>
                  <a:pt x="506369" y="186782"/>
                  <a:pt x="547596" y="30240"/>
                  <a:pt x="730800" y="30240"/>
                </a:cubicBezTo>
                <a:close/>
                <a:moveTo>
                  <a:pt x="521438" y="304668"/>
                </a:moveTo>
                <a:lnTo>
                  <a:pt x="521438" y="381326"/>
                </a:lnTo>
                <a:cubicBezTo>
                  <a:pt x="500270" y="373015"/>
                  <a:pt x="489848" y="349121"/>
                  <a:pt x="498154" y="327953"/>
                </a:cubicBezTo>
                <a:cubicBezTo>
                  <a:pt x="502342" y="317288"/>
                  <a:pt x="510779" y="308851"/>
                  <a:pt x="521438" y="304668"/>
                </a:cubicBezTo>
                <a:close/>
                <a:moveTo>
                  <a:pt x="551678" y="409550"/>
                </a:moveTo>
                <a:lnTo>
                  <a:pt x="551678" y="399470"/>
                </a:lnTo>
                <a:lnTo>
                  <a:pt x="551678" y="399470"/>
                </a:lnTo>
                <a:lnTo>
                  <a:pt x="551678" y="296453"/>
                </a:lnTo>
                <a:cubicBezTo>
                  <a:pt x="571838" y="286373"/>
                  <a:pt x="618962" y="258098"/>
                  <a:pt x="639778" y="205078"/>
                </a:cubicBezTo>
                <a:cubicBezTo>
                  <a:pt x="679241" y="233856"/>
                  <a:pt x="780041" y="296906"/>
                  <a:pt x="910627" y="301594"/>
                </a:cubicBezTo>
                <a:lnTo>
                  <a:pt x="909821" y="399319"/>
                </a:lnTo>
                <a:lnTo>
                  <a:pt x="909821" y="399319"/>
                </a:lnTo>
                <a:lnTo>
                  <a:pt x="909821" y="409399"/>
                </a:lnTo>
                <a:cubicBezTo>
                  <a:pt x="909821" y="503698"/>
                  <a:pt x="833263" y="609134"/>
                  <a:pt x="730800" y="609134"/>
                </a:cubicBezTo>
                <a:cubicBezTo>
                  <a:pt x="628337" y="609134"/>
                  <a:pt x="551779" y="503849"/>
                  <a:pt x="551779" y="409550"/>
                </a:cubicBezTo>
                <a:close/>
                <a:moveTo>
                  <a:pt x="347760" y="1470168"/>
                </a:moveTo>
                <a:lnTo>
                  <a:pt x="30240" y="1470168"/>
                </a:lnTo>
                <a:lnTo>
                  <a:pt x="30240" y="1304604"/>
                </a:lnTo>
                <a:lnTo>
                  <a:pt x="347760" y="1304604"/>
                </a:lnTo>
                <a:close/>
                <a:moveTo>
                  <a:pt x="889610" y="1470168"/>
                </a:moveTo>
                <a:lnTo>
                  <a:pt x="572242" y="1470168"/>
                </a:lnTo>
                <a:lnTo>
                  <a:pt x="572242" y="1304604"/>
                </a:lnTo>
                <a:lnTo>
                  <a:pt x="889358" y="1304604"/>
                </a:lnTo>
                <a:close/>
                <a:moveTo>
                  <a:pt x="1431511" y="1470168"/>
                </a:moveTo>
                <a:lnTo>
                  <a:pt x="1114092" y="1470168"/>
                </a:lnTo>
                <a:lnTo>
                  <a:pt x="1114092" y="1304604"/>
                </a:lnTo>
                <a:lnTo>
                  <a:pt x="1431360" y="1304604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DE" dirty="0"/>
          </a:p>
        </p:txBody>
      </p:sp>
      <p:sp>
        <p:nvSpPr>
          <p:cNvPr id="93" name="Graphic 1">
            <a:extLst>
              <a:ext uri="{FF2B5EF4-FFF2-40B4-BE49-F238E27FC236}">
                <a16:creationId xmlns:a16="http://schemas.microsoft.com/office/drawing/2014/main" id="{75F9B0BB-FB7E-429C-998C-EE6D4035653E}"/>
              </a:ext>
            </a:extLst>
          </p:cNvPr>
          <p:cNvSpPr>
            <a:spLocks noChangeAspect="1"/>
          </p:cNvSpPr>
          <p:nvPr/>
        </p:nvSpPr>
        <p:spPr>
          <a:xfrm>
            <a:off x="10143145" y="2757415"/>
            <a:ext cx="672802" cy="662080"/>
          </a:xfrm>
          <a:custGeom>
            <a:avLst/>
            <a:gdLst>
              <a:gd name="connsiteX0" fmla="*/ 1276632 w 1524398"/>
              <a:gd name="connsiteY0" fmla="*/ 1179056 h 1500104"/>
              <a:gd name="connsiteX1" fmla="*/ 1197302 w 1524398"/>
              <a:gd name="connsiteY1" fmla="*/ 1179056 h 1500104"/>
              <a:gd name="connsiteX2" fmla="*/ 1197302 w 1524398"/>
              <a:gd name="connsiteY2" fmla="*/ 1176637 h 1500104"/>
              <a:gd name="connsiteX3" fmla="*/ 1225879 w 1524398"/>
              <a:gd name="connsiteY3" fmla="*/ 1178099 h 1500104"/>
              <a:gd name="connsiteX4" fmla="*/ 1369670 w 1524398"/>
              <a:gd name="connsiteY4" fmla="*/ 1114393 h 1500104"/>
              <a:gd name="connsiteX5" fmla="*/ 1370981 w 1524398"/>
              <a:gd name="connsiteY5" fmla="*/ 1102095 h 1500104"/>
              <a:gd name="connsiteX6" fmla="*/ 1362665 w 1524398"/>
              <a:gd name="connsiteY6" fmla="*/ 1092923 h 1500104"/>
              <a:gd name="connsiteX7" fmla="*/ 1290996 w 1524398"/>
              <a:gd name="connsiteY7" fmla="*/ 943688 h 1500104"/>
              <a:gd name="connsiteX8" fmla="*/ 1306116 w 1524398"/>
              <a:gd name="connsiteY8" fmla="*/ 853573 h 1500104"/>
              <a:gd name="connsiteX9" fmla="*/ 1306116 w 1524398"/>
              <a:gd name="connsiteY9" fmla="*/ 793093 h 1500104"/>
              <a:gd name="connsiteX10" fmla="*/ 1303848 w 1524398"/>
              <a:gd name="connsiteY10" fmla="*/ 760333 h 1500104"/>
              <a:gd name="connsiteX11" fmla="*/ 1507716 w 1524398"/>
              <a:gd name="connsiteY11" fmla="*/ 760333 h 1500104"/>
              <a:gd name="connsiteX12" fmla="*/ 1522836 w 1524398"/>
              <a:gd name="connsiteY12" fmla="*/ 745213 h 1500104"/>
              <a:gd name="connsiteX13" fmla="*/ 1374408 w 1524398"/>
              <a:gd name="connsiteY13" fmla="*/ 596734 h 1500104"/>
              <a:gd name="connsiteX14" fmla="*/ 1352484 w 1524398"/>
              <a:gd name="connsiteY14" fmla="*/ 596734 h 1500104"/>
              <a:gd name="connsiteX15" fmla="*/ 1388757 w 1524398"/>
              <a:gd name="connsiteY15" fmla="*/ 374728 h 1500104"/>
              <a:gd name="connsiteX16" fmla="*/ 1238379 w 1524398"/>
              <a:gd name="connsiteY16" fmla="*/ 309959 h 1500104"/>
              <a:gd name="connsiteX17" fmla="*/ 1127499 w 1524398"/>
              <a:gd name="connsiteY17" fmla="*/ 246454 h 1500104"/>
              <a:gd name="connsiteX18" fmla="*/ 1114999 w 1524398"/>
              <a:gd name="connsiteY18" fmla="*/ 246454 h 1500104"/>
              <a:gd name="connsiteX19" fmla="*/ 1136938 w 1524398"/>
              <a:gd name="connsiteY19" fmla="*/ 52248 h 1500104"/>
              <a:gd name="connsiteX20" fmla="*/ 942732 w 1524398"/>
              <a:gd name="connsiteY20" fmla="*/ 30314 h 1500104"/>
              <a:gd name="connsiteX21" fmla="*/ 920793 w 1524398"/>
              <a:gd name="connsiteY21" fmla="*/ 224515 h 1500104"/>
              <a:gd name="connsiteX22" fmla="*/ 942732 w 1524398"/>
              <a:gd name="connsiteY22" fmla="*/ 246454 h 1500104"/>
              <a:gd name="connsiteX23" fmla="*/ 930535 w 1524398"/>
              <a:gd name="connsiteY23" fmla="*/ 246454 h 1500104"/>
              <a:gd name="connsiteX24" fmla="*/ 815270 w 1524398"/>
              <a:gd name="connsiteY24" fmla="*/ 317670 h 1500104"/>
              <a:gd name="connsiteX25" fmla="*/ 709430 w 1524398"/>
              <a:gd name="connsiteY25" fmla="*/ 317670 h 1500104"/>
              <a:gd name="connsiteX26" fmla="*/ 593914 w 1524398"/>
              <a:gd name="connsiteY26" fmla="*/ 246253 h 1500104"/>
              <a:gd name="connsiteX27" fmla="*/ 581717 w 1524398"/>
              <a:gd name="connsiteY27" fmla="*/ 246253 h 1500104"/>
              <a:gd name="connsiteX28" fmla="*/ 603611 w 1524398"/>
              <a:gd name="connsiteY28" fmla="*/ 52042 h 1500104"/>
              <a:gd name="connsiteX29" fmla="*/ 409399 w 1524398"/>
              <a:gd name="connsiteY29" fmla="*/ 30153 h 1500104"/>
              <a:gd name="connsiteX30" fmla="*/ 387506 w 1524398"/>
              <a:gd name="connsiteY30" fmla="*/ 224359 h 1500104"/>
              <a:gd name="connsiteX31" fmla="*/ 409399 w 1524398"/>
              <a:gd name="connsiteY31" fmla="*/ 246253 h 1500104"/>
              <a:gd name="connsiteX32" fmla="*/ 397202 w 1524398"/>
              <a:gd name="connsiteY32" fmla="*/ 246253 h 1500104"/>
              <a:gd name="connsiteX33" fmla="*/ 286070 w 1524398"/>
              <a:gd name="connsiteY33" fmla="*/ 309757 h 1500104"/>
              <a:gd name="connsiteX34" fmla="*/ 265255 w 1524398"/>
              <a:gd name="connsiteY34" fmla="*/ 308346 h 1500104"/>
              <a:gd name="connsiteX35" fmla="*/ 105946 w 1524398"/>
              <a:gd name="connsiteY35" fmla="*/ 467262 h 1500104"/>
              <a:gd name="connsiteX36" fmla="*/ 172015 w 1524398"/>
              <a:gd name="connsiteY36" fmla="*/ 596533 h 1500104"/>
              <a:gd name="connsiteX37" fmla="*/ 150091 w 1524398"/>
              <a:gd name="connsiteY37" fmla="*/ 596533 h 1500104"/>
              <a:gd name="connsiteX38" fmla="*/ 1714 w 1524398"/>
              <a:gd name="connsiteY38" fmla="*/ 745213 h 1500104"/>
              <a:gd name="connsiteX39" fmla="*/ 16834 w 1524398"/>
              <a:gd name="connsiteY39" fmla="*/ 760333 h 1500104"/>
              <a:gd name="connsiteX40" fmla="*/ 168034 w 1524398"/>
              <a:gd name="connsiteY40" fmla="*/ 760333 h 1500104"/>
              <a:gd name="connsiteX41" fmla="*/ 168034 w 1524398"/>
              <a:gd name="connsiteY41" fmla="*/ 730093 h 1500104"/>
              <a:gd name="connsiteX42" fmla="*/ 32911 w 1524398"/>
              <a:gd name="connsiteY42" fmla="*/ 730093 h 1500104"/>
              <a:gd name="connsiteX43" fmla="*/ 150142 w 1524398"/>
              <a:gd name="connsiteY43" fmla="*/ 626974 h 1500104"/>
              <a:gd name="connsiteX44" fmla="*/ 313186 w 1524398"/>
              <a:gd name="connsiteY44" fmla="*/ 626974 h 1500104"/>
              <a:gd name="connsiteX45" fmla="*/ 300233 w 1524398"/>
              <a:gd name="connsiteY45" fmla="*/ 654291 h 1500104"/>
              <a:gd name="connsiteX46" fmla="*/ 218333 w 1524398"/>
              <a:gd name="connsiteY46" fmla="*/ 793093 h 1500104"/>
              <a:gd name="connsiteX47" fmla="*/ 218333 w 1524398"/>
              <a:gd name="connsiteY47" fmla="*/ 853573 h 1500104"/>
              <a:gd name="connsiteX48" fmla="*/ 240186 w 1524398"/>
              <a:gd name="connsiteY48" fmla="*/ 948527 h 1500104"/>
              <a:gd name="connsiteX49" fmla="*/ 261878 w 1524398"/>
              <a:gd name="connsiteY49" fmla="*/ 957397 h 1500104"/>
              <a:gd name="connsiteX50" fmla="*/ 319990 w 1524398"/>
              <a:gd name="connsiteY50" fmla="*/ 1105019 h 1500104"/>
              <a:gd name="connsiteX51" fmla="*/ 327046 w 1524398"/>
              <a:gd name="connsiteY51" fmla="*/ 1112730 h 1500104"/>
              <a:gd name="connsiteX52" fmla="*/ 327046 w 1524398"/>
              <a:gd name="connsiteY52" fmla="*/ 1178905 h 1500104"/>
              <a:gd name="connsiteX53" fmla="*/ 247766 w 1524398"/>
              <a:gd name="connsiteY53" fmla="*/ 1178905 h 1500104"/>
              <a:gd name="connsiteX54" fmla="*/ 0 w 1524398"/>
              <a:gd name="connsiteY54" fmla="*/ 1426671 h 1500104"/>
              <a:gd name="connsiteX55" fmla="*/ 0 w 1524398"/>
              <a:gd name="connsiteY55" fmla="*/ 1484984 h 1500104"/>
              <a:gd name="connsiteX56" fmla="*/ 15120 w 1524398"/>
              <a:gd name="connsiteY56" fmla="*/ 1500104 h 1500104"/>
              <a:gd name="connsiteX57" fmla="*/ 222919 w 1524398"/>
              <a:gd name="connsiteY57" fmla="*/ 1500104 h 1500104"/>
              <a:gd name="connsiteX58" fmla="*/ 222919 w 1524398"/>
              <a:gd name="connsiteY58" fmla="*/ 1469864 h 1500104"/>
              <a:gd name="connsiteX59" fmla="*/ 30240 w 1524398"/>
              <a:gd name="connsiteY59" fmla="*/ 1469864 h 1500104"/>
              <a:gd name="connsiteX60" fmla="*/ 30240 w 1524398"/>
              <a:gd name="connsiteY60" fmla="*/ 1426671 h 1500104"/>
              <a:gd name="connsiteX61" fmla="*/ 247766 w 1524398"/>
              <a:gd name="connsiteY61" fmla="*/ 1209145 h 1500104"/>
              <a:gd name="connsiteX62" fmla="*/ 338839 w 1524398"/>
              <a:gd name="connsiteY62" fmla="*/ 1209145 h 1500104"/>
              <a:gd name="connsiteX63" fmla="*/ 344383 w 1524398"/>
              <a:gd name="connsiteY63" fmla="*/ 1211615 h 1500104"/>
              <a:gd name="connsiteX64" fmla="*/ 581918 w 1524398"/>
              <a:gd name="connsiteY64" fmla="*/ 1211312 h 1500104"/>
              <a:gd name="connsiteX65" fmla="*/ 586656 w 1524398"/>
              <a:gd name="connsiteY65" fmla="*/ 1209145 h 1500104"/>
              <a:gd name="connsiteX66" fmla="*/ 677830 w 1524398"/>
              <a:gd name="connsiteY66" fmla="*/ 1209145 h 1500104"/>
              <a:gd name="connsiteX67" fmla="*/ 895406 w 1524398"/>
              <a:gd name="connsiteY67" fmla="*/ 1426671 h 1500104"/>
              <a:gd name="connsiteX68" fmla="*/ 895406 w 1524398"/>
              <a:gd name="connsiteY68" fmla="*/ 1469864 h 1500104"/>
              <a:gd name="connsiteX69" fmla="*/ 302803 w 1524398"/>
              <a:gd name="connsiteY69" fmla="*/ 1469864 h 1500104"/>
              <a:gd name="connsiteX70" fmla="*/ 302803 w 1524398"/>
              <a:gd name="connsiteY70" fmla="*/ 1500104 h 1500104"/>
              <a:gd name="connsiteX71" fmla="*/ 1509279 w 1524398"/>
              <a:gd name="connsiteY71" fmla="*/ 1500104 h 1500104"/>
              <a:gd name="connsiteX72" fmla="*/ 1524399 w 1524398"/>
              <a:gd name="connsiteY72" fmla="*/ 1484984 h 1500104"/>
              <a:gd name="connsiteX73" fmla="*/ 1524399 w 1524398"/>
              <a:gd name="connsiteY73" fmla="*/ 1426823 h 1500104"/>
              <a:gd name="connsiteX74" fmla="*/ 1276632 w 1524398"/>
              <a:gd name="connsiteY74" fmla="*/ 1179056 h 1500104"/>
              <a:gd name="connsiteX75" fmla="*/ 890770 w 1524398"/>
              <a:gd name="connsiteY75" fmla="*/ 944091 h 1500104"/>
              <a:gd name="connsiteX76" fmla="*/ 890770 w 1524398"/>
              <a:gd name="connsiteY76" fmla="*/ 944091 h 1500104"/>
              <a:gd name="connsiteX77" fmla="*/ 890770 w 1524398"/>
              <a:gd name="connsiteY77" fmla="*/ 845862 h 1500104"/>
              <a:gd name="connsiteX78" fmla="*/ 974736 w 1524398"/>
              <a:gd name="connsiteY78" fmla="*/ 758972 h 1500104"/>
              <a:gd name="connsiteX79" fmla="*/ 1233137 w 1524398"/>
              <a:gd name="connsiteY79" fmla="*/ 851002 h 1500104"/>
              <a:gd name="connsiteX80" fmla="*/ 1232381 w 1524398"/>
              <a:gd name="connsiteY80" fmla="*/ 943991 h 1500104"/>
              <a:gd name="connsiteX81" fmla="*/ 1232381 w 1524398"/>
              <a:gd name="connsiteY81" fmla="*/ 943991 h 1500104"/>
              <a:gd name="connsiteX82" fmla="*/ 1232381 w 1524398"/>
              <a:gd name="connsiteY82" fmla="*/ 954071 h 1500104"/>
              <a:gd name="connsiteX83" fmla="*/ 1061626 w 1524398"/>
              <a:gd name="connsiteY83" fmla="*/ 1144683 h 1500104"/>
              <a:gd name="connsiteX84" fmla="*/ 890870 w 1524398"/>
              <a:gd name="connsiteY84" fmla="*/ 954071 h 1500104"/>
              <a:gd name="connsiteX85" fmla="*/ 890870 w 1524398"/>
              <a:gd name="connsiteY85" fmla="*/ 944293 h 1500104"/>
              <a:gd name="connsiteX86" fmla="*/ 935273 w 1524398"/>
              <a:gd name="connsiteY86" fmla="*/ 626974 h 1500104"/>
              <a:gd name="connsiteX87" fmla="*/ 936029 w 1524398"/>
              <a:gd name="connsiteY87" fmla="*/ 626974 h 1500104"/>
              <a:gd name="connsiteX88" fmla="*/ 936029 w 1524398"/>
              <a:gd name="connsiteY88" fmla="*/ 626521 h 1500104"/>
              <a:gd name="connsiteX89" fmla="*/ 1061525 w 1524398"/>
              <a:gd name="connsiteY89" fmla="*/ 591241 h 1500104"/>
              <a:gd name="connsiteX90" fmla="*/ 1275725 w 1524398"/>
              <a:gd name="connsiteY90" fmla="*/ 792841 h 1500104"/>
              <a:gd name="connsiteX91" fmla="*/ 1275725 w 1524398"/>
              <a:gd name="connsiteY91" fmla="*/ 826911 h 1500104"/>
              <a:gd name="connsiteX92" fmla="*/ 1249265 w 1524398"/>
              <a:gd name="connsiteY92" fmla="*/ 820863 h 1500104"/>
              <a:gd name="connsiteX93" fmla="*/ 1248358 w 1524398"/>
              <a:gd name="connsiteY93" fmla="*/ 820863 h 1500104"/>
              <a:gd name="connsiteX94" fmla="*/ 976601 w 1524398"/>
              <a:gd name="connsiteY94" fmla="*/ 721979 h 1500104"/>
              <a:gd name="connsiteX95" fmla="*/ 955272 w 1524398"/>
              <a:gd name="connsiteY95" fmla="*/ 723475 h 1500104"/>
              <a:gd name="connsiteX96" fmla="*/ 951905 w 1524398"/>
              <a:gd name="connsiteY96" fmla="*/ 730194 h 1500104"/>
              <a:gd name="connsiteX97" fmla="*/ 872071 w 1524398"/>
              <a:gd name="connsiteY97" fmla="*/ 820914 h 1500104"/>
              <a:gd name="connsiteX98" fmla="*/ 847325 w 1524398"/>
              <a:gd name="connsiteY98" fmla="*/ 826911 h 1500104"/>
              <a:gd name="connsiteX99" fmla="*/ 847325 w 1524398"/>
              <a:gd name="connsiteY99" fmla="*/ 793093 h 1500104"/>
              <a:gd name="connsiteX100" fmla="*/ 935273 w 1524398"/>
              <a:gd name="connsiteY100" fmla="*/ 626974 h 1500104"/>
              <a:gd name="connsiteX101" fmla="*/ 1262873 w 1524398"/>
              <a:gd name="connsiteY101" fmla="*/ 925847 h 1500104"/>
              <a:gd name="connsiteX102" fmla="*/ 1263478 w 1524398"/>
              <a:gd name="connsiteY102" fmla="*/ 854682 h 1500104"/>
              <a:gd name="connsiteX103" fmla="*/ 1283139 w 1524398"/>
              <a:gd name="connsiteY103" fmla="*/ 905923 h 1500104"/>
              <a:gd name="connsiteX104" fmla="*/ 1262873 w 1524398"/>
              <a:gd name="connsiteY104" fmla="*/ 925847 h 1500104"/>
              <a:gd name="connsiteX105" fmla="*/ 860479 w 1524398"/>
              <a:gd name="connsiteY105" fmla="*/ 854379 h 1500104"/>
              <a:gd name="connsiteX106" fmla="*/ 860479 w 1524398"/>
              <a:gd name="connsiteY106" fmla="*/ 925897 h 1500104"/>
              <a:gd name="connsiteX107" fmla="*/ 839926 w 1524398"/>
              <a:gd name="connsiteY107" fmla="*/ 874932 h 1500104"/>
              <a:gd name="connsiteX108" fmla="*/ 860479 w 1524398"/>
              <a:gd name="connsiteY108" fmla="*/ 854379 h 1500104"/>
              <a:gd name="connsiteX109" fmla="*/ 955987 w 1524398"/>
              <a:gd name="connsiteY109" fmla="*/ 1139341 h 1500104"/>
              <a:gd name="connsiteX110" fmla="*/ 1167062 w 1524398"/>
              <a:gd name="connsiteY110" fmla="*/ 1139341 h 1500104"/>
              <a:gd name="connsiteX111" fmla="*/ 1167062 w 1524398"/>
              <a:gd name="connsiteY111" fmla="*/ 1186717 h 1500104"/>
              <a:gd name="connsiteX112" fmla="*/ 955987 w 1524398"/>
              <a:gd name="connsiteY112" fmla="*/ 1186717 h 1500104"/>
              <a:gd name="connsiteX113" fmla="*/ 1333030 w 1524398"/>
              <a:gd name="connsiteY113" fmla="*/ 1111520 h 1500104"/>
              <a:gd name="connsiteX114" fmla="*/ 1197302 w 1524398"/>
              <a:gd name="connsiteY114" fmla="*/ 1146246 h 1500104"/>
              <a:gd name="connsiteX115" fmla="*/ 1197302 w 1524398"/>
              <a:gd name="connsiteY115" fmla="*/ 1113133 h 1500104"/>
              <a:gd name="connsiteX116" fmla="*/ 1204409 w 1524398"/>
              <a:gd name="connsiteY116" fmla="*/ 1105371 h 1500104"/>
              <a:gd name="connsiteX117" fmla="*/ 1261008 w 1524398"/>
              <a:gd name="connsiteY117" fmla="*/ 979371 h 1500104"/>
              <a:gd name="connsiteX118" fmla="*/ 1333030 w 1524398"/>
              <a:gd name="connsiteY118" fmla="*/ 1111520 h 1500104"/>
              <a:gd name="connsiteX119" fmla="*/ 1374257 w 1524398"/>
              <a:gd name="connsiteY119" fmla="*/ 626974 h 1500104"/>
              <a:gd name="connsiteX120" fmla="*/ 1491487 w 1524398"/>
              <a:gd name="connsiteY120" fmla="*/ 730093 h 1500104"/>
              <a:gd name="connsiteX121" fmla="*/ 1297498 w 1524398"/>
              <a:gd name="connsiteY121" fmla="*/ 730093 h 1500104"/>
              <a:gd name="connsiteX122" fmla="*/ 1235455 w 1524398"/>
              <a:gd name="connsiteY122" fmla="*/ 626974 h 1500104"/>
              <a:gd name="connsiteX123" fmla="*/ 1388117 w 1524398"/>
              <a:gd name="connsiteY123" fmla="*/ 468013 h 1500104"/>
              <a:gd name="connsiteX124" fmla="*/ 1259143 w 1524398"/>
              <a:gd name="connsiteY124" fmla="*/ 597087 h 1500104"/>
              <a:gd name="connsiteX125" fmla="*/ 1130069 w 1524398"/>
              <a:gd name="connsiteY125" fmla="*/ 468114 h 1500104"/>
              <a:gd name="connsiteX126" fmla="*/ 1259042 w 1524398"/>
              <a:gd name="connsiteY126" fmla="*/ 339039 h 1500104"/>
              <a:gd name="connsiteX127" fmla="*/ 1259093 w 1524398"/>
              <a:gd name="connsiteY127" fmla="*/ 339039 h 1500104"/>
              <a:gd name="connsiteX128" fmla="*/ 1388117 w 1524398"/>
              <a:gd name="connsiteY128" fmla="*/ 468013 h 1500104"/>
              <a:gd name="connsiteX129" fmla="*/ 920859 w 1524398"/>
              <a:gd name="connsiteY129" fmla="*/ 138699 h 1500104"/>
              <a:gd name="connsiteX130" fmla="*/ 1028412 w 1524398"/>
              <a:gd name="connsiteY130" fmla="*/ 30339 h 1500104"/>
              <a:gd name="connsiteX131" fmla="*/ 1136772 w 1524398"/>
              <a:gd name="connsiteY131" fmla="*/ 137893 h 1500104"/>
              <a:gd name="connsiteX132" fmla="*/ 1029219 w 1524398"/>
              <a:gd name="connsiteY132" fmla="*/ 246253 h 1500104"/>
              <a:gd name="connsiteX133" fmla="*/ 1028815 w 1524398"/>
              <a:gd name="connsiteY133" fmla="*/ 246253 h 1500104"/>
              <a:gd name="connsiteX134" fmla="*/ 920859 w 1524398"/>
              <a:gd name="connsiteY134" fmla="*/ 138447 h 1500104"/>
              <a:gd name="connsiteX135" fmla="*/ 930485 w 1524398"/>
              <a:gd name="connsiteY135" fmla="*/ 276493 h 1500104"/>
              <a:gd name="connsiteX136" fmla="*/ 1127045 w 1524398"/>
              <a:gd name="connsiteY136" fmla="*/ 276493 h 1500104"/>
              <a:gd name="connsiteX137" fmla="*/ 1206879 w 1524398"/>
              <a:gd name="connsiteY137" fmla="*/ 317166 h 1500104"/>
              <a:gd name="connsiteX138" fmla="*/ 1108452 w 1524398"/>
              <a:gd name="connsiteY138" fmla="*/ 519280 h 1500104"/>
              <a:gd name="connsiteX139" fmla="*/ 1138939 w 1524398"/>
              <a:gd name="connsiteY139" fmla="*/ 571938 h 1500104"/>
              <a:gd name="connsiteX140" fmla="*/ 1061424 w 1524398"/>
              <a:gd name="connsiteY140" fmla="*/ 560900 h 1500104"/>
              <a:gd name="connsiteX141" fmla="*/ 925344 w 1524398"/>
              <a:gd name="connsiteY141" fmla="*/ 596533 h 1500104"/>
              <a:gd name="connsiteX142" fmla="*/ 855389 w 1524398"/>
              <a:gd name="connsiteY142" fmla="*/ 596533 h 1500104"/>
              <a:gd name="connsiteX143" fmla="*/ 891334 w 1524398"/>
              <a:gd name="connsiteY143" fmla="*/ 374546 h 1500104"/>
              <a:gd name="connsiteX144" fmla="*/ 842839 w 1524398"/>
              <a:gd name="connsiteY144" fmla="*/ 330421 h 1500104"/>
              <a:gd name="connsiteX145" fmla="*/ 930485 w 1524398"/>
              <a:gd name="connsiteY145" fmla="*/ 276493 h 1500104"/>
              <a:gd name="connsiteX146" fmla="*/ 891173 w 1524398"/>
              <a:gd name="connsiteY146" fmla="*/ 468013 h 1500104"/>
              <a:gd name="connsiteX147" fmla="*/ 761947 w 1524398"/>
              <a:gd name="connsiteY147" fmla="*/ 596734 h 1500104"/>
              <a:gd name="connsiteX148" fmla="*/ 633226 w 1524398"/>
              <a:gd name="connsiteY148" fmla="*/ 467509 h 1500104"/>
              <a:gd name="connsiteX149" fmla="*/ 762199 w 1524398"/>
              <a:gd name="connsiteY149" fmla="*/ 338787 h 1500104"/>
              <a:gd name="connsiteX150" fmla="*/ 891173 w 1524398"/>
              <a:gd name="connsiteY150" fmla="*/ 468013 h 1500104"/>
              <a:gd name="connsiteX151" fmla="*/ 387626 w 1524398"/>
              <a:gd name="connsiteY151" fmla="*/ 138699 h 1500104"/>
              <a:gd name="connsiteX152" fmla="*/ 495180 w 1524398"/>
              <a:gd name="connsiteY152" fmla="*/ 30339 h 1500104"/>
              <a:gd name="connsiteX153" fmla="*/ 603540 w 1524398"/>
              <a:gd name="connsiteY153" fmla="*/ 137893 h 1500104"/>
              <a:gd name="connsiteX154" fmla="*/ 495986 w 1524398"/>
              <a:gd name="connsiteY154" fmla="*/ 246253 h 1500104"/>
              <a:gd name="connsiteX155" fmla="*/ 495583 w 1524398"/>
              <a:gd name="connsiteY155" fmla="*/ 246253 h 1500104"/>
              <a:gd name="connsiteX156" fmla="*/ 387626 w 1524398"/>
              <a:gd name="connsiteY156" fmla="*/ 138447 h 1500104"/>
              <a:gd name="connsiteX157" fmla="*/ 397253 w 1524398"/>
              <a:gd name="connsiteY157" fmla="*/ 276493 h 1500104"/>
              <a:gd name="connsiteX158" fmla="*/ 593813 w 1524398"/>
              <a:gd name="connsiteY158" fmla="*/ 276493 h 1500104"/>
              <a:gd name="connsiteX159" fmla="*/ 681710 w 1524398"/>
              <a:gd name="connsiteY159" fmla="*/ 330219 h 1500104"/>
              <a:gd name="connsiteX160" fmla="*/ 624567 w 1524398"/>
              <a:gd name="connsiteY160" fmla="*/ 547715 h 1500104"/>
              <a:gd name="connsiteX161" fmla="*/ 668909 w 1524398"/>
              <a:gd name="connsiteY161" fmla="*/ 596533 h 1500104"/>
              <a:gd name="connsiteX162" fmla="*/ 596585 w 1524398"/>
              <a:gd name="connsiteY162" fmla="*/ 596533 h 1500104"/>
              <a:gd name="connsiteX163" fmla="*/ 462773 w 1524398"/>
              <a:gd name="connsiteY163" fmla="*/ 560900 h 1500104"/>
              <a:gd name="connsiteX164" fmla="*/ 384653 w 1524398"/>
              <a:gd name="connsiteY164" fmla="*/ 572794 h 1500104"/>
              <a:gd name="connsiteX165" fmla="*/ 370823 w 1524398"/>
              <a:gd name="connsiteY165" fmla="*/ 348343 h 1500104"/>
              <a:gd name="connsiteX166" fmla="*/ 317369 w 1524398"/>
              <a:gd name="connsiteY166" fmla="*/ 317166 h 1500104"/>
              <a:gd name="connsiteX167" fmla="*/ 397253 w 1524398"/>
              <a:gd name="connsiteY167" fmla="*/ 276493 h 1500104"/>
              <a:gd name="connsiteX168" fmla="*/ 136282 w 1524398"/>
              <a:gd name="connsiteY168" fmla="*/ 468013 h 1500104"/>
              <a:gd name="connsiteX169" fmla="*/ 265255 w 1524398"/>
              <a:gd name="connsiteY169" fmla="*/ 338939 h 1500104"/>
              <a:gd name="connsiteX170" fmla="*/ 394330 w 1524398"/>
              <a:gd name="connsiteY170" fmla="*/ 467912 h 1500104"/>
              <a:gd name="connsiteX171" fmla="*/ 265356 w 1524398"/>
              <a:gd name="connsiteY171" fmla="*/ 596987 h 1500104"/>
              <a:gd name="connsiteX172" fmla="*/ 265306 w 1524398"/>
              <a:gd name="connsiteY172" fmla="*/ 596987 h 1500104"/>
              <a:gd name="connsiteX173" fmla="*/ 136282 w 1524398"/>
              <a:gd name="connsiteY173" fmla="*/ 468013 h 1500104"/>
              <a:gd name="connsiteX174" fmla="*/ 319939 w 1524398"/>
              <a:gd name="connsiteY174" fmla="*/ 678383 h 1500104"/>
              <a:gd name="connsiteX175" fmla="*/ 328104 w 1524398"/>
              <a:gd name="connsiteY175" fmla="*/ 667093 h 1500104"/>
              <a:gd name="connsiteX176" fmla="*/ 462773 w 1524398"/>
              <a:gd name="connsiteY176" fmla="*/ 591493 h 1500104"/>
              <a:gd name="connsiteX177" fmla="*/ 676973 w 1524398"/>
              <a:gd name="connsiteY177" fmla="*/ 793093 h 1500104"/>
              <a:gd name="connsiteX178" fmla="*/ 676973 w 1524398"/>
              <a:gd name="connsiteY178" fmla="*/ 827163 h 1500104"/>
              <a:gd name="connsiteX179" fmla="*/ 649606 w 1524398"/>
              <a:gd name="connsiteY179" fmla="*/ 821065 h 1500104"/>
              <a:gd name="connsiteX180" fmla="*/ 648698 w 1524398"/>
              <a:gd name="connsiteY180" fmla="*/ 821065 h 1500104"/>
              <a:gd name="connsiteX181" fmla="*/ 645674 w 1524398"/>
              <a:gd name="connsiteY181" fmla="*/ 821519 h 1500104"/>
              <a:gd name="connsiteX182" fmla="*/ 381780 w 1524398"/>
              <a:gd name="connsiteY182" fmla="*/ 727422 h 1500104"/>
              <a:gd name="connsiteX183" fmla="*/ 361812 w 1524398"/>
              <a:gd name="connsiteY183" fmla="*/ 719776 h 1500104"/>
              <a:gd name="connsiteX184" fmla="*/ 353203 w 1524398"/>
              <a:gd name="connsiteY184" fmla="*/ 730345 h 1500104"/>
              <a:gd name="connsiteX185" fmla="*/ 273319 w 1524398"/>
              <a:gd name="connsiteY185" fmla="*/ 821065 h 1500104"/>
              <a:gd name="connsiteX186" fmla="*/ 248573 w 1524398"/>
              <a:gd name="connsiteY186" fmla="*/ 827062 h 1500104"/>
              <a:gd name="connsiteX187" fmla="*/ 248573 w 1524398"/>
              <a:gd name="connsiteY187" fmla="*/ 793093 h 1500104"/>
              <a:gd name="connsiteX188" fmla="*/ 319939 w 1524398"/>
              <a:gd name="connsiteY188" fmla="*/ 678131 h 1500104"/>
              <a:gd name="connsiteX189" fmla="*/ 664574 w 1524398"/>
              <a:gd name="connsiteY189" fmla="*/ 854782 h 1500104"/>
              <a:gd name="connsiteX190" fmla="*/ 684236 w 1524398"/>
              <a:gd name="connsiteY190" fmla="*/ 906024 h 1500104"/>
              <a:gd name="connsiteX191" fmla="*/ 663970 w 1524398"/>
              <a:gd name="connsiteY191" fmla="*/ 925947 h 1500104"/>
              <a:gd name="connsiteX192" fmla="*/ 238090 w 1524398"/>
              <a:gd name="connsiteY192" fmla="*/ 890062 h 1500104"/>
              <a:gd name="connsiteX193" fmla="*/ 261778 w 1524398"/>
              <a:gd name="connsiteY193" fmla="*/ 854329 h 1500104"/>
              <a:gd name="connsiteX194" fmla="*/ 261778 w 1524398"/>
              <a:gd name="connsiteY194" fmla="*/ 925847 h 1500104"/>
              <a:gd name="connsiteX195" fmla="*/ 238039 w 1524398"/>
              <a:gd name="connsiteY195" fmla="*/ 890113 h 1500104"/>
              <a:gd name="connsiteX196" fmla="*/ 292068 w 1524398"/>
              <a:gd name="connsiteY196" fmla="*/ 953819 h 1500104"/>
              <a:gd name="connsiteX197" fmla="*/ 292068 w 1524398"/>
              <a:gd name="connsiteY197" fmla="*/ 944041 h 1500104"/>
              <a:gd name="connsiteX198" fmla="*/ 292068 w 1524398"/>
              <a:gd name="connsiteY198" fmla="*/ 944041 h 1500104"/>
              <a:gd name="connsiteX199" fmla="*/ 292068 w 1524398"/>
              <a:gd name="connsiteY199" fmla="*/ 845811 h 1500104"/>
              <a:gd name="connsiteX200" fmla="*/ 371902 w 1524398"/>
              <a:gd name="connsiteY200" fmla="*/ 768347 h 1500104"/>
              <a:gd name="connsiteX201" fmla="*/ 563825 w 1524398"/>
              <a:gd name="connsiteY201" fmla="*/ 863451 h 1500104"/>
              <a:gd name="connsiteX202" fmla="*/ 634385 w 1524398"/>
              <a:gd name="connsiteY202" fmla="*/ 855438 h 1500104"/>
              <a:gd name="connsiteX203" fmla="*/ 633629 w 1524398"/>
              <a:gd name="connsiteY203" fmla="*/ 943940 h 1500104"/>
              <a:gd name="connsiteX204" fmla="*/ 633629 w 1524398"/>
              <a:gd name="connsiteY204" fmla="*/ 943940 h 1500104"/>
              <a:gd name="connsiteX205" fmla="*/ 633629 w 1524398"/>
              <a:gd name="connsiteY205" fmla="*/ 954020 h 1500104"/>
              <a:gd name="connsiteX206" fmla="*/ 462874 w 1524398"/>
              <a:gd name="connsiteY206" fmla="*/ 1144633 h 1500104"/>
              <a:gd name="connsiteX207" fmla="*/ 292068 w 1524398"/>
              <a:gd name="connsiteY207" fmla="*/ 953869 h 1500104"/>
              <a:gd name="connsiteX208" fmla="*/ 357286 w 1524398"/>
              <a:gd name="connsiteY208" fmla="*/ 1184348 h 1500104"/>
              <a:gd name="connsiteX209" fmla="*/ 357286 w 1524398"/>
              <a:gd name="connsiteY209" fmla="*/ 1139341 h 1500104"/>
              <a:gd name="connsiteX210" fmla="*/ 568310 w 1524398"/>
              <a:gd name="connsiteY210" fmla="*/ 1139341 h 1500104"/>
              <a:gd name="connsiteX211" fmla="*/ 568310 w 1524398"/>
              <a:gd name="connsiteY211" fmla="*/ 1184348 h 1500104"/>
              <a:gd name="connsiteX212" fmla="*/ 357286 w 1524398"/>
              <a:gd name="connsiteY212" fmla="*/ 1184399 h 1500104"/>
              <a:gd name="connsiteX213" fmla="*/ 598550 w 1524398"/>
              <a:gd name="connsiteY213" fmla="*/ 1179006 h 1500104"/>
              <a:gd name="connsiteX214" fmla="*/ 598550 w 1524398"/>
              <a:gd name="connsiteY214" fmla="*/ 1113133 h 1500104"/>
              <a:gd name="connsiteX215" fmla="*/ 605657 w 1524398"/>
              <a:gd name="connsiteY215" fmla="*/ 1105371 h 1500104"/>
              <a:gd name="connsiteX216" fmla="*/ 663818 w 1524398"/>
              <a:gd name="connsiteY216" fmla="*/ 957750 h 1500104"/>
              <a:gd name="connsiteX217" fmla="*/ 717797 w 1524398"/>
              <a:gd name="connsiteY217" fmla="*/ 890315 h 1500104"/>
              <a:gd name="connsiteX218" fmla="*/ 707213 w 1524398"/>
              <a:gd name="connsiteY218" fmla="*/ 853775 h 1500104"/>
              <a:gd name="connsiteX219" fmla="*/ 707213 w 1524398"/>
              <a:gd name="connsiteY219" fmla="*/ 793295 h 1500104"/>
              <a:gd name="connsiteX220" fmla="*/ 636653 w 1524398"/>
              <a:gd name="connsiteY220" fmla="*/ 626974 h 1500104"/>
              <a:gd name="connsiteX221" fmla="*/ 887645 w 1524398"/>
              <a:gd name="connsiteY221" fmla="*/ 626974 h 1500104"/>
              <a:gd name="connsiteX222" fmla="*/ 817085 w 1524398"/>
              <a:gd name="connsiteY222" fmla="*/ 793295 h 1500104"/>
              <a:gd name="connsiteX223" fmla="*/ 817085 w 1524398"/>
              <a:gd name="connsiteY223" fmla="*/ 853775 h 1500104"/>
              <a:gd name="connsiteX224" fmla="*/ 832205 w 1524398"/>
              <a:gd name="connsiteY224" fmla="*/ 943789 h 1500104"/>
              <a:gd name="connsiteX225" fmla="*/ 760486 w 1524398"/>
              <a:gd name="connsiteY225" fmla="*/ 1093023 h 1500104"/>
              <a:gd name="connsiteX226" fmla="*/ 752744 w 1524398"/>
              <a:gd name="connsiteY226" fmla="*/ 1112957 h 1500104"/>
              <a:gd name="connsiteX227" fmla="*/ 753530 w 1524398"/>
              <a:gd name="connsiteY227" fmla="*/ 1114494 h 1500104"/>
              <a:gd name="connsiteX228" fmla="*/ 884268 w 1524398"/>
              <a:gd name="connsiteY228" fmla="*/ 1177847 h 1500104"/>
              <a:gd name="connsiteX229" fmla="*/ 885830 w 1524398"/>
              <a:gd name="connsiteY229" fmla="*/ 1147607 h 1500104"/>
              <a:gd name="connsiteX230" fmla="*/ 790070 w 1524398"/>
              <a:gd name="connsiteY230" fmla="*/ 1111571 h 1500104"/>
              <a:gd name="connsiteX231" fmla="*/ 862092 w 1524398"/>
              <a:gd name="connsiteY231" fmla="*/ 979220 h 1500104"/>
              <a:gd name="connsiteX232" fmla="*/ 918691 w 1524398"/>
              <a:gd name="connsiteY232" fmla="*/ 1105220 h 1500104"/>
              <a:gd name="connsiteX233" fmla="*/ 925697 w 1524398"/>
              <a:gd name="connsiteY233" fmla="*/ 1112931 h 1500104"/>
              <a:gd name="connsiteX234" fmla="*/ 925697 w 1524398"/>
              <a:gd name="connsiteY234" fmla="*/ 1179107 h 1500104"/>
              <a:gd name="connsiteX235" fmla="*/ 846519 w 1524398"/>
              <a:gd name="connsiteY235" fmla="*/ 1179107 h 1500104"/>
              <a:gd name="connsiteX236" fmla="*/ 766181 w 1524398"/>
              <a:gd name="connsiteY236" fmla="*/ 1195386 h 1500104"/>
              <a:gd name="connsiteX237" fmla="*/ 677880 w 1524398"/>
              <a:gd name="connsiteY237" fmla="*/ 1179107 h 1500104"/>
              <a:gd name="connsiteX238" fmla="*/ 1494159 w 1524398"/>
              <a:gd name="connsiteY238" fmla="*/ 1469965 h 1500104"/>
              <a:gd name="connsiteX239" fmla="*/ 925697 w 1524398"/>
              <a:gd name="connsiteY239" fmla="*/ 1469965 h 1500104"/>
              <a:gd name="connsiteX240" fmla="*/ 925697 w 1524398"/>
              <a:gd name="connsiteY240" fmla="*/ 1426772 h 1500104"/>
              <a:gd name="connsiteX241" fmla="*/ 804737 w 1524398"/>
              <a:gd name="connsiteY241" fmla="*/ 1213883 h 1500104"/>
              <a:gd name="connsiteX242" fmla="*/ 846720 w 1524398"/>
              <a:gd name="connsiteY242" fmla="*/ 1209246 h 1500104"/>
              <a:gd name="connsiteX243" fmla="*/ 935575 w 1524398"/>
              <a:gd name="connsiteY243" fmla="*/ 1209246 h 1500104"/>
              <a:gd name="connsiteX244" fmla="*/ 1187575 w 1524398"/>
              <a:gd name="connsiteY244" fmla="*/ 1209246 h 1500104"/>
              <a:gd name="connsiteX245" fmla="*/ 1276783 w 1524398"/>
              <a:gd name="connsiteY245" fmla="*/ 1209246 h 1500104"/>
              <a:gd name="connsiteX246" fmla="*/ 1494310 w 1524398"/>
              <a:gd name="connsiteY246" fmla="*/ 1426772 h 1500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</a:cxnLst>
            <a:rect l="l" t="t" r="r" b="b"/>
            <a:pathLst>
              <a:path w="1524398" h="1500104">
                <a:moveTo>
                  <a:pt x="1276632" y="1179056"/>
                </a:moveTo>
                <a:lnTo>
                  <a:pt x="1197302" y="1179056"/>
                </a:lnTo>
                <a:lnTo>
                  <a:pt x="1197302" y="1176637"/>
                </a:lnTo>
                <a:cubicBezTo>
                  <a:pt x="1207382" y="1177595"/>
                  <a:pt x="1216858" y="1178099"/>
                  <a:pt x="1225879" y="1178099"/>
                </a:cubicBezTo>
                <a:cubicBezTo>
                  <a:pt x="1331064" y="1178099"/>
                  <a:pt x="1367957" y="1117316"/>
                  <a:pt x="1369670" y="1114393"/>
                </a:cubicBezTo>
                <a:cubicBezTo>
                  <a:pt x="1371843" y="1110668"/>
                  <a:pt x="1372316" y="1106193"/>
                  <a:pt x="1370981" y="1102095"/>
                </a:cubicBezTo>
                <a:cubicBezTo>
                  <a:pt x="1369645" y="1097993"/>
                  <a:pt x="1366621" y="1094651"/>
                  <a:pt x="1362665" y="1092923"/>
                </a:cubicBezTo>
                <a:cubicBezTo>
                  <a:pt x="1285654" y="1059104"/>
                  <a:pt x="1288678" y="968031"/>
                  <a:pt x="1290996" y="943688"/>
                </a:cubicBezTo>
                <a:cubicBezTo>
                  <a:pt x="1318157" y="921830"/>
                  <a:pt x="1324658" y="883097"/>
                  <a:pt x="1306116" y="853573"/>
                </a:cubicBezTo>
                <a:lnTo>
                  <a:pt x="1306116" y="793093"/>
                </a:lnTo>
                <a:cubicBezTo>
                  <a:pt x="1306106" y="782136"/>
                  <a:pt x="1305350" y="771189"/>
                  <a:pt x="1303848" y="760333"/>
                </a:cubicBezTo>
                <a:lnTo>
                  <a:pt x="1507716" y="760333"/>
                </a:lnTo>
                <a:cubicBezTo>
                  <a:pt x="1516067" y="760333"/>
                  <a:pt x="1522836" y="753564"/>
                  <a:pt x="1522836" y="745213"/>
                </a:cubicBezTo>
                <a:cubicBezTo>
                  <a:pt x="1522750" y="663263"/>
                  <a:pt x="1456359" y="596845"/>
                  <a:pt x="1374408" y="596734"/>
                </a:cubicBezTo>
                <a:lnTo>
                  <a:pt x="1352484" y="596734"/>
                </a:lnTo>
                <a:cubicBezTo>
                  <a:pt x="1423805" y="545447"/>
                  <a:pt x="1440044" y="446049"/>
                  <a:pt x="1388757" y="374728"/>
                </a:cubicBezTo>
                <a:cubicBezTo>
                  <a:pt x="1354445" y="327019"/>
                  <a:pt x="1296621" y="302111"/>
                  <a:pt x="1238379" y="309959"/>
                </a:cubicBezTo>
                <a:cubicBezTo>
                  <a:pt x="1215144" y="270778"/>
                  <a:pt x="1173050" y="246671"/>
                  <a:pt x="1127499" y="246454"/>
                </a:cubicBezTo>
                <a:lnTo>
                  <a:pt x="1114999" y="246454"/>
                </a:lnTo>
                <a:cubicBezTo>
                  <a:pt x="1174683" y="198882"/>
                  <a:pt x="1184506" y="111937"/>
                  <a:pt x="1136938" y="52248"/>
                </a:cubicBezTo>
                <a:cubicBezTo>
                  <a:pt x="1089366" y="-7436"/>
                  <a:pt x="1002416" y="-17258"/>
                  <a:pt x="942732" y="30314"/>
                </a:cubicBezTo>
                <a:cubicBezTo>
                  <a:pt x="883048" y="77882"/>
                  <a:pt x="873225" y="164832"/>
                  <a:pt x="920793" y="224515"/>
                </a:cubicBezTo>
                <a:cubicBezTo>
                  <a:pt x="927259" y="232630"/>
                  <a:pt x="934618" y="239988"/>
                  <a:pt x="942732" y="246454"/>
                </a:cubicBezTo>
                <a:lnTo>
                  <a:pt x="930535" y="246454"/>
                </a:lnTo>
                <a:cubicBezTo>
                  <a:pt x="881748" y="246520"/>
                  <a:pt x="837159" y="274069"/>
                  <a:pt x="815270" y="317670"/>
                </a:cubicBezTo>
                <a:cubicBezTo>
                  <a:pt x="781029" y="305554"/>
                  <a:pt x="743672" y="305554"/>
                  <a:pt x="709430" y="317670"/>
                </a:cubicBezTo>
                <a:cubicBezTo>
                  <a:pt x="687557" y="273912"/>
                  <a:pt x="642837" y="246263"/>
                  <a:pt x="593914" y="246253"/>
                </a:cubicBezTo>
                <a:lnTo>
                  <a:pt x="581717" y="246253"/>
                </a:lnTo>
                <a:cubicBezTo>
                  <a:pt x="641390" y="198670"/>
                  <a:pt x="651193" y="111720"/>
                  <a:pt x="603611" y="52042"/>
                </a:cubicBezTo>
                <a:cubicBezTo>
                  <a:pt x="556023" y="-7632"/>
                  <a:pt x="469073" y="-17433"/>
                  <a:pt x="409399" y="30153"/>
                </a:cubicBezTo>
                <a:cubicBezTo>
                  <a:pt x="349726" y="77735"/>
                  <a:pt x="339923" y="164686"/>
                  <a:pt x="387506" y="224359"/>
                </a:cubicBezTo>
                <a:cubicBezTo>
                  <a:pt x="393962" y="232453"/>
                  <a:pt x="401305" y="239797"/>
                  <a:pt x="409399" y="246253"/>
                </a:cubicBezTo>
                <a:lnTo>
                  <a:pt x="397202" y="246253"/>
                </a:lnTo>
                <a:cubicBezTo>
                  <a:pt x="351495" y="246137"/>
                  <a:pt x="309174" y="270319"/>
                  <a:pt x="286070" y="309757"/>
                </a:cubicBezTo>
                <a:cubicBezTo>
                  <a:pt x="279171" y="308824"/>
                  <a:pt x="272216" y="308356"/>
                  <a:pt x="265255" y="308346"/>
                </a:cubicBezTo>
                <a:cubicBezTo>
                  <a:pt x="177378" y="308235"/>
                  <a:pt x="106052" y="379384"/>
                  <a:pt x="105946" y="467262"/>
                </a:cubicBezTo>
                <a:cubicBezTo>
                  <a:pt x="105880" y="518473"/>
                  <a:pt x="130470" y="566585"/>
                  <a:pt x="172015" y="596533"/>
                </a:cubicBezTo>
                <a:lnTo>
                  <a:pt x="150091" y="596533"/>
                </a:lnTo>
                <a:cubicBezTo>
                  <a:pt x="68085" y="596674"/>
                  <a:pt x="1686" y="663207"/>
                  <a:pt x="1714" y="745213"/>
                </a:cubicBezTo>
                <a:cubicBezTo>
                  <a:pt x="1714" y="753564"/>
                  <a:pt x="8482" y="760333"/>
                  <a:pt x="16834" y="760333"/>
                </a:cubicBezTo>
                <a:lnTo>
                  <a:pt x="168034" y="760333"/>
                </a:lnTo>
                <a:lnTo>
                  <a:pt x="168034" y="730093"/>
                </a:lnTo>
                <a:lnTo>
                  <a:pt x="32911" y="730093"/>
                </a:lnTo>
                <a:cubicBezTo>
                  <a:pt x="40597" y="671185"/>
                  <a:pt x="90735" y="627080"/>
                  <a:pt x="150142" y="626974"/>
                </a:cubicBezTo>
                <a:lnTo>
                  <a:pt x="313186" y="626974"/>
                </a:lnTo>
                <a:cubicBezTo>
                  <a:pt x="307652" y="635452"/>
                  <a:pt x="303292" y="644640"/>
                  <a:pt x="300233" y="654291"/>
                </a:cubicBezTo>
                <a:cubicBezTo>
                  <a:pt x="218333" y="697837"/>
                  <a:pt x="218333" y="742038"/>
                  <a:pt x="218333" y="793093"/>
                </a:cubicBezTo>
                <a:lnTo>
                  <a:pt x="218333" y="853573"/>
                </a:lnTo>
                <a:cubicBezTo>
                  <a:pt x="198148" y="885829"/>
                  <a:pt x="207930" y="928341"/>
                  <a:pt x="240186" y="948527"/>
                </a:cubicBezTo>
                <a:cubicBezTo>
                  <a:pt x="246859" y="952700"/>
                  <a:pt x="254192" y="955698"/>
                  <a:pt x="261878" y="957397"/>
                </a:cubicBezTo>
                <a:cubicBezTo>
                  <a:pt x="263506" y="1011864"/>
                  <a:pt x="284054" y="1064058"/>
                  <a:pt x="319990" y="1105019"/>
                </a:cubicBezTo>
                <a:cubicBezTo>
                  <a:pt x="322308" y="1107639"/>
                  <a:pt x="324626" y="1110059"/>
                  <a:pt x="327046" y="1112730"/>
                </a:cubicBezTo>
                <a:lnTo>
                  <a:pt x="327046" y="1178905"/>
                </a:lnTo>
                <a:lnTo>
                  <a:pt x="247766" y="1178905"/>
                </a:lnTo>
                <a:cubicBezTo>
                  <a:pt x="110986" y="1179046"/>
                  <a:pt x="139" y="1289891"/>
                  <a:pt x="0" y="1426671"/>
                </a:cubicBezTo>
                <a:lnTo>
                  <a:pt x="0" y="1484984"/>
                </a:lnTo>
                <a:cubicBezTo>
                  <a:pt x="0" y="1493336"/>
                  <a:pt x="6769" y="1500104"/>
                  <a:pt x="15120" y="1500104"/>
                </a:cubicBezTo>
                <a:lnTo>
                  <a:pt x="222919" y="1500104"/>
                </a:lnTo>
                <a:lnTo>
                  <a:pt x="222919" y="1469864"/>
                </a:lnTo>
                <a:lnTo>
                  <a:pt x="30240" y="1469864"/>
                </a:lnTo>
                <a:lnTo>
                  <a:pt x="30240" y="1426671"/>
                </a:lnTo>
                <a:cubicBezTo>
                  <a:pt x="30381" y="1306593"/>
                  <a:pt x="127688" y="1209286"/>
                  <a:pt x="247766" y="1209145"/>
                </a:cubicBezTo>
                <a:lnTo>
                  <a:pt x="338839" y="1209145"/>
                </a:lnTo>
                <a:lnTo>
                  <a:pt x="344383" y="1211615"/>
                </a:lnTo>
                <a:cubicBezTo>
                  <a:pt x="419898" y="1245786"/>
                  <a:pt x="506490" y="1245675"/>
                  <a:pt x="581918" y="1211312"/>
                </a:cubicBezTo>
                <a:lnTo>
                  <a:pt x="586656" y="1209145"/>
                </a:lnTo>
                <a:lnTo>
                  <a:pt x="677830" y="1209145"/>
                </a:lnTo>
                <a:cubicBezTo>
                  <a:pt x="797918" y="1209286"/>
                  <a:pt x="895240" y="1306583"/>
                  <a:pt x="895406" y="1426671"/>
                </a:cubicBezTo>
                <a:lnTo>
                  <a:pt x="895406" y="1469864"/>
                </a:lnTo>
                <a:lnTo>
                  <a:pt x="302803" y="1469864"/>
                </a:lnTo>
                <a:lnTo>
                  <a:pt x="302803" y="1500104"/>
                </a:lnTo>
                <a:lnTo>
                  <a:pt x="1509279" y="1500104"/>
                </a:lnTo>
                <a:cubicBezTo>
                  <a:pt x="1517630" y="1500104"/>
                  <a:pt x="1524399" y="1493336"/>
                  <a:pt x="1524399" y="1484984"/>
                </a:cubicBezTo>
                <a:lnTo>
                  <a:pt x="1524399" y="1426823"/>
                </a:lnTo>
                <a:cubicBezTo>
                  <a:pt x="1524257" y="1290042"/>
                  <a:pt x="1413413" y="1179197"/>
                  <a:pt x="1276632" y="1179056"/>
                </a:cubicBezTo>
                <a:close/>
                <a:moveTo>
                  <a:pt x="890770" y="944091"/>
                </a:moveTo>
                <a:lnTo>
                  <a:pt x="890770" y="944091"/>
                </a:lnTo>
                <a:lnTo>
                  <a:pt x="890770" y="845862"/>
                </a:lnTo>
                <a:cubicBezTo>
                  <a:pt x="910426" y="835782"/>
                  <a:pt x="954727" y="809171"/>
                  <a:pt x="974736" y="758972"/>
                </a:cubicBezTo>
                <a:cubicBezTo>
                  <a:pt x="1012990" y="786742"/>
                  <a:pt x="1109002" y="846416"/>
                  <a:pt x="1233137" y="851002"/>
                </a:cubicBezTo>
                <a:lnTo>
                  <a:pt x="1232381" y="943991"/>
                </a:lnTo>
                <a:lnTo>
                  <a:pt x="1232381" y="943991"/>
                </a:lnTo>
                <a:lnTo>
                  <a:pt x="1232381" y="954071"/>
                </a:lnTo>
                <a:cubicBezTo>
                  <a:pt x="1232381" y="1044035"/>
                  <a:pt x="1159351" y="1144683"/>
                  <a:pt x="1061626" y="1144683"/>
                </a:cubicBezTo>
                <a:cubicBezTo>
                  <a:pt x="963900" y="1144683"/>
                  <a:pt x="890870" y="1043883"/>
                  <a:pt x="890870" y="954071"/>
                </a:cubicBezTo>
                <a:lnTo>
                  <a:pt x="890870" y="944293"/>
                </a:lnTo>
                <a:close/>
                <a:moveTo>
                  <a:pt x="935273" y="626974"/>
                </a:moveTo>
                <a:lnTo>
                  <a:pt x="936029" y="626974"/>
                </a:lnTo>
                <a:lnTo>
                  <a:pt x="936029" y="626521"/>
                </a:lnTo>
                <a:cubicBezTo>
                  <a:pt x="966974" y="605454"/>
                  <a:pt x="1007849" y="591241"/>
                  <a:pt x="1061525" y="591241"/>
                </a:cubicBezTo>
                <a:cubicBezTo>
                  <a:pt x="1183644" y="591241"/>
                  <a:pt x="1275725" y="677979"/>
                  <a:pt x="1275725" y="792841"/>
                </a:cubicBezTo>
                <a:lnTo>
                  <a:pt x="1275725" y="826911"/>
                </a:lnTo>
                <a:cubicBezTo>
                  <a:pt x="1267399" y="823141"/>
                  <a:pt x="1258402" y="821085"/>
                  <a:pt x="1249265" y="820863"/>
                </a:cubicBezTo>
                <a:lnTo>
                  <a:pt x="1248358" y="820863"/>
                </a:lnTo>
                <a:cubicBezTo>
                  <a:pt x="1093176" y="820863"/>
                  <a:pt x="977710" y="722987"/>
                  <a:pt x="976601" y="721979"/>
                </a:cubicBezTo>
                <a:cubicBezTo>
                  <a:pt x="970296" y="716500"/>
                  <a:pt x="960750" y="717170"/>
                  <a:pt x="955272" y="723475"/>
                </a:cubicBezTo>
                <a:cubicBezTo>
                  <a:pt x="953598" y="725396"/>
                  <a:pt x="952444" y="727704"/>
                  <a:pt x="951905" y="730194"/>
                </a:cubicBezTo>
                <a:cubicBezTo>
                  <a:pt x="939305" y="788103"/>
                  <a:pt x="883310" y="815874"/>
                  <a:pt x="872071" y="820914"/>
                </a:cubicBezTo>
                <a:cubicBezTo>
                  <a:pt x="863518" y="821332"/>
                  <a:pt x="855122" y="823368"/>
                  <a:pt x="847325" y="826911"/>
                </a:cubicBezTo>
                <a:lnTo>
                  <a:pt x="847325" y="793093"/>
                </a:lnTo>
                <a:cubicBezTo>
                  <a:pt x="847325" y="756956"/>
                  <a:pt x="866124" y="674653"/>
                  <a:pt x="935273" y="626974"/>
                </a:cubicBezTo>
                <a:close/>
                <a:moveTo>
                  <a:pt x="1262873" y="925847"/>
                </a:moveTo>
                <a:lnTo>
                  <a:pt x="1263478" y="854682"/>
                </a:lnTo>
                <a:cubicBezTo>
                  <a:pt x="1283058" y="863401"/>
                  <a:pt x="1291858" y="886343"/>
                  <a:pt x="1283139" y="905923"/>
                </a:cubicBezTo>
                <a:cubicBezTo>
                  <a:pt x="1279147" y="914885"/>
                  <a:pt x="1271905" y="922006"/>
                  <a:pt x="1262873" y="925847"/>
                </a:cubicBezTo>
                <a:close/>
                <a:moveTo>
                  <a:pt x="860479" y="854379"/>
                </a:moveTo>
                <a:lnTo>
                  <a:pt x="860479" y="925897"/>
                </a:lnTo>
                <a:cubicBezTo>
                  <a:pt x="840733" y="917500"/>
                  <a:pt x="831530" y="894679"/>
                  <a:pt x="839926" y="874932"/>
                </a:cubicBezTo>
                <a:cubicBezTo>
                  <a:pt x="843862" y="865679"/>
                  <a:pt x="851231" y="858316"/>
                  <a:pt x="860479" y="854379"/>
                </a:cubicBezTo>
                <a:close/>
                <a:moveTo>
                  <a:pt x="955987" y="1139341"/>
                </a:moveTo>
                <a:cubicBezTo>
                  <a:pt x="1018448" y="1186485"/>
                  <a:pt x="1104602" y="1186485"/>
                  <a:pt x="1167062" y="1139341"/>
                </a:cubicBezTo>
                <a:lnTo>
                  <a:pt x="1167062" y="1186717"/>
                </a:lnTo>
                <a:cubicBezTo>
                  <a:pt x="1104466" y="1233453"/>
                  <a:pt x="1018584" y="1233453"/>
                  <a:pt x="955987" y="1186717"/>
                </a:cubicBezTo>
                <a:close/>
                <a:moveTo>
                  <a:pt x="1333030" y="1111520"/>
                </a:moveTo>
                <a:cubicBezTo>
                  <a:pt x="1315692" y="1128203"/>
                  <a:pt x="1275170" y="1154511"/>
                  <a:pt x="1197302" y="1146246"/>
                </a:cubicBezTo>
                <a:lnTo>
                  <a:pt x="1197302" y="1113133"/>
                </a:lnTo>
                <a:cubicBezTo>
                  <a:pt x="1199722" y="1110613"/>
                  <a:pt x="1202090" y="1108093"/>
                  <a:pt x="1204409" y="1105371"/>
                </a:cubicBezTo>
                <a:cubicBezTo>
                  <a:pt x="1235334" y="1069900"/>
                  <a:pt x="1255031" y="1026047"/>
                  <a:pt x="1261008" y="979371"/>
                </a:cubicBezTo>
                <a:cubicBezTo>
                  <a:pt x="1264133" y="1020145"/>
                  <a:pt x="1278799" y="1078559"/>
                  <a:pt x="1333030" y="1111520"/>
                </a:cubicBezTo>
                <a:close/>
                <a:moveTo>
                  <a:pt x="1374257" y="626974"/>
                </a:moveTo>
                <a:cubicBezTo>
                  <a:pt x="1433663" y="627080"/>
                  <a:pt x="1483801" y="671185"/>
                  <a:pt x="1491487" y="730093"/>
                </a:cubicBezTo>
                <a:lnTo>
                  <a:pt x="1297498" y="730093"/>
                </a:lnTo>
                <a:cubicBezTo>
                  <a:pt x="1286672" y="690680"/>
                  <a:pt x="1265206" y="655002"/>
                  <a:pt x="1235455" y="626974"/>
                </a:cubicBezTo>
                <a:close/>
                <a:moveTo>
                  <a:pt x="1388117" y="468013"/>
                </a:moveTo>
                <a:cubicBezTo>
                  <a:pt x="1388147" y="539268"/>
                  <a:pt x="1330399" y="597057"/>
                  <a:pt x="1259143" y="597087"/>
                </a:cubicBezTo>
                <a:cubicBezTo>
                  <a:pt x="1187888" y="597118"/>
                  <a:pt x="1130099" y="539369"/>
                  <a:pt x="1130069" y="468114"/>
                </a:cubicBezTo>
                <a:cubicBezTo>
                  <a:pt x="1130039" y="396858"/>
                  <a:pt x="1187787" y="339070"/>
                  <a:pt x="1259042" y="339039"/>
                </a:cubicBezTo>
                <a:cubicBezTo>
                  <a:pt x="1259058" y="339039"/>
                  <a:pt x="1259078" y="339039"/>
                  <a:pt x="1259093" y="339039"/>
                </a:cubicBezTo>
                <a:cubicBezTo>
                  <a:pt x="1330308" y="339095"/>
                  <a:pt x="1388031" y="396798"/>
                  <a:pt x="1388117" y="468013"/>
                </a:cubicBezTo>
                <a:close/>
                <a:moveTo>
                  <a:pt x="920859" y="138699"/>
                </a:moveTo>
                <a:cubicBezTo>
                  <a:pt x="920637" y="79076"/>
                  <a:pt x="968789" y="30561"/>
                  <a:pt x="1028412" y="30339"/>
                </a:cubicBezTo>
                <a:cubicBezTo>
                  <a:pt x="1088035" y="30118"/>
                  <a:pt x="1136550" y="78270"/>
                  <a:pt x="1136772" y="137893"/>
                </a:cubicBezTo>
                <a:cubicBezTo>
                  <a:pt x="1136994" y="197516"/>
                  <a:pt x="1088842" y="246031"/>
                  <a:pt x="1029219" y="246253"/>
                </a:cubicBezTo>
                <a:cubicBezTo>
                  <a:pt x="1029082" y="246253"/>
                  <a:pt x="1028951" y="246253"/>
                  <a:pt x="1028815" y="246253"/>
                </a:cubicBezTo>
                <a:cubicBezTo>
                  <a:pt x="969288" y="246172"/>
                  <a:pt x="921025" y="197975"/>
                  <a:pt x="920859" y="138447"/>
                </a:cubicBezTo>
                <a:close/>
                <a:moveTo>
                  <a:pt x="930485" y="276493"/>
                </a:moveTo>
                <a:lnTo>
                  <a:pt x="1127045" y="276493"/>
                </a:lnTo>
                <a:cubicBezTo>
                  <a:pt x="1158605" y="276609"/>
                  <a:pt x="1188236" y="291704"/>
                  <a:pt x="1206879" y="317166"/>
                </a:cubicBezTo>
                <a:cubicBezTo>
                  <a:pt x="1123885" y="345798"/>
                  <a:pt x="1079820" y="436286"/>
                  <a:pt x="1108452" y="519280"/>
                </a:cubicBezTo>
                <a:cubicBezTo>
                  <a:pt x="1115130" y="538633"/>
                  <a:pt x="1125482" y="556510"/>
                  <a:pt x="1138939" y="571938"/>
                </a:cubicBezTo>
                <a:cubicBezTo>
                  <a:pt x="1113765" y="564549"/>
                  <a:pt x="1087657" y="560830"/>
                  <a:pt x="1061424" y="560900"/>
                </a:cubicBezTo>
                <a:cubicBezTo>
                  <a:pt x="1004270" y="560900"/>
                  <a:pt x="959868" y="575012"/>
                  <a:pt x="925344" y="596533"/>
                </a:cubicBezTo>
                <a:lnTo>
                  <a:pt x="855389" y="596533"/>
                </a:lnTo>
                <a:cubicBezTo>
                  <a:pt x="926614" y="545160"/>
                  <a:pt x="942707" y="445771"/>
                  <a:pt x="891334" y="374546"/>
                </a:cubicBezTo>
                <a:cubicBezTo>
                  <a:pt x="878412" y="356629"/>
                  <a:pt x="861896" y="341600"/>
                  <a:pt x="842839" y="330421"/>
                </a:cubicBezTo>
                <a:cubicBezTo>
                  <a:pt x="859688" y="297484"/>
                  <a:pt x="893491" y="276689"/>
                  <a:pt x="930485" y="276493"/>
                </a:cubicBezTo>
                <a:close/>
                <a:moveTo>
                  <a:pt x="891173" y="468013"/>
                </a:moveTo>
                <a:cubicBezTo>
                  <a:pt x="891032" y="539243"/>
                  <a:pt x="833178" y="596876"/>
                  <a:pt x="761947" y="596734"/>
                </a:cubicBezTo>
                <a:cubicBezTo>
                  <a:pt x="690717" y="596593"/>
                  <a:pt x="633085" y="538739"/>
                  <a:pt x="633226" y="467509"/>
                </a:cubicBezTo>
                <a:cubicBezTo>
                  <a:pt x="633367" y="396379"/>
                  <a:pt x="691070" y="338787"/>
                  <a:pt x="762199" y="338787"/>
                </a:cubicBezTo>
                <a:cubicBezTo>
                  <a:pt x="833495" y="338873"/>
                  <a:pt x="891228" y="396717"/>
                  <a:pt x="891173" y="468013"/>
                </a:cubicBezTo>
                <a:close/>
                <a:moveTo>
                  <a:pt x="387626" y="138699"/>
                </a:moveTo>
                <a:cubicBezTo>
                  <a:pt x="387405" y="79076"/>
                  <a:pt x="435557" y="30561"/>
                  <a:pt x="495180" y="30339"/>
                </a:cubicBezTo>
                <a:cubicBezTo>
                  <a:pt x="554803" y="30118"/>
                  <a:pt x="603318" y="78270"/>
                  <a:pt x="603540" y="137893"/>
                </a:cubicBezTo>
                <a:cubicBezTo>
                  <a:pt x="603762" y="197516"/>
                  <a:pt x="555610" y="246031"/>
                  <a:pt x="495986" y="246253"/>
                </a:cubicBezTo>
                <a:cubicBezTo>
                  <a:pt x="495850" y="246253"/>
                  <a:pt x="495719" y="246253"/>
                  <a:pt x="495583" y="246253"/>
                </a:cubicBezTo>
                <a:cubicBezTo>
                  <a:pt x="436056" y="246172"/>
                  <a:pt x="387793" y="197975"/>
                  <a:pt x="387626" y="138447"/>
                </a:cubicBezTo>
                <a:close/>
                <a:moveTo>
                  <a:pt x="397253" y="276493"/>
                </a:moveTo>
                <a:lnTo>
                  <a:pt x="593813" y="276493"/>
                </a:lnTo>
                <a:cubicBezTo>
                  <a:pt x="630852" y="276553"/>
                  <a:pt x="664766" y="297283"/>
                  <a:pt x="681710" y="330219"/>
                </a:cubicBezTo>
                <a:cubicBezTo>
                  <a:pt x="605874" y="374501"/>
                  <a:pt x="580291" y="471879"/>
                  <a:pt x="624567" y="547715"/>
                </a:cubicBezTo>
                <a:cubicBezTo>
                  <a:pt x="635776" y="566908"/>
                  <a:pt x="650881" y="583540"/>
                  <a:pt x="668909" y="596533"/>
                </a:cubicBezTo>
                <a:lnTo>
                  <a:pt x="596585" y="596533"/>
                </a:lnTo>
                <a:cubicBezTo>
                  <a:pt x="556028" y="572764"/>
                  <a:pt x="509781" y="560447"/>
                  <a:pt x="462773" y="560900"/>
                </a:cubicBezTo>
                <a:cubicBezTo>
                  <a:pt x="436247" y="560442"/>
                  <a:pt x="409838" y="564458"/>
                  <a:pt x="384653" y="572794"/>
                </a:cubicBezTo>
                <a:cubicBezTo>
                  <a:pt x="442814" y="506992"/>
                  <a:pt x="436620" y="406505"/>
                  <a:pt x="370823" y="348343"/>
                </a:cubicBezTo>
                <a:cubicBezTo>
                  <a:pt x="355219" y="334549"/>
                  <a:pt x="337055" y="323960"/>
                  <a:pt x="317369" y="317166"/>
                </a:cubicBezTo>
                <a:cubicBezTo>
                  <a:pt x="335916" y="291557"/>
                  <a:pt x="365637" y="276427"/>
                  <a:pt x="397253" y="276493"/>
                </a:cubicBezTo>
                <a:close/>
                <a:moveTo>
                  <a:pt x="136282" y="468013"/>
                </a:moveTo>
                <a:cubicBezTo>
                  <a:pt x="136251" y="396757"/>
                  <a:pt x="194000" y="338969"/>
                  <a:pt x="265255" y="338939"/>
                </a:cubicBezTo>
                <a:cubicBezTo>
                  <a:pt x="336511" y="338908"/>
                  <a:pt x="394299" y="396657"/>
                  <a:pt x="394330" y="467912"/>
                </a:cubicBezTo>
                <a:cubicBezTo>
                  <a:pt x="394360" y="539168"/>
                  <a:pt x="336612" y="596956"/>
                  <a:pt x="265356" y="596987"/>
                </a:cubicBezTo>
                <a:cubicBezTo>
                  <a:pt x="265341" y="596987"/>
                  <a:pt x="265321" y="596987"/>
                  <a:pt x="265306" y="596987"/>
                </a:cubicBezTo>
                <a:cubicBezTo>
                  <a:pt x="194090" y="596931"/>
                  <a:pt x="136367" y="539228"/>
                  <a:pt x="136282" y="468013"/>
                </a:cubicBezTo>
                <a:close/>
                <a:moveTo>
                  <a:pt x="319939" y="678383"/>
                </a:moveTo>
                <a:cubicBezTo>
                  <a:pt x="324334" y="676170"/>
                  <a:pt x="327383" y="671962"/>
                  <a:pt x="328104" y="667093"/>
                </a:cubicBezTo>
                <a:cubicBezTo>
                  <a:pt x="328104" y="666337"/>
                  <a:pt x="340654" y="591493"/>
                  <a:pt x="462773" y="591493"/>
                </a:cubicBezTo>
                <a:cubicBezTo>
                  <a:pt x="584892" y="591493"/>
                  <a:pt x="676973" y="678231"/>
                  <a:pt x="676973" y="793093"/>
                </a:cubicBezTo>
                <a:lnTo>
                  <a:pt x="676973" y="827163"/>
                </a:lnTo>
                <a:cubicBezTo>
                  <a:pt x="668365" y="823278"/>
                  <a:pt x="659051" y="821201"/>
                  <a:pt x="649606" y="821065"/>
                </a:cubicBezTo>
                <a:lnTo>
                  <a:pt x="648698" y="821065"/>
                </a:lnTo>
                <a:cubicBezTo>
                  <a:pt x="647680" y="821115"/>
                  <a:pt x="646667" y="821272"/>
                  <a:pt x="645674" y="821519"/>
                </a:cubicBezTo>
                <a:cubicBezTo>
                  <a:pt x="450576" y="874237"/>
                  <a:pt x="384502" y="733419"/>
                  <a:pt x="381780" y="727422"/>
                </a:cubicBezTo>
                <a:cubicBezTo>
                  <a:pt x="378378" y="719796"/>
                  <a:pt x="369437" y="716374"/>
                  <a:pt x="361812" y="719776"/>
                </a:cubicBezTo>
                <a:cubicBezTo>
                  <a:pt x="357427" y="721732"/>
                  <a:pt x="354231" y="725653"/>
                  <a:pt x="353203" y="730345"/>
                </a:cubicBezTo>
                <a:cubicBezTo>
                  <a:pt x="340553" y="788255"/>
                  <a:pt x="284558" y="816025"/>
                  <a:pt x="273319" y="821065"/>
                </a:cubicBezTo>
                <a:cubicBezTo>
                  <a:pt x="264766" y="821493"/>
                  <a:pt x="256370" y="823524"/>
                  <a:pt x="248573" y="827062"/>
                </a:cubicBezTo>
                <a:lnTo>
                  <a:pt x="248573" y="793093"/>
                </a:lnTo>
                <a:cubicBezTo>
                  <a:pt x="248573" y="742239"/>
                  <a:pt x="248573" y="714267"/>
                  <a:pt x="319939" y="678131"/>
                </a:cubicBezTo>
                <a:close/>
                <a:moveTo>
                  <a:pt x="664574" y="854782"/>
                </a:moveTo>
                <a:cubicBezTo>
                  <a:pt x="684155" y="863502"/>
                  <a:pt x="692955" y="886444"/>
                  <a:pt x="684236" y="906024"/>
                </a:cubicBezTo>
                <a:cubicBezTo>
                  <a:pt x="680244" y="914985"/>
                  <a:pt x="673001" y="922107"/>
                  <a:pt x="663970" y="925947"/>
                </a:cubicBezTo>
                <a:close/>
                <a:moveTo>
                  <a:pt x="238090" y="890062"/>
                </a:moveTo>
                <a:cubicBezTo>
                  <a:pt x="238120" y="874484"/>
                  <a:pt x="247439" y="860422"/>
                  <a:pt x="261778" y="854329"/>
                </a:cubicBezTo>
                <a:lnTo>
                  <a:pt x="261778" y="925847"/>
                </a:lnTo>
                <a:cubicBezTo>
                  <a:pt x="247409" y="919778"/>
                  <a:pt x="238064" y="905707"/>
                  <a:pt x="238039" y="890113"/>
                </a:cubicBezTo>
                <a:close/>
                <a:moveTo>
                  <a:pt x="292068" y="953819"/>
                </a:moveTo>
                <a:lnTo>
                  <a:pt x="292068" y="944041"/>
                </a:lnTo>
                <a:lnTo>
                  <a:pt x="292068" y="944041"/>
                </a:lnTo>
                <a:lnTo>
                  <a:pt x="292068" y="845811"/>
                </a:lnTo>
                <a:cubicBezTo>
                  <a:pt x="310464" y="836588"/>
                  <a:pt x="350431" y="812497"/>
                  <a:pt x="371902" y="768347"/>
                </a:cubicBezTo>
                <a:cubicBezTo>
                  <a:pt x="398765" y="804887"/>
                  <a:pt x="458287" y="863451"/>
                  <a:pt x="563825" y="863451"/>
                </a:cubicBezTo>
                <a:cubicBezTo>
                  <a:pt x="587563" y="863305"/>
                  <a:pt x="611216" y="860619"/>
                  <a:pt x="634385" y="855438"/>
                </a:cubicBezTo>
                <a:lnTo>
                  <a:pt x="633629" y="943940"/>
                </a:lnTo>
                <a:lnTo>
                  <a:pt x="633629" y="943940"/>
                </a:lnTo>
                <a:lnTo>
                  <a:pt x="633629" y="954020"/>
                </a:lnTo>
                <a:cubicBezTo>
                  <a:pt x="633629" y="1043984"/>
                  <a:pt x="560599" y="1144633"/>
                  <a:pt x="462874" y="1144633"/>
                </a:cubicBezTo>
                <a:cubicBezTo>
                  <a:pt x="365148" y="1144633"/>
                  <a:pt x="292068" y="1043833"/>
                  <a:pt x="292068" y="953869"/>
                </a:cubicBezTo>
                <a:close/>
                <a:moveTo>
                  <a:pt x="357286" y="1184348"/>
                </a:moveTo>
                <a:lnTo>
                  <a:pt x="357286" y="1139341"/>
                </a:lnTo>
                <a:cubicBezTo>
                  <a:pt x="419731" y="1186475"/>
                  <a:pt x="505865" y="1186475"/>
                  <a:pt x="568310" y="1139341"/>
                </a:cubicBezTo>
                <a:lnTo>
                  <a:pt x="568310" y="1184348"/>
                </a:lnTo>
                <a:cubicBezTo>
                  <a:pt x="501218" y="1214568"/>
                  <a:pt x="424393" y="1214588"/>
                  <a:pt x="357286" y="1184399"/>
                </a:cubicBezTo>
                <a:close/>
                <a:moveTo>
                  <a:pt x="598550" y="1179006"/>
                </a:moveTo>
                <a:lnTo>
                  <a:pt x="598550" y="1113133"/>
                </a:lnTo>
                <a:cubicBezTo>
                  <a:pt x="600970" y="1110613"/>
                  <a:pt x="603338" y="1108093"/>
                  <a:pt x="605657" y="1105371"/>
                </a:cubicBezTo>
                <a:cubicBezTo>
                  <a:pt x="641587" y="1064401"/>
                  <a:pt x="662145" y="1012217"/>
                  <a:pt x="663818" y="957750"/>
                </a:cubicBezTo>
                <a:cubicBezTo>
                  <a:pt x="695354" y="950638"/>
                  <a:pt x="717767" y="922641"/>
                  <a:pt x="717797" y="890315"/>
                </a:cubicBezTo>
                <a:cubicBezTo>
                  <a:pt x="717807" y="877377"/>
                  <a:pt x="714138" y="864701"/>
                  <a:pt x="707213" y="853775"/>
                </a:cubicBezTo>
                <a:lnTo>
                  <a:pt x="707213" y="793295"/>
                </a:lnTo>
                <a:cubicBezTo>
                  <a:pt x="707934" y="730436"/>
                  <a:pt x="682351" y="670137"/>
                  <a:pt x="636653" y="626974"/>
                </a:cubicBezTo>
                <a:lnTo>
                  <a:pt x="887645" y="626974"/>
                </a:lnTo>
                <a:cubicBezTo>
                  <a:pt x="832910" y="682112"/>
                  <a:pt x="817085" y="757309"/>
                  <a:pt x="817085" y="793295"/>
                </a:cubicBezTo>
                <a:lnTo>
                  <a:pt x="817085" y="853775"/>
                </a:lnTo>
                <a:cubicBezTo>
                  <a:pt x="798628" y="883284"/>
                  <a:pt x="805120" y="921930"/>
                  <a:pt x="832205" y="943789"/>
                </a:cubicBezTo>
                <a:cubicBezTo>
                  <a:pt x="834473" y="968132"/>
                  <a:pt x="837547" y="1059205"/>
                  <a:pt x="760486" y="1093023"/>
                </a:cubicBezTo>
                <a:cubicBezTo>
                  <a:pt x="752845" y="1096390"/>
                  <a:pt x="749377" y="1105316"/>
                  <a:pt x="752744" y="1112957"/>
                </a:cubicBezTo>
                <a:cubicBezTo>
                  <a:pt x="752976" y="1113486"/>
                  <a:pt x="753238" y="1113995"/>
                  <a:pt x="753530" y="1114494"/>
                </a:cubicBezTo>
                <a:cubicBezTo>
                  <a:pt x="754891" y="1116863"/>
                  <a:pt x="788810" y="1173008"/>
                  <a:pt x="884268" y="1177847"/>
                </a:cubicBezTo>
                <a:lnTo>
                  <a:pt x="885830" y="1147607"/>
                </a:lnTo>
                <a:cubicBezTo>
                  <a:pt x="833566" y="1144935"/>
                  <a:pt x="804233" y="1125027"/>
                  <a:pt x="790070" y="1111571"/>
                </a:cubicBezTo>
                <a:cubicBezTo>
                  <a:pt x="844250" y="1078609"/>
                  <a:pt x="858917" y="1020195"/>
                  <a:pt x="862092" y="979220"/>
                </a:cubicBezTo>
                <a:cubicBezTo>
                  <a:pt x="868044" y="1025906"/>
                  <a:pt x="887746" y="1069764"/>
                  <a:pt x="918691" y="1105220"/>
                </a:cubicBezTo>
                <a:cubicBezTo>
                  <a:pt x="920959" y="1107841"/>
                  <a:pt x="923328" y="1110260"/>
                  <a:pt x="925697" y="1112931"/>
                </a:cubicBezTo>
                <a:lnTo>
                  <a:pt x="925697" y="1179107"/>
                </a:lnTo>
                <a:lnTo>
                  <a:pt x="846519" y="1179107"/>
                </a:lnTo>
                <a:cubicBezTo>
                  <a:pt x="818864" y="1178522"/>
                  <a:pt x="791426" y="1184081"/>
                  <a:pt x="766181" y="1195386"/>
                </a:cubicBezTo>
                <a:cubicBezTo>
                  <a:pt x="737987" y="1184610"/>
                  <a:pt x="708060" y="1179091"/>
                  <a:pt x="677880" y="1179107"/>
                </a:cubicBezTo>
                <a:close/>
                <a:moveTo>
                  <a:pt x="1494159" y="1469965"/>
                </a:moveTo>
                <a:lnTo>
                  <a:pt x="925697" y="1469965"/>
                </a:lnTo>
                <a:lnTo>
                  <a:pt x="925697" y="1426772"/>
                </a:lnTo>
                <a:cubicBezTo>
                  <a:pt x="925677" y="1339459"/>
                  <a:pt x="879732" y="1258592"/>
                  <a:pt x="804737" y="1213883"/>
                </a:cubicBezTo>
                <a:cubicBezTo>
                  <a:pt x="818466" y="1210506"/>
                  <a:pt x="832583" y="1208943"/>
                  <a:pt x="846720" y="1209246"/>
                </a:cubicBezTo>
                <a:lnTo>
                  <a:pt x="935575" y="1209246"/>
                </a:lnTo>
                <a:cubicBezTo>
                  <a:pt x="1009855" y="1266389"/>
                  <a:pt x="1113296" y="1266389"/>
                  <a:pt x="1187575" y="1209246"/>
                </a:cubicBezTo>
                <a:lnTo>
                  <a:pt x="1276783" y="1209246"/>
                </a:lnTo>
                <a:cubicBezTo>
                  <a:pt x="1396861" y="1209387"/>
                  <a:pt x="1494169" y="1306694"/>
                  <a:pt x="1494310" y="1426772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94" name="Graphic 2">
            <a:extLst>
              <a:ext uri="{FF2B5EF4-FFF2-40B4-BE49-F238E27FC236}">
                <a16:creationId xmlns:a16="http://schemas.microsoft.com/office/drawing/2014/main" id="{26272E3D-1B6F-43B0-8E41-F08A1E8B824C}"/>
              </a:ext>
            </a:extLst>
          </p:cNvPr>
          <p:cNvSpPr>
            <a:spLocks noChangeAspect="1"/>
          </p:cNvSpPr>
          <p:nvPr/>
        </p:nvSpPr>
        <p:spPr>
          <a:xfrm>
            <a:off x="10930356" y="2705841"/>
            <a:ext cx="825687" cy="765228"/>
          </a:xfrm>
          <a:custGeom>
            <a:avLst/>
            <a:gdLst>
              <a:gd name="connsiteX0" fmla="*/ 65627 w 3535584"/>
              <a:gd name="connsiteY0" fmla="*/ 1528572 h 3276219"/>
              <a:gd name="connsiteX1" fmla="*/ 290036 w 3535584"/>
              <a:gd name="connsiteY1" fmla="*/ 1528572 h 3276219"/>
              <a:gd name="connsiteX2" fmla="*/ 290036 w 3535584"/>
              <a:gd name="connsiteY2" fmla="*/ 1471422 h 3276219"/>
              <a:gd name="connsiteX3" fmla="*/ 94202 w 3535584"/>
              <a:gd name="connsiteY3" fmla="*/ 1471422 h 3276219"/>
              <a:gd name="connsiteX4" fmla="*/ 94202 w 3535584"/>
              <a:gd name="connsiteY4" fmla="*/ 1437037 h 3276219"/>
              <a:gd name="connsiteX5" fmla="*/ 316801 w 3535584"/>
              <a:gd name="connsiteY5" fmla="*/ 1214437 h 3276219"/>
              <a:gd name="connsiteX6" fmla="*/ 412051 w 3535584"/>
              <a:gd name="connsiteY6" fmla="*/ 1214437 h 3276219"/>
              <a:gd name="connsiteX7" fmla="*/ 685895 w 3535584"/>
              <a:gd name="connsiteY7" fmla="*/ 1214437 h 3276219"/>
              <a:gd name="connsiteX8" fmla="*/ 781145 w 3535584"/>
              <a:gd name="connsiteY8" fmla="*/ 1214437 h 3276219"/>
              <a:gd name="connsiteX9" fmla="*/ 1003744 w 3535584"/>
              <a:gd name="connsiteY9" fmla="*/ 1437037 h 3276219"/>
              <a:gd name="connsiteX10" fmla="*/ 1003744 w 3535584"/>
              <a:gd name="connsiteY10" fmla="*/ 1471422 h 3276219"/>
              <a:gd name="connsiteX11" fmla="*/ 376238 w 3535584"/>
              <a:gd name="connsiteY11" fmla="*/ 1471422 h 3276219"/>
              <a:gd name="connsiteX12" fmla="*/ 376238 w 3535584"/>
              <a:gd name="connsiteY12" fmla="*/ 1528572 h 3276219"/>
              <a:gd name="connsiteX13" fmla="*/ 1032319 w 3535584"/>
              <a:gd name="connsiteY13" fmla="*/ 1528572 h 3276219"/>
              <a:gd name="connsiteX14" fmla="*/ 1060894 w 3535584"/>
              <a:gd name="connsiteY14" fmla="*/ 1499997 h 3276219"/>
              <a:gd name="connsiteX15" fmla="*/ 1060894 w 3535584"/>
              <a:gd name="connsiteY15" fmla="*/ 1437037 h 3276219"/>
              <a:gd name="connsiteX16" fmla="*/ 781145 w 3535584"/>
              <a:gd name="connsiteY16" fmla="*/ 1157287 h 3276219"/>
              <a:gd name="connsiteX17" fmla="*/ 707708 w 3535584"/>
              <a:gd name="connsiteY17" fmla="*/ 1157287 h 3276219"/>
              <a:gd name="connsiteX18" fmla="*/ 707708 w 3535584"/>
              <a:gd name="connsiteY18" fmla="*/ 1103566 h 3276219"/>
              <a:gd name="connsiteX19" fmla="*/ 778193 w 3535584"/>
              <a:gd name="connsiteY19" fmla="*/ 926402 h 3276219"/>
              <a:gd name="connsiteX20" fmla="*/ 778193 w 3535584"/>
              <a:gd name="connsiteY20" fmla="*/ 916115 h 3276219"/>
              <a:gd name="connsiteX21" fmla="*/ 779145 w 3535584"/>
              <a:gd name="connsiteY21" fmla="*/ 799624 h 3276219"/>
              <a:gd name="connsiteX22" fmla="*/ 778193 w 3535584"/>
              <a:gd name="connsiteY22" fmla="*/ 792290 h 3276219"/>
              <a:gd name="connsiteX23" fmla="*/ 778193 w 3535584"/>
              <a:gd name="connsiteY23" fmla="*/ 724186 h 3276219"/>
              <a:gd name="connsiteX24" fmla="*/ 548926 w 3535584"/>
              <a:gd name="connsiteY24" fmla="*/ 505778 h 3276219"/>
              <a:gd name="connsiteX25" fmla="*/ 319659 w 3535584"/>
              <a:gd name="connsiteY25" fmla="*/ 724186 h 3276219"/>
              <a:gd name="connsiteX26" fmla="*/ 319659 w 3535584"/>
              <a:gd name="connsiteY26" fmla="*/ 781336 h 3276219"/>
              <a:gd name="connsiteX27" fmla="*/ 326041 w 3535584"/>
              <a:gd name="connsiteY27" fmla="*/ 781336 h 3276219"/>
              <a:gd name="connsiteX28" fmla="*/ 319945 w 3535584"/>
              <a:gd name="connsiteY28" fmla="*/ 799719 h 3276219"/>
              <a:gd name="connsiteX29" fmla="*/ 319945 w 3535584"/>
              <a:gd name="connsiteY29" fmla="*/ 926402 h 3276219"/>
              <a:gd name="connsiteX30" fmla="*/ 390334 w 3535584"/>
              <a:gd name="connsiteY30" fmla="*/ 1103471 h 3276219"/>
              <a:gd name="connsiteX31" fmla="*/ 390334 w 3535584"/>
              <a:gd name="connsiteY31" fmla="*/ 1157287 h 3276219"/>
              <a:gd name="connsiteX32" fmla="*/ 316992 w 3535584"/>
              <a:gd name="connsiteY32" fmla="*/ 1157287 h 3276219"/>
              <a:gd name="connsiteX33" fmla="*/ 37052 w 3535584"/>
              <a:gd name="connsiteY33" fmla="*/ 1437037 h 3276219"/>
              <a:gd name="connsiteX34" fmla="*/ 37052 w 3535584"/>
              <a:gd name="connsiteY34" fmla="*/ 1499997 h 3276219"/>
              <a:gd name="connsiteX35" fmla="*/ 65627 w 3535584"/>
              <a:gd name="connsiteY35" fmla="*/ 1528572 h 3276219"/>
              <a:gd name="connsiteX36" fmla="*/ 447484 w 3535584"/>
              <a:gd name="connsiteY36" fmla="*/ 1169194 h 3276219"/>
              <a:gd name="connsiteX37" fmla="*/ 447484 w 3535584"/>
              <a:gd name="connsiteY37" fmla="*/ 1169194 h 3276219"/>
              <a:gd name="connsiteX38" fmla="*/ 447484 w 3535584"/>
              <a:gd name="connsiteY38" fmla="*/ 1149287 h 3276219"/>
              <a:gd name="connsiteX39" fmla="*/ 650748 w 3535584"/>
              <a:gd name="connsiteY39" fmla="*/ 1149287 h 3276219"/>
              <a:gd name="connsiteX40" fmla="*/ 650748 w 3535584"/>
              <a:gd name="connsiteY40" fmla="*/ 1169575 h 3276219"/>
              <a:gd name="connsiteX41" fmla="*/ 447484 w 3535584"/>
              <a:gd name="connsiteY41" fmla="*/ 1169194 h 3276219"/>
              <a:gd name="connsiteX42" fmla="*/ 548545 w 3535584"/>
              <a:gd name="connsiteY42" fmla="*/ 562928 h 3276219"/>
              <a:gd name="connsiteX43" fmla="*/ 720662 w 3535584"/>
              <a:gd name="connsiteY43" fmla="*/ 724186 h 3276219"/>
              <a:gd name="connsiteX44" fmla="*/ 720662 w 3535584"/>
              <a:gd name="connsiteY44" fmla="*/ 776954 h 3276219"/>
              <a:gd name="connsiteX45" fmla="*/ 472249 w 3535584"/>
              <a:gd name="connsiteY45" fmla="*/ 677037 h 3276219"/>
              <a:gd name="connsiteX46" fmla="*/ 434511 w 3535584"/>
              <a:gd name="connsiteY46" fmla="*/ 662588 h 3276219"/>
              <a:gd name="connsiteX47" fmla="*/ 418243 w 3535584"/>
              <a:gd name="connsiteY47" fmla="*/ 682561 h 3276219"/>
              <a:gd name="connsiteX48" fmla="*/ 376428 w 3535584"/>
              <a:gd name="connsiteY48" fmla="*/ 748094 h 3276219"/>
              <a:gd name="connsiteX49" fmla="*/ 376428 w 3535584"/>
              <a:gd name="connsiteY49" fmla="*/ 724186 h 3276219"/>
              <a:gd name="connsiteX50" fmla="*/ 548545 w 3535584"/>
              <a:gd name="connsiteY50" fmla="*/ 562928 h 3276219"/>
              <a:gd name="connsiteX51" fmla="*/ 377095 w 3535584"/>
              <a:gd name="connsiteY51" fmla="*/ 915829 h 3276219"/>
              <a:gd name="connsiteX52" fmla="*/ 377095 w 3535584"/>
              <a:gd name="connsiteY52" fmla="*/ 817150 h 3276219"/>
              <a:gd name="connsiteX53" fmla="*/ 452723 w 3535584"/>
              <a:gd name="connsiteY53" fmla="*/ 748094 h 3276219"/>
              <a:gd name="connsiteX54" fmla="*/ 721328 w 3535584"/>
              <a:gd name="connsiteY54" fmla="*/ 835247 h 3276219"/>
              <a:gd name="connsiteX55" fmla="*/ 721328 w 3535584"/>
              <a:gd name="connsiteY55" fmla="*/ 852297 h 3276219"/>
              <a:gd name="connsiteX56" fmla="*/ 721900 w 3535584"/>
              <a:gd name="connsiteY56" fmla="*/ 852297 h 3276219"/>
              <a:gd name="connsiteX57" fmla="*/ 721328 w 3535584"/>
              <a:gd name="connsiteY57" fmla="*/ 915638 h 3276219"/>
              <a:gd name="connsiteX58" fmla="*/ 721328 w 3535584"/>
              <a:gd name="connsiteY58" fmla="*/ 926402 h 3276219"/>
              <a:gd name="connsiteX59" fmla="*/ 549211 w 3535584"/>
              <a:gd name="connsiteY59" fmla="*/ 1119950 h 3276219"/>
              <a:gd name="connsiteX60" fmla="*/ 377095 w 3535584"/>
              <a:gd name="connsiteY60" fmla="*/ 926402 h 3276219"/>
              <a:gd name="connsiteX61" fmla="*/ 377095 w 3535584"/>
              <a:gd name="connsiteY61" fmla="*/ 915924 h 3276219"/>
              <a:gd name="connsiteX62" fmla="*/ 3256026 w 3535584"/>
              <a:gd name="connsiteY62" fmla="*/ 1157287 h 3276219"/>
              <a:gd name="connsiteX63" fmla="*/ 3182588 w 3535584"/>
              <a:gd name="connsiteY63" fmla="*/ 1157287 h 3276219"/>
              <a:gd name="connsiteX64" fmla="*/ 3182588 w 3535584"/>
              <a:gd name="connsiteY64" fmla="*/ 1103566 h 3276219"/>
              <a:gd name="connsiteX65" fmla="*/ 3253073 w 3535584"/>
              <a:gd name="connsiteY65" fmla="*/ 926402 h 3276219"/>
              <a:gd name="connsiteX66" fmla="*/ 3253073 w 3535584"/>
              <a:gd name="connsiteY66" fmla="*/ 916115 h 3276219"/>
              <a:gd name="connsiteX67" fmla="*/ 3253645 w 3535584"/>
              <a:gd name="connsiteY67" fmla="*/ 799719 h 3276219"/>
              <a:gd name="connsiteX68" fmla="*/ 3252597 w 3535584"/>
              <a:gd name="connsiteY68" fmla="*/ 792385 h 3276219"/>
              <a:gd name="connsiteX69" fmla="*/ 3252597 w 3535584"/>
              <a:gd name="connsiteY69" fmla="*/ 724281 h 3276219"/>
              <a:gd name="connsiteX70" fmla="*/ 3023330 w 3535584"/>
              <a:gd name="connsiteY70" fmla="*/ 505873 h 3276219"/>
              <a:gd name="connsiteX71" fmla="*/ 2794064 w 3535584"/>
              <a:gd name="connsiteY71" fmla="*/ 724281 h 3276219"/>
              <a:gd name="connsiteX72" fmla="*/ 2794064 w 3535584"/>
              <a:gd name="connsiteY72" fmla="*/ 781431 h 3276219"/>
              <a:gd name="connsiteX73" fmla="*/ 2800445 w 3535584"/>
              <a:gd name="connsiteY73" fmla="*/ 781431 h 3276219"/>
              <a:gd name="connsiteX74" fmla="*/ 2794064 w 3535584"/>
              <a:gd name="connsiteY74" fmla="*/ 799338 h 3276219"/>
              <a:gd name="connsiteX75" fmla="*/ 2794064 w 3535584"/>
              <a:gd name="connsiteY75" fmla="*/ 926402 h 3276219"/>
              <a:gd name="connsiteX76" fmla="*/ 2864453 w 3535584"/>
              <a:gd name="connsiteY76" fmla="*/ 1103471 h 3276219"/>
              <a:gd name="connsiteX77" fmla="*/ 2864453 w 3535584"/>
              <a:gd name="connsiteY77" fmla="*/ 1157287 h 3276219"/>
              <a:gd name="connsiteX78" fmla="*/ 2791111 w 3535584"/>
              <a:gd name="connsiteY78" fmla="*/ 1157287 h 3276219"/>
              <a:gd name="connsiteX79" fmla="*/ 2511362 w 3535584"/>
              <a:gd name="connsiteY79" fmla="*/ 1437037 h 3276219"/>
              <a:gd name="connsiteX80" fmla="*/ 2511362 w 3535584"/>
              <a:gd name="connsiteY80" fmla="*/ 1499997 h 3276219"/>
              <a:gd name="connsiteX81" fmla="*/ 2539937 w 3535584"/>
              <a:gd name="connsiteY81" fmla="*/ 1528572 h 3276219"/>
              <a:gd name="connsiteX82" fmla="*/ 2764346 w 3535584"/>
              <a:gd name="connsiteY82" fmla="*/ 1528572 h 3276219"/>
              <a:gd name="connsiteX83" fmla="*/ 2764346 w 3535584"/>
              <a:gd name="connsiteY83" fmla="*/ 1471422 h 3276219"/>
              <a:gd name="connsiteX84" fmla="*/ 2568892 w 3535584"/>
              <a:gd name="connsiteY84" fmla="*/ 1471422 h 3276219"/>
              <a:gd name="connsiteX85" fmla="*/ 2568892 w 3535584"/>
              <a:gd name="connsiteY85" fmla="*/ 1437037 h 3276219"/>
              <a:gd name="connsiteX86" fmla="*/ 2791492 w 3535584"/>
              <a:gd name="connsiteY86" fmla="*/ 1214437 h 3276219"/>
              <a:gd name="connsiteX87" fmla="*/ 2886742 w 3535584"/>
              <a:gd name="connsiteY87" fmla="*/ 1214437 h 3276219"/>
              <a:gd name="connsiteX88" fmla="*/ 3160681 w 3535584"/>
              <a:gd name="connsiteY88" fmla="*/ 1214437 h 3276219"/>
              <a:gd name="connsiteX89" fmla="*/ 3255931 w 3535584"/>
              <a:gd name="connsiteY89" fmla="*/ 1214437 h 3276219"/>
              <a:gd name="connsiteX90" fmla="*/ 3478530 w 3535584"/>
              <a:gd name="connsiteY90" fmla="*/ 1437037 h 3276219"/>
              <a:gd name="connsiteX91" fmla="*/ 3478530 w 3535584"/>
              <a:gd name="connsiteY91" fmla="*/ 1471422 h 3276219"/>
              <a:gd name="connsiteX92" fmla="*/ 2850928 w 3535584"/>
              <a:gd name="connsiteY92" fmla="*/ 1471422 h 3276219"/>
              <a:gd name="connsiteX93" fmla="*/ 2850928 w 3535584"/>
              <a:gd name="connsiteY93" fmla="*/ 1528572 h 3276219"/>
              <a:gd name="connsiteX94" fmla="*/ 3507010 w 3535584"/>
              <a:gd name="connsiteY94" fmla="*/ 1528572 h 3276219"/>
              <a:gd name="connsiteX95" fmla="*/ 3535585 w 3535584"/>
              <a:gd name="connsiteY95" fmla="*/ 1499997 h 3276219"/>
              <a:gd name="connsiteX96" fmla="*/ 3535585 w 3535584"/>
              <a:gd name="connsiteY96" fmla="*/ 1437037 h 3276219"/>
              <a:gd name="connsiteX97" fmla="*/ 3255836 w 3535584"/>
              <a:gd name="connsiteY97" fmla="*/ 1157287 h 3276219"/>
              <a:gd name="connsiteX98" fmla="*/ 3023807 w 3535584"/>
              <a:gd name="connsiteY98" fmla="*/ 562928 h 3276219"/>
              <a:gd name="connsiteX99" fmla="*/ 3195923 w 3535584"/>
              <a:gd name="connsiteY99" fmla="*/ 724186 h 3276219"/>
              <a:gd name="connsiteX100" fmla="*/ 3195923 w 3535584"/>
              <a:gd name="connsiteY100" fmla="*/ 776954 h 3276219"/>
              <a:gd name="connsiteX101" fmla="*/ 2947511 w 3535584"/>
              <a:gd name="connsiteY101" fmla="*/ 677037 h 3276219"/>
              <a:gd name="connsiteX102" fmla="*/ 2909773 w 3535584"/>
              <a:gd name="connsiteY102" fmla="*/ 662588 h 3276219"/>
              <a:gd name="connsiteX103" fmla="*/ 2893505 w 3535584"/>
              <a:gd name="connsiteY103" fmla="*/ 682561 h 3276219"/>
              <a:gd name="connsiteX104" fmla="*/ 2851690 w 3535584"/>
              <a:gd name="connsiteY104" fmla="*/ 748094 h 3276219"/>
              <a:gd name="connsiteX105" fmla="*/ 2851690 w 3535584"/>
              <a:gd name="connsiteY105" fmla="*/ 724186 h 3276219"/>
              <a:gd name="connsiteX106" fmla="*/ 3023616 w 3535584"/>
              <a:gd name="connsiteY106" fmla="*/ 562928 h 3276219"/>
              <a:gd name="connsiteX107" fmla="*/ 2851785 w 3535584"/>
              <a:gd name="connsiteY107" fmla="*/ 915829 h 3276219"/>
              <a:gd name="connsiteX108" fmla="*/ 2851785 w 3535584"/>
              <a:gd name="connsiteY108" fmla="*/ 817150 h 3276219"/>
              <a:gd name="connsiteX109" fmla="*/ 2927414 w 3535584"/>
              <a:gd name="connsiteY109" fmla="*/ 748094 h 3276219"/>
              <a:gd name="connsiteX110" fmla="*/ 3196019 w 3535584"/>
              <a:gd name="connsiteY110" fmla="*/ 835247 h 3276219"/>
              <a:gd name="connsiteX111" fmla="*/ 3196019 w 3535584"/>
              <a:gd name="connsiteY111" fmla="*/ 852297 h 3276219"/>
              <a:gd name="connsiteX112" fmla="*/ 3196495 w 3535584"/>
              <a:gd name="connsiteY112" fmla="*/ 852297 h 3276219"/>
              <a:gd name="connsiteX113" fmla="*/ 3195923 w 3535584"/>
              <a:gd name="connsiteY113" fmla="*/ 915638 h 3276219"/>
              <a:gd name="connsiteX114" fmla="*/ 3195923 w 3535584"/>
              <a:gd name="connsiteY114" fmla="*/ 926402 h 3276219"/>
              <a:gd name="connsiteX115" fmla="*/ 3023902 w 3535584"/>
              <a:gd name="connsiteY115" fmla="*/ 1119950 h 3276219"/>
              <a:gd name="connsiteX116" fmla="*/ 2851785 w 3535584"/>
              <a:gd name="connsiteY116" fmla="*/ 926402 h 3276219"/>
              <a:gd name="connsiteX117" fmla="*/ 2851785 w 3535584"/>
              <a:gd name="connsiteY117" fmla="*/ 915924 h 3276219"/>
              <a:gd name="connsiteX118" fmla="*/ 2922365 w 3535584"/>
              <a:gd name="connsiteY118" fmla="*/ 1169194 h 3276219"/>
              <a:gd name="connsiteX119" fmla="*/ 2922365 w 3535584"/>
              <a:gd name="connsiteY119" fmla="*/ 1169194 h 3276219"/>
              <a:gd name="connsiteX120" fmla="*/ 2922365 w 3535584"/>
              <a:gd name="connsiteY120" fmla="*/ 1149287 h 3276219"/>
              <a:gd name="connsiteX121" fmla="*/ 3125629 w 3535584"/>
              <a:gd name="connsiteY121" fmla="*/ 1149287 h 3276219"/>
              <a:gd name="connsiteX122" fmla="*/ 3125629 w 3535584"/>
              <a:gd name="connsiteY122" fmla="*/ 1169575 h 3276219"/>
              <a:gd name="connsiteX123" fmla="*/ 2922175 w 3535584"/>
              <a:gd name="connsiteY123" fmla="*/ 1169194 h 3276219"/>
              <a:gd name="connsiteX124" fmla="*/ 734377 w 3535584"/>
              <a:gd name="connsiteY124" fmla="*/ 2313432 h 3276219"/>
              <a:gd name="connsiteX125" fmla="*/ 662273 w 3535584"/>
              <a:gd name="connsiteY125" fmla="*/ 2313432 h 3276219"/>
              <a:gd name="connsiteX126" fmla="*/ 662273 w 3535584"/>
              <a:gd name="connsiteY126" fmla="*/ 2261045 h 3276219"/>
              <a:gd name="connsiteX127" fmla="*/ 731806 w 3535584"/>
              <a:gd name="connsiteY127" fmla="*/ 2086547 h 3276219"/>
              <a:gd name="connsiteX128" fmla="*/ 731806 w 3535584"/>
              <a:gd name="connsiteY128" fmla="*/ 2086547 h 3276219"/>
              <a:gd name="connsiteX129" fmla="*/ 733425 w 3535584"/>
              <a:gd name="connsiteY129" fmla="*/ 1989391 h 3276219"/>
              <a:gd name="connsiteX130" fmla="*/ 812101 w 3535584"/>
              <a:gd name="connsiteY130" fmla="*/ 1952720 h 3276219"/>
              <a:gd name="connsiteX131" fmla="*/ 803148 w 3535584"/>
              <a:gd name="connsiteY131" fmla="*/ 1919954 h 3276219"/>
              <a:gd name="connsiteX132" fmla="*/ 775906 w 3535584"/>
              <a:gd name="connsiteY132" fmla="*/ 1872329 h 3276219"/>
              <a:gd name="connsiteX133" fmla="*/ 502158 w 3535584"/>
              <a:gd name="connsiteY133" fmla="*/ 1641920 h 3276219"/>
              <a:gd name="connsiteX134" fmla="*/ 278701 w 3535584"/>
              <a:gd name="connsiteY134" fmla="*/ 1931099 h 3276219"/>
              <a:gd name="connsiteX135" fmla="*/ 278701 w 3535584"/>
              <a:gd name="connsiteY135" fmla="*/ 2059972 h 3276219"/>
              <a:gd name="connsiteX136" fmla="*/ 279844 w 3535584"/>
              <a:gd name="connsiteY136" fmla="*/ 2059972 h 3276219"/>
              <a:gd name="connsiteX137" fmla="*/ 279844 w 3535584"/>
              <a:gd name="connsiteY137" fmla="*/ 2076069 h 3276219"/>
              <a:gd name="connsiteX138" fmla="*/ 278701 w 3535584"/>
              <a:gd name="connsiteY138" fmla="*/ 2076069 h 3276219"/>
              <a:gd name="connsiteX139" fmla="*/ 278701 w 3535584"/>
              <a:gd name="connsiteY139" fmla="*/ 2086451 h 3276219"/>
              <a:gd name="connsiteX140" fmla="*/ 348520 w 3535584"/>
              <a:gd name="connsiteY140" fmla="*/ 2260949 h 3276219"/>
              <a:gd name="connsiteX141" fmla="*/ 348520 w 3535584"/>
              <a:gd name="connsiteY141" fmla="*/ 2313432 h 3276219"/>
              <a:gd name="connsiteX142" fmla="*/ 276225 w 3535584"/>
              <a:gd name="connsiteY142" fmla="*/ 2313432 h 3276219"/>
              <a:gd name="connsiteX143" fmla="*/ 0 w 3535584"/>
              <a:gd name="connsiteY143" fmla="*/ 2589657 h 3276219"/>
              <a:gd name="connsiteX144" fmla="*/ 0 w 3535584"/>
              <a:gd name="connsiteY144" fmla="*/ 2651760 h 3276219"/>
              <a:gd name="connsiteX145" fmla="*/ 28575 w 3535584"/>
              <a:gd name="connsiteY145" fmla="*/ 2680335 h 3276219"/>
              <a:gd name="connsiteX146" fmla="*/ 249841 w 3535584"/>
              <a:gd name="connsiteY146" fmla="*/ 2680335 h 3276219"/>
              <a:gd name="connsiteX147" fmla="*/ 249841 w 3535584"/>
              <a:gd name="connsiteY147" fmla="*/ 2623185 h 3276219"/>
              <a:gd name="connsiteX148" fmla="*/ 57055 w 3535584"/>
              <a:gd name="connsiteY148" fmla="*/ 2623185 h 3276219"/>
              <a:gd name="connsiteX149" fmla="*/ 57055 w 3535584"/>
              <a:gd name="connsiteY149" fmla="*/ 2589657 h 3276219"/>
              <a:gd name="connsiteX150" fmla="*/ 276130 w 3535584"/>
              <a:gd name="connsiteY150" fmla="*/ 2370582 h 3276219"/>
              <a:gd name="connsiteX151" fmla="*/ 366713 w 3535584"/>
              <a:gd name="connsiteY151" fmla="*/ 2370582 h 3276219"/>
              <a:gd name="connsiteX152" fmla="*/ 643985 w 3535584"/>
              <a:gd name="connsiteY152" fmla="*/ 2370582 h 3276219"/>
              <a:gd name="connsiteX153" fmla="*/ 734282 w 3535584"/>
              <a:gd name="connsiteY153" fmla="*/ 2370582 h 3276219"/>
              <a:gd name="connsiteX154" fmla="*/ 953357 w 3535584"/>
              <a:gd name="connsiteY154" fmla="*/ 2589657 h 3276219"/>
              <a:gd name="connsiteX155" fmla="*/ 953357 w 3535584"/>
              <a:gd name="connsiteY155" fmla="*/ 2623185 h 3276219"/>
              <a:gd name="connsiteX156" fmla="*/ 334232 w 3535584"/>
              <a:gd name="connsiteY156" fmla="*/ 2623185 h 3276219"/>
              <a:gd name="connsiteX157" fmla="*/ 334232 w 3535584"/>
              <a:gd name="connsiteY157" fmla="*/ 2680335 h 3276219"/>
              <a:gd name="connsiteX158" fmla="*/ 981932 w 3535584"/>
              <a:gd name="connsiteY158" fmla="*/ 2680335 h 3276219"/>
              <a:gd name="connsiteX159" fmla="*/ 1010507 w 3535584"/>
              <a:gd name="connsiteY159" fmla="*/ 2651760 h 3276219"/>
              <a:gd name="connsiteX160" fmla="*/ 1010507 w 3535584"/>
              <a:gd name="connsiteY160" fmla="*/ 2589657 h 3276219"/>
              <a:gd name="connsiteX161" fmla="*/ 734377 w 3535584"/>
              <a:gd name="connsiteY161" fmla="*/ 2313432 h 3276219"/>
              <a:gd name="connsiteX162" fmla="*/ 506825 w 3535584"/>
              <a:gd name="connsiteY162" fmla="*/ 1699165 h 3276219"/>
              <a:gd name="connsiteX163" fmla="*/ 719423 w 3535584"/>
              <a:gd name="connsiteY163" fmla="*/ 1881378 h 3276219"/>
              <a:gd name="connsiteX164" fmla="*/ 738473 w 3535584"/>
              <a:gd name="connsiteY164" fmla="*/ 1931860 h 3276219"/>
              <a:gd name="connsiteX165" fmla="*/ 707041 w 3535584"/>
              <a:gd name="connsiteY165" fmla="*/ 1931860 h 3276219"/>
              <a:gd name="connsiteX166" fmla="*/ 707041 w 3535584"/>
              <a:gd name="connsiteY166" fmla="*/ 1931860 h 3276219"/>
              <a:gd name="connsiteX167" fmla="*/ 703421 w 3535584"/>
              <a:gd name="connsiteY167" fmla="*/ 1931860 h 3276219"/>
              <a:gd name="connsiteX168" fmla="*/ 423482 w 3535584"/>
              <a:gd name="connsiteY168" fmla="*/ 1828895 h 3276219"/>
              <a:gd name="connsiteX169" fmla="*/ 394907 w 3535584"/>
              <a:gd name="connsiteY169" fmla="*/ 1824704 h 3276219"/>
              <a:gd name="connsiteX170" fmla="*/ 337757 w 3535584"/>
              <a:gd name="connsiteY170" fmla="*/ 1863947 h 3276219"/>
              <a:gd name="connsiteX171" fmla="*/ 506825 w 3535584"/>
              <a:gd name="connsiteY171" fmla="*/ 1699165 h 3276219"/>
              <a:gd name="connsiteX172" fmla="*/ 336994 w 3535584"/>
              <a:gd name="connsiteY172" fmla="*/ 2076069 h 3276219"/>
              <a:gd name="connsiteX173" fmla="*/ 336994 w 3535584"/>
              <a:gd name="connsiteY173" fmla="*/ 1966055 h 3276219"/>
              <a:gd name="connsiteX174" fmla="*/ 402336 w 3535584"/>
              <a:gd name="connsiteY174" fmla="*/ 1884998 h 3276219"/>
              <a:gd name="connsiteX175" fmla="*/ 676370 w 3535584"/>
              <a:gd name="connsiteY175" fmla="*/ 1989773 h 3276219"/>
              <a:gd name="connsiteX176" fmla="*/ 674942 w 3535584"/>
              <a:gd name="connsiteY176" fmla="*/ 2075498 h 3276219"/>
              <a:gd name="connsiteX177" fmla="*/ 674942 w 3535584"/>
              <a:gd name="connsiteY177" fmla="*/ 2075498 h 3276219"/>
              <a:gd name="connsiteX178" fmla="*/ 674942 w 3535584"/>
              <a:gd name="connsiteY178" fmla="*/ 2085880 h 3276219"/>
              <a:gd name="connsiteX179" fmla="*/ 505587 w 3535584"/>
              <a:gd name="connsiteY179" fmla="*/ 2276380 h 3276219"/>
              <a:gd name="connsiteX180" fmla="*/ 336137 w 3535584"/>
              <a:gd name="connsiteY180" fmla="*/ 2085880 h 3276219"/>
              <a:gd name="connsiteX181" fmla="*/ 336137 w 3535584"/>
              <a:gd name="connsiteY181" fmla="*/ 2076069 h 3276219"/>
              <a:gd name="connsiteX182" fmla="*/ 405670 w 3535584"/>
              <a:gd name="connsiteY182" fmla="*/ 2328005 h 3276219"/>
              <a:gd name="connsiteX183" fmla="*/ 405670 w 3535584"/>
              <a:gd name="connsiteY183" fmla="*/ 2306384 h 3276219"/>
              <a:gd name="connsiteX184" fmla="*/ 605695 w 3535584"/>
              <a:gd name="connsiteY184" fmla="*/ 2306384 h 3276219"/>
              <a:gd name="connsiteX185" fmla="*/ 605695 w 3535584"/>
              <a:gd name="connsiteY185" fmla="*/ 2328291 h 3276219"/>
              <a:gd name="connsiteX186" fmla="*/ 405670 w 3535584"/>
              <a:gd name="connsiteY186" fmla="*/ 2328005 h 3276219"/>
              <a:gd name="connsiteX187" fmla="*/ 3328797 w 3535584"/>
              <a:gd name="connsiteY187" fmla="*/ 2979706 h 3276219"/>
              <a:gd name="connsiteX188" fmla="*/ 2844070 w 3535584"/>
              <a:gd name="connsiteY188" fmla="*/ 2601563 h 3276219"/>
              <a:gd name="connsiteX189" fmla="*/ 2803970 w 3535584"/>
              <a:gd name="connsiteY189" fmla="*/ 2606516 h 3276219"/>
              <a:gd name="connsiteX190" fmla="*/ 2769965 w 3535584"/>
              <a:gd name="connsiteY190" fmla="*/ 2650046 h 3276219"/>
              <a:gd name="connsiteX191" fmla="*/ 2769965 w 3535584"/>
              <a:gd name="connsiteY191" fmla="*/ 2650046 h 3276219"/>
              <a:gd name="connsiteX192" fmla="*/ 2681478 w 3535584"/>
              <a:gd name="connsiteY192" fmla="*/ 2763488 h 3276219"/>
              <a:gd name="connsiteX193" fmla="*/ 2399633 w 3535584"/>
              <a:gd name="connsiteY193" fmla="*/ 2543556 h 3276219"/>
              <a:gd name="connsiteX194" fmla="*/ 2420874 w 3535584"/>
              <a:gd name="connsiteY194" fmla="*/ 2516315 h 3276219"/>
              <a:gd name="connsiteX195" fmla="*/ 2462022 w 3535584"/>
              <a:gd name="connsiteY195" fmla="*/ 2463546 h 3276219"/>
              <a:gd name="connsiteX196" fmla="*/ 2470595 w 3535584"/>
              <a:gd name="connsiteY196" fmla="*/ 2452592 h 3276219"/>
              <a:gd name="connsiteX197" fmla="*/ 2664333 w 3535584"/>
              <a:gd name="connsiteY197" fmla="*/ 2603849 h 3276219"/>
              <a:gd name="connsiteX198" fmla="*/ 2699575 w 3535584"/>
              <a:gd name="connsiteY198" fmla="*/ 2558796 h 3276219"/>
              <a:gd name="connsiteX199" fmla="*/ 2501170 w 3535584"/>
              <a:gd name="connsiteY199" fmla="*/ 2403920 h 3276219"/>
              <a:gd name="connsiteX200" fmla="*/ 2616613 w 3535584"/>
              <a:gd name="connsiteY200" fmla="*/ 1975295 h 3276219"/>
              <a:gd name="connsiteX201" fmla="*/ 2610993 w 3535584"/>
              <a:gd name="connsiteY201" fmla="*/ 1882902 h 3276219"/>
              <a:gd name="connsiteX202" fmla="*/ 2553843 w 3535584"/>
              <a:gd name="connsiteY202" fmla="*/ 1889570 h 3276219"/>
              <a:gd name="connsiteX203" fmla="*/ 2559082 w 3535584"/>
              <a:gd name="connsiteY203" fmla="*/ 1975295 h 3276219"/>
              <a:gd name="connsiteX204" fmla="*/ 2432495 w 3535584"/>
              <a:gd name="connsiteY204" fmla="*/ 2404491 h 3276219"/>
              <a:gd name="connsiteX205" fmla="*/ 2134172 w 3535584"/>
              <a:gd name="connsiteY205" fmla="*/ 2276094 h 3276219"/>
              <a:gd name="connsiteX206" fmla="*/ 2007680 w 3535584"/>
              <a:gd name="connsiteY206" fmla="*/ 2276094 h 3276219"/>
              <a:gd name="connsiteX207" fmla="*/ 2007680 w 3535584"/>
              <a:gd name="connsiteY207" fmla="*/ 2173891 h 3276219"/>
              <a:gd name="connsiteX208" fmla="*/ 2114741 w 3535584"/>
              <a:gd name="connsiteY208" fmla="*/ 1919288 h 3276219"/>
              <a:gd name="connsiteX209" fmla="*/ 2203514 w 3535584"/>
              <a:gd name="connsiteY209" fmla="*/ 1805559 h 3276219"/>
              <a:gd name="connsiteX210" fmla="*/ 2186083 w 3535584"/>
              <a:gd name="connsiteY210" fmla="*/ 1744504 h 3276219"/>
              <a:gd name="connsiteX211" fmla="*/ 2186083 w 3535584"/>
              <a:gd name="connsiteY211" fmla="*/ 1646206 h 3276219"/>
              <a:gd name="connsiteX212" fmla="*/ 1780985 w 3535584"/>
              <a:gd name="connsiteY212" fmla="*/ 1261586 h 3276219"/>
              <a:gd name="connsiteX213" fmla="*/ 1511046 w 3535584"/>
              <a:gd name="connsiteY213" fmla="*/ 1415796 h 3276219"/>
              <a:gd name="connsiteX214" fmla="*/ 1375886 w 3535584"/>
              <a:gd name="connsiteY214" fmla="*/ 1646206 h 3276219"/>
              <a:gd name="connsiteX215" fmla="*/ 1375886 w 3535584"/>
              <a:gd name="connsiteY215" fmla="*/ 1744694 h 3276219"/>
              <a:gd name="connsiteX216" fmla="*/ 1414558 w 3535584"/>
              <a:gd name="connsiteY216" fmla="*/ 1905524 h 3276219"/>
              <a:gd name="connsiteX217" fmla="*/ 1447419 w 3535584"/>
              <a:gd name="connsiteY217" fmla="*/ 1919288 h 3276219"/>
              <a:gd name="connsiteX218" fmla="*/ 1554385 w 3535584"/>
              <a:gd name="connsiteY218" fmla="*/ 2173796 h 3276219"/>
              <a:gd name="connsiteX219" fmla="*/ 1554385 w 3535584"/>
              <a:gd name="connsiteY219" fmla="*/ 2276094 h 3276219"/>
              <a:gd name="connsiteX220" fmla="*/ 1427988 w 3535584"/>
              <a:gd name="connsiteY220" fmla="*/ 2276094 h 3276219"/>
              <a:gd name="connsiteX221" fmla="*/ 1134142 w 3535584"/>
              <a:gd name="connsiteY221" fmla="*/ 2399919 h 3276219"/>
              <a:gd name="connsiteX222" fmla="*/ 1365409 w 3535584"/>
              <a:gd name="connsiteY222" fmla="*/ 1329471 h 3276219"/>
              <a:gd name="connsiteX223" fmla="*/ 1780508 w 3535584"/>
              <a:gd name="connsiteY223" fmla="*/ 1205960 h 3276219"/>
              <a:gd name="connsiteX224" fmla="*/ 1785080 w 3535584"/>
              <a:gd name="connsiteY224" fmla="*/ 1205960 h 3276219"/>
              <a:gd name="connsiteX225" fmla="*/ 2460117 w 3535584"/>
              <a:gd name="connsiteY225" fmla="*/ 1600676 h 3276219"/>
              <a:gd name="connsiteX226" fmla="*/ 2509933 w 3535584"/>
              <a:gd name="connsiteY226" fmla="*/ 1572101 h 3276219"/>
              <a:gd name="connsiteX227" fmla="*/ 1377144 w 3535584"/>
              <a:gd name="connsiteY227" fmla="*/ 1256367 h 3276219"/>
              <a:gd name="connsiteX228" fmla="*/ 1061418 w 3535584"/>
              <a:gd name="connsiteY228" fmla="*/ 2389156 h 3276219"/>
              <a:gd name="connsiteX229" fmla="*/ 1784890 w 3535584"/>
              <a:gd name="connsiteY229" fmla="*/ 2812161 h 3276219"/>
              <a:gd name="connsiteX230" fmla="*/ 1790033 w 3535584"/>
              <a:gd name="connsiteY230" fmla="*/ 2812161 h 3276219"/>
              <a:gd name="connsiteX231" fmla="*/ 2357723 w 3535584"/>
              <a:gd name="connsiteY231" fmla="*/ 2583561 h 3276219"/>
              <a:gd name="connsiteX232" fmla="*/ 2646331 w 3535584"/>
              <a:gd name="connsiteY232" fmla="*/ 2808827 h 3276219"/>
              <a:gd name="connsiteX233" fmla="*/ 2629948 w 3535584"/>
              <a:gd name="connsiteY233" fmla="*/ 2829878 h 3276219"/>
              <a:gd name="connsiteX234" fmla="*/ 2634901 w 3535584"/>
              <a:gd name="connsiteY234" fmla="*/ 2869978 h 3276219"/>
              <a:gd name="connsiteX235" fmla="*/ 3119247 w 3535584"/>
              <a:gd name="connsiteY235" fmla="*/ 3247644 h 3276219"/>
              <a:gd name="connsiteX236" fmla="*/ 3202210 w 3535584"/>
              <a:gd name="connsiteY236" fmla="*/ 3276219 h 3276219"/>
              <a:gd name="connsiteX237" fmla="*/ 3308985 w 3535584"/>
              <a:gd name="connsiteY237" fmla="*/ 3224308 h 3276219"/>
              <a:gd name="connsiteX238" fmla="*/ 3351848 w 3535584"/>
              <a:gd name="connsiteY238" fmla="*/ 3169444 h 3276219"/>
              <a:gd name="connsiteX239" fmla="*/ 3328607 w 3535584"/>
              <a:gd name="connsiteY239" fmla="*/ 2979849 h 3276219"/>
              <a:gd name="connsiteX240" fmla="*/ 3328416 w 3535584"/>
              <a:gd name="connsiteY240" fmla="*/ 2979706 h 3276219"/>
              <a:gd name="connsiteX241" fmla="*/ 2398776 w 3535584"/>
              <a:gd name="connsiteY241" fmla="*/ 2452116 h 3276219"/>
              <a:gd name="connsiteX242" fmla="*/ 2376678 w 3535584"/>
              <a:gd name="connsiteY242" fmla="*/ 2480691 h 3276219"/>
              <a:gd name="connsiteX243" fmla="*/ 2336292 w 3535584"/>
              <a:gd name="connsiteY243" fmla="*/ 2525078 h 3276219"/>
              <a:gd name="connsiteX244" fmla="*/ 1933289 w 3535584"/>
              <a:gd name="connsiteY244" fmla="*/ 2741009 h 3276219"/>
              <a:gd name="connsiteX245" fmla="*/ 2003203 w 3535584"/>
              <a:gd name="connsiteY245" fmla="*/ 2333244 h 3276219"/>
              <a:gd name="connsiteX246" fmla="*/ 2134172 w 3535584"/>
              <a:gd name="connsiteY246" fmla="*/ 2333244 h 3276219"/>
              <a:gd name="connsiteX247" fmla="*/ 2398395 w 3535584"/>
              <a:gd name="connsiteY247" fmla="*/ 2452116 h 3276219"/>
              <a:gd name="connsiteX248" fmla="*/ 1801368 w 3535584"/>
              <a:gd name="connsiteY248" fmla="*/ 2515076 h 3276219"/>
              <a:gd name="connsiteX249" fmla="*/ 1761554 w 3535584"/>
              <a:gd name="connsiteY249" fmla="*/ 2515076 h 3276219"/>
              <a:gd name="connsiteX250" fmla="*/ 1737551 w 3535584"/>
              <a:gd name="connsiteY250" fmla="*/ 2464499 h 3276219"/>
              <a:gd name="connsiteX251" fmla="*/ 1782127 w 3535584"/>
              <a:gd name="connsiteY251" fmla="*/ 2430685 h 3276219"/>
              <a:gd name="connsiteX252" fmla="*/ 1825752 w 3535584"/>
              <a:gd name="connsiteY252" fmla="*/ 2463737 h 3276219"/>
              <a:gd name="connsiteX253" fmla="*/ 1712785 w 3535584"/>
              <a:gd name="connsiteY253" fmla="*/ 2545747 h 3276219"/>
              <a:gd name="connsiteX254" fmla="*/ 1675448 w 3535584"/>
              <a:gd name="connsiteY254" fmla="*/ 2662618 h 3276219"/>
              <a:gd name="connsiteX255" fmla="*/ 1652397 w 3535584"/>
              <a:gd name="connsiteY255" fmla="*/ 2529268 h 3276219"/>
              <a:gd name="connsiteX256" fmla="*/ 1690973 w 3535584"/>
              <a:gd name="connsiteY256" fmla="*/ 2499932 h 3276219"/>
              <a:gd name="connsiteX257" fmla="*/ 1781461 w 3535584"/>
              <a:gd name="connsiteY257" fmla="*/ 2276570 h 3276219"/>
              <a:gd name="connsiteX258" fmla="*/ 1950911 w 3535584"/>
              <a:gd name="connsiteY258" fmla="*/ 2222373 h 3276219"/>
              <a:gd name="connsiteX259" fmla="*/ 1950911 w 3535584"/>
              <a:gd name="connsiteY259" fmla="*/ 2286381 h 3276219"/>
              <a:gd name="connsiteX260" fmla="*/ 1782032 w 3535584"/>
              <a:gd name="connsiteY260" fmla="*/ 2363438 h 3276219"/>
              <a:gd name="connsiteX261" fmla="*/ 1611916 w 3535584"/>
              <a:gd name="connsiteY261" fmla="*/ 2286381 h 3276219"/>
              <a:gd name="connsiteX262" fmla="*/ 1611916 w 3535584"/>
              <a:gd name="connsiteY262" fmla="*/ 2222278 h 3276219"/>
              <a:gd name="connsiteX263" fmla="*/ 1781080 w 3535584"/>
              <a:gd name="connsiteY263" fmla="*/ 2276570 h 3276219"/>
              <a:gd name="connsiteX264" fmla="*/ 1922716 w 3535584"/>
              <a:gd name="connsiteY264" fmla="*/ 2465547 h 3276219"/>
              <a:gd name="connsiteX265" fmla="*/ 1836991 w 3535584"/>
              <a:gd name="connsiteY265" fmla="*/ 2400967 h 3276219"/>
              <a:gd name="connsiteX266" fmla="*/ 1941766 w 3535584"/>
              <a:gd name="connsiteY266" fmla="*/ 2353342 h 3276219"/>
              <a:gd name="connsiteX267" fmla="*/ 1726597 w 3535584"/>
              <a:gd name="connsiteY267" fmla="*/ 2400967 h 3276219"/>
              <a:gd name="connsiteX268" fmla="*/ 1641539 w 3535584"/>
              <a:gd name="connsiteY268" fmla="*/ 2465642 h 3276219"/>
              <a:gd name="connsiteX269" fmla="*/ 1622489 w 3535584"/>
              <a:gd name="connsiteY269" fmla="*/ 2353723 h 3276219"/>
              <a:gd name="connsiteX270" fmla="*/ 1872329 w 3535584"/>
              <a:gd name="connsiteY270" fmla="*/ 2499074 h 3276219"/>
              <a:gd name="connsiteX271" fmla="*/ 1911858 w 3535584"/>
              <a:gd name="connsiteY271" fmla="*/ 2529078 h 3276219"/>
              <a:gd name="connsiteX272" fmla="*/ 1888331 w 3535584"/>
              <a:gd name="connsiteY272" fmla="*/ 2665285 h 3276219"/>
              <a:gd name="connsiteX273" fmla="*/ 1850231 w 3535584"/>
              <a:gd name="connsiteY273" fmla="*/ 2545747 h 3276219"/>
              <a:gd name="connsiteX274" fmla="*/ 2115503 w 3535584"/>
              <a:gd name="connsiteY274" fmla="*/ 1858232 h 3276219"/>
              <a:gd name="connsiteX275" fmla="*/ 2116455 w 3535584"/>
              <a:gd name="connsiteY275" fmla="*/ 1753457 h 3276219"/>
              <a:gd name="connsiteX276" fmla="*/ 2139039 w 3535584"/>
              <a:gd name="connsiteY276" fmla="*/ 1835125 h 3276219"/>
              <a:gd name="connsiteX277" fmla="*/ 2115503 w 3535584"/>
              <a:gd name="connsiteY277" fmla="*/ 1858232 h 3276219"/>
              <a:gd name="connsiteX278" fmla="*/ 1548670 w 3535584"/>
              <a:gd name="connsiteY278" fmla="*/ 1460849 h 3276219"/>
              <a:gd name="connsiteX279" fmla="*/ 1564005 w 3535584"/>
              <a:gd name="connsiteY279" fmla="*/ 1439799 h 3276219"/>
              <a:gd name="connsiteX280" fmla="*/ 1781461 w 3535584"/>
              <a:gd name="connsiteY280" fmla="*/ 1318736 h 3276219"/>
              <a:gd name="connsiteX281" fmla="*/ 2129409 w 3535584"/>
              <a:gd name="connsiteY281" fmla="*/ 1646206 h 3276219"/>
              <a:gd name="connsiteX282" fmla="*/ 2129409 w 3535584"/>
              <a:gd name="connsiteY282" fmla="*/ 1696593 h 3276219"/>
              <a:gd name="connsiteX283" fmla="*/ 2087880 w 3535584"/>
              <a:gd name="connsiteY283" fmla="*/ 1688497 h 3276219"/>
              <a:gd name="connsiteX284" fmla="*/ 2086737 w 3535584"/>
              <a:gd name="connsiteY284" fmla="*/ 1688497 h 3276219"/>
              <a:gd name="connsiteX285" fmla="*/ 2080831 w 3535584"/>
              <a:gd name="connsiteY285" fmla="*/ 1689354 h 3276219"/>
              <a:gd name="connsiteX286" fmla="*/ 1652206 w 3535584"/>
              <a:gd name="connsiteY286" fmla="*/ 1536954 h 3276219"/>
              <a:gd name="connsiteX287" fmla="*/ 1614469 w 3535584"/>
              <a:gd name="connsiteY287" fmla="*/ 1522505 h 3276219"/>
              <a:gd name="connsiteX288" fmla="*/ 1598200 w 3535584"/>
              <a:gd name="connsiteY288" fmla="*/ 1542479 h 3276219"/>
              <a:gd name="connsiteX289" fmla="*/ 1469803 w 3535584"/>
              <a:gd name="connsiteY289" fmla="*/ 1688687 h 3276219"/>
              <a:gd name="connsiteX290" fmla="*/ 1433798 w 3535584"/>
              <a:gd name="connsiteY290" fmla="*/ 1696498 h 3276219"/>
              <a:gd name="connsiteX291" fmla="*/ 1433798 w 3535584"/>
              <a:gd name="connsiteY291" fmla="*/ 1646111 h 3276219"/>
              <a:gd name="connsiteX292" fmla="*/ 1548670 w 3535584"/>
              <a:gd name="connsiteY292" fmla="*/ 1460849 h 3276219"/>
              <a:gd name="connsiteX293" fmla="*/ 1416272 w 3535584"/>
              <a:gd name="connsiteY293" fmla="*/ 1805559 h 3276219"/>
              <a:gd name="connsiteX294" fmla="*/ 1447610 w 3535584"/>
              <a:gd name="connsiteY294" fmla="*/ 1752886 h 3276219"/>
              <a:gd name="connsiteX295" fmla="*/ 1447610 w 3535584"/>
              <a:gd name="connsiteY295" fmla="*/ 1858328 h 3276219"/>
              <a:gd name="connsiteX296" fmla="*/ 1415796 w 3535584"/>
              <a:gd name="connsiteY296" fmla="*/ 1805559 h 3276219"/>
              <a:gd name="connsiteX297" fmla="*/ 1504950 w 3535584"/>
              <a:gd name="connsiteY297" fmla="*/ 1894141 h 3276219"/>
              <a:gd name="connsiteX298" fmla="*/ 1504950 w 3535584"/>
              <a:gd name="connsiteY298" fmla="*/ 1894141 h 3276219"/>
              <a:gd name="connsiteX299" fmla="*/ 1504950 w 3535584"/>
              <a:gd name="connsiteY299" fmla="*/ 1735169 h 3276219"/>
              <a:gd name="connsiteX300" fmla="*/ 1632966 w 3535584"/>
              <a:gd name="connsiteY300" fmla="*/ 1612773 h 3276219"/>
              <a:gd name="connsiteX301" fmla="*/ 1947291 w 3535584"/>
              <a:gd name="connsiteY301" fmla="*/ 1765649 h 3276219"/>
              <a:gd name="connsiteX302" fmla="*/ 2059591 w 3535584"/>
              <a:gd name="connsiteY302" fmla="*/ 1753362 h 3276219"/>
              <a:gd name="connsiteX303" fmla="*/ 2058353 w 3535584"/>
              <a:gd name="connsiteY303" fmla="*/ 1893951 h 3276219"/>
              <a:gd name="connsiteX304" fmla="*/ 2058353 w 3535584"/>
              <a:gd name="connsiteY304" fmla="*/ 1893951 h 3276219"/>
              <a:gd name="connsiteX305" fmla="*/ 2058353 w 3535584"/>
              <a:gd name="connsiteY305" fmla="*/ 1893951 h 3276219"/>
              <a:gd name="connsiteX306" fmla="*/ 2058353 w 3535584"/>
              <a:gd name="connsiteY306" fmla="*/ 1909953 h 3276219"/>
              <a:gd name="connsiteX307" fmla="*/ 1782127 w 3535584"/>
              <a:gd name="connsiteY307" fmla="*/ 2219135 h 3276219"/>
              <a:gd name="connsiteX308" fmla="*/ 1505902 w 3535584"/>
              <a:gd name="connsiteY308" fmla="*/ 1909953 h 3276219"/>
              <a:gd name="connsiteX309" fmla="*/ 1505902 w 3535584"/>
              <a:gd name="connsiteY309" fmla="*/ 1893951 h 3276219"/>
              <a:gd name="connsiteX310" fmla="*/ 1167670 w 3535584"/>
              <a:gd name="connsiteY310" fmla="*/ 2447544 h 3276219"/>
              <a:gd name="connsiteX311" fmla="*/ 1428179 w 3535584"/>
              <a:gd name="connsiteY311" fmla="*/ 2333244 h 3276219"/>
              <a:gd name="connsiteX312" fmla="*/ 1560481 w 3535584"/>
              <a:gd name="connsiteY312" fmla="*/ 2333244 h 3276219"/>
              <a:gd name="connsiteX313" fmla="*/ 1630585 w 3535584"/>
              <a:gd name="connsiteY313" fmla="*/ 2739485 h 3276219"/>
              <a:gd name="connsiteX314" fmla="*/ 1240917 w 3535584"/>
              <a:gd name="connsiteY314" fmla="*/ 2531364 h 3276219"/>
              <a:gd name="connsiteX315" fmla="*/ 1167670 w 3535584"/>
              <a:gd name="connsiteY315" fmla="*/ 2447544 h 3276219"/>
              <a:gd name="connsiteX316" fmla="*/ 1789843 w 3535584"/>
              <a:gd name="connsiteY316" fmla="*/ 2754630 h 3276219"/>
              <a:gd name="connsiteX317" fmla="*/ 1785176 w 3535584"/>
              <a:gd name="connsiteY317" fmla="*/ 2754630 h 3276219"/>
              <a:gd name="connsiteX318" fmla="*/ 1706975 w 3535584"/>
              <a:gd name="connsiteY318" fmla="*/ 2750725 h 3276219"/>
              <a:gd name="connsiteX319" fmla="*/ 1764125 w 3535584"/>
              <a:gd name="connsiteY319" fmla="*/ 2571845 h 3276219"/>
              <a:gd name="connsiteX320" fmla="*/ 1798415 w 3535584"/>
              <a:gd name="connsiteY320" fmla="*/ 2571845 h 3276219"/>
              <a:gd name="connsiteX321" fmla="*/ 1855565 w 3535584"/>
              <a:gd name="connsiteY321" fmla="*/ 2751297 h 3276219"/>
              <a:gd name="connsiteX322" fmla="*/ 1789652 w 3535584"/>
              <a:gd name="connsiteY322" fmla="*/ 2755011 h 3276219"/>
              <a:gd name="connsiteX323" fmla="*/ 3306794 w 3535584"/>
              <a:gd name="connsiteY323" fmla="*/ 3134297 h 3276219"/>
              <a:gd name="connsiteX324" fmla="*/ 3263932 w 3535584"/>
              <a:gd name="connsiteY324" fmla="*/ 3189160 h 3276219"/>
              <a:gd name="connsiteX325" fmla="*/ 3154394 w 3535584"/>
              <a:gd name="connsiteY325" fmla="*/ 3202686 h 3276219"/>
              <a:gd name="connsiteX326" fmla="*/ 2692527 w 3535584"/>
              <a:gd name="connsiteY326" fmla="*/ 2842070 h 3276219"/>
              <a:gd name="connsiteX327" fmla="*/ 2708910 w 3535584"/>
              <a:gd name="connsiteY327" fmla="*/ 2821115 h 3276219"/>
              <a:gd name="connsiteX328" fmla="*/ 2708910 w 3535584"/>
              <a:gd name="connsiteY328" fmla="*/ 2821115 h 3276219"/>
              <a:gd name="connsiteX329" fmla="*/ 2761964 w 3535584"/>
              <a:gd name="connsiteY329" fmla="*/ 2753106 h 3276219"/>
              <a:gd name="connsiteX330" fmla="*/ 2831402 w 3535584"/>
              <a:gd name="connsiteY330" fmla="*/ 2664143 h 3276219"/>
              <a:gd name="connsiteX331" fmla="*/ 3293269 w 3535584"/>
              <a:gd name="connsiteY331" fmla="*/ 3024759 h 3276219"/>
              <a:gd name="connsiteX332" fmla="*/ 3306794 w 3535584"/>
              <a:gd name="connsiteY332" fmla="*/ 3134297 h 3276219"/>
              <a:gd name="connsiteX333" fmla="*/ 1259681 w 3535584"/>
              <a:gd name="connsiteY333" fmla="*/ 1037844 h 3276219"/>
              <a:gd name="connsiteX334" fmla="*/ 1484090 w 3535584"/>
              <a:gd name="connsiteY334" fmla="*/ 1037844 h 3276219"/>
              <a:gd name="connsiteX335" fmla="*/ 1484090 w 3535584"/>
              <a:gd name="connsiteY335" fmla="*/ 980694 h 3276219"/>
              <a:gd name="connsiteX336" fmla="*/ 1288256 w 3535584"/>
              <a:gd name="connsiteY336" fmla="*/ 980694 h 3276219"/>
              <a:gd name="connsiteX337" fmla="*/ 1288256 w 3535584"/>
              <a:gd name="connsiteY337" fmla="*/ 946404 h 3276219"/>
              <a:gd name="connsiteX338" fmla="*/ 1510570 w 3535584"/>
              <a:gd name="connsiteY338" fmla="*/ 723519 h 3276219"/>
              <a:gd name="connsiteX339" fmla="*/ 1602677 w 3535584"/>
              <a:gd name="connsiteY339" fmla="*/ 723519 h 3276219"/>
              <a:gd name="connsiteX340" fmla="*/ 1882807 w 3535584"/>
              <a:gd name="connsiteY340" fmla="*/ 723519 h 3276219"/>
              <a:gd name="connsiteX341" fmla="*/ 1975009 w 3535584"/>
              <a:gd name="connsiteY341" fmla="*/ 723519 h 3276219"/>
              <a:gd name="connsiteX342" fmla="*/ 2197608 w 3535584"/>
              <a:gd name="connsiteY342" fmla="*/ 946118 h 3276219"/>
              <a:gd name="connsiteX343" fmla="*/ 2197608 w 3535584"/>
              <a:gd name="connsiteY343" fmla="*/ 980694 h 3276219"/>
              <a:gd name="connsiteX344" fmla="*/ 1570292 w 3535584"/>
              <a:gd name="connsiteY344" fmla="*/ 980694 h 3276219"/>
              <a:gd name="connsiteX345" fmla="*/ 1570292 w 3535584"/>
              <a:gd name="connsiteY345" fmla="*/ 1037844 h 3276219"/>
              <a:gd name="connsiteX346" fmla="*/ 2226469 w 3535584"/>
              <a:gd name="connsiteY346" fmla="*/ 1037844 h 3276219"/>
              <a:gd name="connsiteX347" fmla="*/ 2255044 w 3535584"/>
              <a:gd name="connsiteY347" fmla="*/ 1009269 h 3276219"/>
              <a:gd name="connsiteX348" fmla="*/ 2255044 w 3535584"/>
              <a:gd name="connsiteY348" fmla="*/ 946404 h 3276219"/>
              <a:gd name="connsiteX349" fmla="*/ 2037207 w 3535584"/>
              <a:gd name="connsiteY349" fmla="*/ 673608 h 3276219"/>
              <a:gd name="connsiteX350" fmla="*/ 2087785 w 3535584"/>
              <a:gd name="connsiteY350" fmla="*/ 612362 h 3276219"/>
              <a:gd name="connsiteX351" fmla="*/ 2087785 w 3535584"/>
              <a:gd name="connsiteY351" fmla="*/ 590455 h 3276219"/>
              <a:gd name="connsiteX352" fmla="*/ 2072640 w 3535584"/>
              <a:gd name="connsiteY352" fmla="*/ 574739 h 3276219"/>
              <a:gd name="connsiteX353" fmla="*/ 2018348 w 3535584"/>
              <a:gd name="connsiteY353" fmla="*/ 336613 h 3276219"/>
              <a:gd name="connsiteX354" fmla="*/ 2018348 w 3535584"/>
              <a:gd name="connsiteY354" fmla="*/ 332042 h 3276219"/>
              <a:gd name="connsiteX355" fmla="*/ 2018348 w 3535584"/>
              <a:gd name="connsiteY355" fmla="*/ 262700 h 3276219"/>
              <a:gd name="connsiteX356" fmla="*/ 1742123 w 3535584"/>
              <a:gd name="connsiteY356" fmla="*/ 0 h 3276219"/>
              <a:gd name="connsiteX357" fmla="*/ 1465898 w 3535584"/>
              <a:gd name="connsiteY357" fmla="*/ 262700 h 3276219"/>
              <a:gd name="connsiteX358" fmla="*/ 1465898 w 3535584"/>
              <a:gd name="connsiteY358" fmla="*/ 332994 h 3276219"/>
              <a:gd name="connsiteX359" fmla="*/ 1465898 w 3535584"/>
              <a:gd name="connsiteY359" fmla="*/ 337566 h 3276219"/>
              <a:gd name="connsiteX360" fmla="*/ 1411700 w 3535584"/>
              <a:gd name="connsiteY360" fmla="*/ 574834 h 3276219"/>
              <a:gd name="connsiteX361" fmla="*/ 1395508 w 3535584"/>
              <a:gd name="connsiteY361" fmla="*/ 607886 h 3276219"/>
              <a:gd name="connsiteX362" fmla="*/ 1435132 w 3535584"/>
              <a:gd name="connsiteY362" fmla="*/ 676847 h 3276219"/>
              <a:gd name="connsiteX363" fmla="*/ 1229773 w 3535584"/>
              <a:gd name="connsiteY363" fmla="*/ 946499 h 3276219"/>
              <a:gd name="connsiteX364" fmla="*/ 1229773 w 3535584"/>
              <a:gd name="connsiteY364" fmla="*/ 1009269 h 3276219"/>
              <a:gd name="connsiteX365" fmla="*/ 1258319 w 3535584"/>
              <a:gd name="connsiteY365" fmla="*/ 1037873 h 3276219"/>
              <a:gd name="connsiteX366" fmla="*/ 1259681 w 3535584"/>
              <a:gd name="connsiteY366" fmla="*/ 1037844 h 3276219"/>
              <a:gd name="connsiteX367" fmla="*/ 1570958 w 3535584"/>
              <a:gd name="connsiteY367" fmla="*/ 425101 h 3276219"/>
              <a:gd name="connsiteX368" fmla="*/ 1570958 w 3535584"/>
              <a:gd name="connsiteY368" fmla="*/ 326517 h 3276219"/>
              <a:gd name="connsiteX369" fmla="*/ 1654397 w 3535584"/>
              <a:gd name="connsiteY369" fmla="*/ 243840 h 3276219"/>
              <a:gd name="connsiteX370" fmla="*/ 1916049 w 3535584"/>
              <a:gd name="connsiteY370" fmla="*/ 336423 h 3276219"/>
              <a:gd name="connsiteX371" fmla="*/ 1915287 w 3535584"/>
              <a:gd name="connsiteY371" fmla="*/ 425006 h 3276219"/>
              <a:gd name="connsiteX372" fmla="*/ 1915287 w 3535584"/>
              <a:gd name="connsiteY372" fmla="*/ 435769 h 3276219"/>
              <a:gd name="connsiteX373" fmla="*/ 1743170 w 3535584"/>
              <a:gd name="connsiteY373" fmla="*/ 629317 h 3276219"/>
              <a:gd name="connsiteX374" fmla="*/ 1571054 w 3535584"/>
              <a:gd name="connsiteY374" fmla="*/ 435769 h 3276219"/>
              <a:gd name="connsiteX375" fmla="*/ 1571054 w 3535584"/>
              <a:gd name="connsiteY375" fmla="*/ 425291 h 3276219"/>
              <a:gd name="connsiteX376" fmla="*/ 1641348 w 3535584"/>
              <a:gd name="connsiteY376" fmla="*/ 680752 h 3276219"/>
              <a:gd name="connsiteX377" fmla="*/ 1641348 w 3535584"/>
              <a:gd name="connsiteY377" fmla="*/ 658368 h 3276219"/>
              <a:gd name="connsiteX378" fmla="*/ 1844707 w 3535584"/>
              <a:gd name="connsiteY378" fmla="*/ 658368 h 3276219"/>
              <a:gd name="connsiteX379" fmla="*/ 1844707 w 3535584"/>
              <a:gd name="connsiteY379" fmla="*/ 680847 h 3276219"/>
              <a:gd name="connsiteX380" fmla="*/ 1641348 w 3535584"/>
              <a:gd name="connsiteY380" fmla="*/ 680847 h 3276219"/>
              <a:gd name="connsiteX381" fmla="*/ 2021777 w 3535584"/>
              <a:gd name="connsiteY381" fmla="*/ 609695 h 3276219"/>
              <a:gd name="connsiteX382" fmla="*/ 1901857 w 3535584"/>
              <a:gd name="connsiteY382" fmla="*/ 657320 h 3276219"/>
              <a:gd name="connsiteX383" fmla="*/ 1901857 w 3535584"/>
              <a:gd name="connsiteY383" fmla="*/ 612648 h 3276219"/>
              <a:gd name="connsiteX384" fmla="*/ 1963674 w 3535584"/>
              <a:gd name="connsiteY384" fmla="*/ 500824 h 3276219"/>
              <a:gd name="connsiteX385" fmla="*/ 2021777 w 3535584"/>
              <a:gd name="connsiteY385" fmla="*/ 609790 h 3276219"/>
              <a:gd name="connsiteX386" fmla="*/ 1743075 w 3535584"/>
              <a:gd name="connsiteY386" fmla="*/ 56769 h 3276219"/>
              <a:gd name="connsiteX387" fmla="*/ 1962150 w 3535584"/>
              <a:gd name="connsiteY387" fmla="*/ 262319 h 3276219"/>
              <a:gd name="connsiteX388" fmla="*/ 1962150 w 3535584"/>
              <a:gd name="connsiteY388" fmla="*/ 286226 h 3276219"/>
              <a:gd name="connsiteX389" fmla="*/ 1944814 w 3535584"/>
              <a:gd name="connsiteY389" fmla="*/ 280225 h 3276219"/>
              <a:gd name="connsiteX390" fmla="*/ 1659064 w 3535584"/>
              <a:gd name="connsiteY390" fmla="*/ 176498 h 3276219"/>
              <a:gd name="connsiteX391" fmla="*/ 1618764 w 3535584"/>
              <a:gd name="connsiteY391" fmla="*/ 179473 h 3276219"/>
              <a:gd name="connsiteX392" fmla="*/ 1612487 w 3535584"/>
              <a:gd name="connsiteY392" fmla="*/ 192024 h 3276219"/>
              <a:gd name="connsiteX393" fmla="*/ 1531620 w 3535584"/>
              <a:gd name="connsiteY393" fmla="*/ 282226 h 3276219"/>
              <a:gd name="connsiteX394" fmla="*/ 1523714 w 3535584"/>
              <a:gd name="connsiteY394" fmla="*/ 286893 h 3276219"/>
              <a:gd name="connsiteX395" fmla="*/ 1523714 w 3535584"/>
              <a:gd name="connsiteY395" fmla="*/ 262319 h 3276219"/>
              <a:gd name="connsiteX396" fmla="*/ 1743075 w 3535584"/>
              <a:gd name="connsiteY396" fmla="*/ 56769 h 3276219"/>
              <a:gd name="connsiteX397" fmla="*/ 1522571 w 3535584"/>
              <a:gd name="connsiteY397" fmla="*/ 501396 h 3276219"/>
              <a:gd name="connsiteX398" fmla="*/ 1584198 w 3535584"/>
              <a:gd name="connsiteY398" fmla="*/ 612934 h 3276219"/>
              <a:gd name="connsiteX399" fmla="*/ 1584198 w 3535584"/>
              <a:gd name="connsiteY399" fmla="*/ 666369 h 3276219"/>
              <a:gd name="connsiteX400" fmla="*/ 1543431 w 3535584"/>
              <a:gd name="connsiteY400" fmla="*/ 666369 h 3276219"/>
              <a:gd name="connsiteX401" fmla="*/ 1460183 w 3535584"/>
              <a:gd name="connsiteY401" fmla="*/ 612743 h 3276219"/>
              <a:gd name="connsiteX402" fmla="*/ 1522571 w 3535584"/>
              <a:gd name="connsiteY402" fmla="*/ 501301 h 3276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</a:cxnLst>
            <a:rect l="l" t="t" r="r" b="b"/>
            <a:pathLst>
              <a:path w="3535584" h="3276219">
                <a:moveTo>
                  <a:pt x="65627" y="1528572"/>
                </a:moveTo>
                <a:lnTo>
                  <a:pt x="290036" y="1528572"/>
                </a:lnTo>
                <a:lnTo>
                  <a:pt x="290036" y="1471422"/>
                </a:lnTo>
                <a:lnTo>
                  <a:pt x="94202" y="1471422"/>
                </a:lnTo>
                <a:lnTo>
                  <a:pt x="94202" y="1437037"/>
                </a:lnTo>
                <a:cubicBezTo>
                  <a:pt x="94307" y="1314145"/>
                  <a:pt x="193907" y="1214542"/>
                  <a:pt x="316801" y="1214437"/>
                </a:cubicBezTo>
                <a:lnTo>
                  <a:pt x="412051" y="1214437"/>
                </a:lnTo>
                <a:cubicBezTo>
                  <a:pt x="497300" y="1291781"/>
                  <a:pt x="598932" y="1291781"/>
                  <a:pt x="685895" y="1214437"/>
                </a:cubicBezTo>
                <a:lnTo>
                  <a:pt x="781145" y="1214437"/>
                </a:lnTo>
                <a:cubicBezTo>
                  <a:pt x="904037" y="1214542"/>
                  <a:pt x="1003640" y="1314145"/>
                  <a:pt x="1003744" y="1437037"/>
                </a:cubicBezTo>
                <a:lnTo>
                  <a:pt x="1003744" y="1471422"/>
                </a:lnTo>
                <a:lnTo>
                  <a:pt x="376238" y="1471422"/>
                </a:lnTo>
                <a:lnTo>
                  <a:pt x="376238" y="1528572"/>
                </a:lnTo>
                <a:lnTo>
                  <a:pt x="1032319" y="1528572"/>
                </a:lnTo>
                <a:cubicBezTo>
                  <a:pt x="1048102" y="1528572"/>
                  <a:pt x="1060894" y="1515780"/>
                  <a:pt x="1060894" y="1499997"/>
                </a:cubicBezTo>
                <a:lnTo>
                  <a:pt x="1060894" y="1437037"/>
                </a:lnTo>
                <a:cubicBezTo>
                  <a:pt x="1060733" y="1282598"/>
                  <a:pt x="935584" y="1157450"/>
                  <a:pt x="781145" y="1157287"/>
                </a:cubicBezTo>
                <a:lnTo>
                  <a:pt x="707708" y="1157287"/>
                </a:lnTo>
                <a:lnTo>
                  <a:pt x="707708" y="1103566"/>
                </a:lnTo>
                <a:cubicBezTo>
                  <a:pt x="752646" y="1055475"/>
                  <a:pt x="777821" y="992219"/>
                  <a:pt x="778193" y="926402"/>
                </a:cubicBezTo>
                <a:lnTo>
                  <a:pt x="778193" y="916115"/>
                </a:lnTo>
                <a:lnTo>
                  <a:pt x="779145" y="799624"/>
                </a:lnTo>
                <a:cubicBezTo>
                  <a:pt x="779212" y="797147"/>
                  <a:pt x="778888" y="794671"/>
                  <a:pt x="778193" y="792290"/>
                </a:cubicBezTo>
                <a:lnTo>
                  <a:pt x="778193" y="724186"/>
                </a:lnTo>
                <a:cubicBezTo>
                  <a:pt x="778193" y="579215"/>
                  <a:pt x="701040" y="505778"/>
                  <a:pt x="548926" y="505778"/>
                </a:cubicBezTo>
                <a:cubicBezTo>
                  <a:pt x="444151" y="505778"/>
                  <a:pt x="319659" y="543878"/>
                  <a:pt x="319659" y="724186"/>
                </a:cubicBezTo>
                <a:lnTo>
                  <a:pt x="319659" y="781336"/>
                </a:lnTo>
                <a:lnTo>
                  <a:pt x="326041" y="781336"/>
                </a:lnTo>
                <a:cubicBezTo>
                  <a:pt x="321931" y="786565"/>
                  <a:pt x="319775" y="793071"/>
                  <a:pt x="319945" y="799719"/>
                </a:cubicBezTo>
                <a:lnTo>
                  <a:pt x="319945" y="926402"/>
                </a:lnTo>
                <a:cubicBezTo>
                  <a:pt x="320328" y="992172"/>
                  <a:pt x="345462" y="1055389"/>
                  <a:pt x="390334" y="1103471"/>
                </a:cubicBezTo>
                <a:lnTo>
                  <a:pt x="390334" y="1157287"/>
                </a:lnTo>
                <a:lnTo>
                  <a:pt x="316992" y="1157287"/>
                </a:lnTo>
                <a:cubicBezTo>
                  <a:pt x="162481" y="1157345"/>
                  <a:pt x="37210" y="1282522"/>
                  <a:pt x="37052" y="1437037"/>
                </a:cubicBezTo>
                <a:lnTo>
                  <a:pt x="37052" y="1499997"/>
                </a:lnTo>
                <a:cubicBezTo>
                  <a:pt x="37052" y="1515780"/>
                  <a:pt x="49846" y="1528572"/>
                  <a:pt x="65627" y="1528572"/>
                </a:cubicBezTo>
                <a:close/>
                <a:moveTo>
                  <a:pt x="447484" y="1169194"/>
                </a:moveTo>
                <a:lnTo>
                  <a:pt x="447484" y="1169194"/>
                </a:lnTo>
                <a:lnTo>
                  <a:pt x="447484" y="1149287"/>
                </a:lnTo>
                <a:cubicBezTo>
                  <a:pt x="510092" y="1186625"/>
                  <a:pt x="588140" y="1186625"/>
                  <a:pt x="650748" y="1149287"/>
                </a:cubicBezTo>
                <a:lnTo>
                  <a:pt x="650748" y="1169575"/>
                </a:lnTo>
                <a:cubicBezTo>
                  <a:pt x="584168" y="1230154"/>
                  <a:pt x="512064" y="1230154"/>
                  <a:pt x="447484" y="1169194"/>
                </a:cubicBezTo>
                <a:close/>
                <a:moveTo>
                  <a:pt x="548545" y="562928"/>
                </a:moveTo>
                <a:cubicBezTo>
                  <a:pt x="669226" y="562928"/>
                  <a:pt x="720662" y="611124"/>
                  <a:pt x="720662" y="724186"/>
                </a:cubicBezTo>
                <a:lnTo>
                  <a:pt x="720662" y="776954"/>
                </a:lnTo>
                <a:cubicBezTo>
                  <a:pt x="537782" y="815054"/>
                  <a:pt x="474916" y="682752"/>
                  <a:pt x="472249" y="677037"/>
                </a:cubicBezTo>
                <a:cubicBezTo>
                  <a:pt x="465820" y="662626"/>
                  <a:pt x="448923" y="656158"/>
                  <a:pt x="434511" y="662588"/>
                </a:cubicBezTo>
                <a:cubicBezTo>
                  <a:pt x="426225" y="666283"/>
                  <a:pt x="420186" y="673694"/>
                  <a:pt x="418243" y="682561"/>
                </a:cubicBezTo>
                <a:cubicBezTo>
                  <a:pt x="411937" y="708431"/>
                  <a:pt x="397231" y="731472"/>
                  <a:pt x="376428" y="748094"/>
                </a:cubicBezTo>
                <a:lnTo>
                  <a:pt x="376428" y="724186"/>
                </a:lnTo>
                <a:cubicBezTo>
                  <a:pt x="377095" y="649129"/>
                  <a:pt x="396145" y="562928"/>
                  <a:pt x="548545" y="562928"/>
                </a:cubicBezTo>
                <a:close/>
                <a:moveTo>
                  <a:pt x="377095" y="915829"/>
                </a:moveTo>
                <a:lnTo>
                  <a:pt x="377095" y="817150"/>
                </a:lnTo>
                <a:cubicBezTo>
                  <a:pt x="407632" y="800738"/>
                  <a:pt x="433616" y="777011"/>
                  <a:pt x="452723" y="748094"/>
                </a:cubicBezTo>
                <a:cubicBezTo>
                  <a:pt x="493966" y="796576"/>
                  <a:pt x="577786" y="861060"/>
                  <a:pt x="721328" y="835247"/>
                </a:cubicBezTo>
                <a:lnTo>
                  <a:pt x="721328" y="852297"/>
                </a:lnTo>
                <a:lnTo>
                  <a:pt x="721900" y="852297"/>
                </a:lnTo>
                <a:lnTo>
                  <a:pt x="721328" y="915638"/>
                </a:lnTo>
                <a:lnTo>
                  <a:pt x="721328" y="926402"/>
                </a:lnTo>
                <a:cubicBezTo>
                  <a:pt x="721328" y="1017746"/>
                  <a:pt x="647795" y="1119950"/>
                  <a:pt x="549211" y="1119950"/>
                </a:cubicBezTo>
                <a:cubicBezTo>
                  <a:pt x="450628" y="1119950"/>
                  <a:pt x="377095" y="1017746"/>
                  <a:pt x="377095" y="926402"/>
                </a:cubicBezTo>
                <a:lnTo>
                  <a:pt x="377095" y="915924"/>
                </a:lnTo>
                <a:close/>
                <a:moveTo>
                  <a:pt x="3256026" y="1157287"/>
                </a:moveTo>
                <a:lnTo>
                  <a:pt x="3182588" y="1157287"/>
                </a:lnTo>
                <a:lnTo>
                  <a:pt x="3182588" y="1103566"/>
                </a:lnTo>
                <a:cubicBezTo>
                  <a:pt x="3227527" y="1055475"/>
                  <a:pt x="3252702" y="992219"/>
                  <a:pt x="3253073" y="926402"/>
                </a:cubicBezTo>
                <a:lnTo>
                  <a:pt x="3253073" y="916115"/>
                </a:lnTo>
                <a:lnTo>
                  <a:pt x="3253645" y="799719"/>
                </a:lnTo>
                <a:cubicBezTo>
                  <a:pt x="3253635" y="797233"/>
                  <a:pt x="3253283" y="794766"/>
                  <a:pt x="3252597" y="792385"/>
                </a:cubicBezTo>
                <a:lnTo>
                  <a:pt x="3252597" y="724281"/>
                </a:lnTo>
                <a:cubicBezTo>
                  <a:pt x="3252597" y="579311"/>
                  <a:pt x="3175445" y="505873"/>
                  <a:pt x="3023330" y="505873"/>
                </a:cubicBezTo>
                <a:cubicBezTo>
                  <a:pt x="2918555" y="505873"/>
                  <a:pt x="2794064" y="543973"/>
                  <a:pt x="2794064" y="724281"/>
                </a:cubicBezTo>
                <a:lnTo>
                  <a:pt x="2794064" y="781431"/>
                </a:lnTo>
                <a:lnTo>
                  <a:pt x="2800445" y="781431"/>
                </a:lnTo>
                <a:cubicBezTo>
                  <a:pt x="2796340" y="786498"/>
                  <a:pt x="2794083" y="792813"/>
                  <a:pt x="2794064" y="799338"/>
                </a:cubicBezTo>
                <a:lnTo>
                  <a:pt x="2794064" y="926402"/>
                </a:lnTo>
                <a:cubicBezTo>
                  <a:pt x="2794445" y="992172"/>
                  <a:pt x="2819572" y="1055389"/>
                  <a:pt x="2864453" y="1103471"/>
                </a:cubicBezTo>
                <a:lnTo>
                  <a:pt x="2864453" y="1157287"/>
                </a:lnTo>
                <a:lnTo>
                  <a:pt x="2791111" y="1157287"/>
                </a:lnTo>
                <a:cubicBezTo>
                  <a:pt x="2636673" y="1157450"/>
                  <a:pt x="2511524" y="1282598"/>
                  <a:pt x="2511362" y="1437037"/>
                </a:cubicBezTo>
                <a:lnTo>
                  <a:pt x="2511362" y="1499997"/>
                </a:lnTo>
                <a:cubicBezTo>
                  <a:pt x="2511362" y="1515780"/>
                  <a:pt x="2524154" y="1528572"/>
                  <a:pt x="2539937" y="1528572"/>
                </a:cubicBezTo>
                <a:lnTo>
                  <a:pt x="2764346" y="1528572"/>
                </a:lnTo>
                <a:lnTo>
                  <a:pt x="2764346" y="1471422"/>
                </a:lnTo>
                <a:lnTo>
                  <a:pt x="2568892" y="1471422"/>
                </a:lnTo>
                <a:lnTo>
                  <a:pt x="2568892" y="1437037"/>
                </a:lnTo>
                <a:cubicBezTo>
                  <a:pt x="2568997" y="1314145"/>
                  <a:pt x="2668600" y="1214542"/>
                  <a:pt x="2791492" y="1214437"/>
                </a:cubicBezTo>
                <a:lnTo>
                  <a:pt x="2886742" y="1214437"/>
                </a:lnTo>
                <a:cubicBezTo>
                  <a:pt x="2971991" y="1291781"/>
                  <a:pt x="3073622" y="1291781"/>
                  <a:pt x="3160681" y="1214437"/>
                </a:cubicBezTo>
                <a:lnTo>
                  <a:pt x="3255931" y="1214437"/>
                </a:lnTo>
                <a:cubicBezTo>
                  <a:pt x="3378822" y="1214542"/>
                  <a:pt x="3478425" y="1314145"/>
                  <a:pt x="3478530" y="1437037"/>
                </a:cubicBezTo>
                <a:lnTo>
                  <a:pt x="3478530" y="1471422"/>
                </a:lnTo>
                <a:lnTo>
                  <a:pt x="2850928" y="1471422"/>
                </a:lnTo>
                <a:lnTo>
                  <a:pt x="2850928" y="1528572"/>
                </a:lnTo>
                <a:lnTo>
                  <a:pt x="3507010" y="1528572"/>
                </a:lnTo>
                <a:cubicBezTo>
                  <a:pt x="3522793" y="1528572"/>
                  <a:pt x="3535585" y="1515780"/>
                  <a:pt x="3535585" y="1499997"/>
                </a:cubicBezTo>
                <a:lnTo>
                  <a:pt x="3535585" y="1437037"/>
                </a:lnTo>
                <a:cubicBezTo>
                  <a:pt x="3535423" y="1282598"/>
                  <a:pt x="3410274" y="1157450"/>
                  <a:pt x="3255836" y="1157287"/>
                </a:cubicBezTo>
                <a:close/>
                <a:moveTo>
                  <a:pt x="3023807" y="562928"/>
                </a:moveTo>
                <a:cubicBezTo>
                  <a:pt x="3144488" y="562928"/>
                  <a:pt x="3195923" y="611124"/>
                  <a:pt x="3195923" y="724186"/>
                </a:cubicBezTo>
                <a:lnTo>
                  <a:pt x="3195923" y="776954"/>
                </a:lnTo>
                <a:cubicBezTo>
                  <a:pt x="3013043" y="815054"/>
                  <a:pt x="2950178" y="682752"/>
                  <a:pt x="2947511" y="677037"/>
                </a:cubicBezTo>
                <a:cubicBezTo>
                  <a:pt x="2941082" y="662626"/>
                  <a:pt x="2924185" y="656158"/>
                  <a:pt x="2909773" y="662588"/>
                </a:cubicBezTo>
                <a:cubicBezTo>
                  <a:pt x="2901487" y="666283"/>
                  <a:pt x="2895448" y="673694"/>
                  <a:pt x="2893505" y="682561"/>
                </a:cubicBezTo>
                <a:cubicBezTo>
                  <a:pt x="2887228" y="708441"/>
                  <a:pt x="2872521" y="731501"/>
                  <a:pt x="2851690" y="748094"/>
                </a:cubicBezTo>
                <a:lnTo>
                  <a:pt x="2851690" y="724186"/>
                </a:lnTo>
                <a:cubicBezTo>
                  <a:pt x="2851499" y="649129"/>
                  <a:pt x="2871025" y="562928"/>
                  <a:pt x="3023616" y="562928"/>
                </a:cubicBezTo>
                <a:close/>
                <a:moveTo>
                  <a:pt x="2851785" y="915829"/>
                </a:moveTo>
                <a:lnTo>
                  <a:pt x="2851785" y="817150"/>
                </a:lnTo>
                <a:cubicBezTo>
                  <a:pt x="2882322" y="800738"/>
                  <a:pt x="2908306" y="777011"/>
                  <a:pt x="2927414" y="748094"/>
                </a:cubicBezTo>
                <a:cubicBezTo>
                  <a:pt x="2968657" y="796576"/>
                  <a:pt x="3052382" y="861060"/>
                  <a:pt x="3196019" y="835247"/>
                </a:cubicBezTo>
                <a:lnTo>
                  <a:pt x="3196019" y="852297"/>
                </a:lnTo>
                <a:lnTo>
                  <a:pt x="3196495" y="852297"/>
                </a:lnTo>
                <a:lnTo>
                  <a:pt x="3195923" y="915638"/>
                </a:lnTo>
                <a:lnTo>
                  <a:pt x="3195923" y="926402"/>
                </a:lnTo>
                <a:cubicBezTo>
                  <a:pt x="3195923" y="1017746"/>
                  <a:pt x="3122390" y="1119950"/>
                  <a:pt x="3023902" y="1119950"/>
                </a:cubicBezTo>
                <a:cubicBezTo>
                  <a:pt x="2925413" y="1119950"/>
                  <a:pt x="2851785" y="1017746"/>
                  <a:pt x="2851785" y="926402"/>
                </a:cubicBezTo>
                <a:lnTo>
                  <a:pt x="2851785" y="915924"/>
                </a:lnTo>
                <a:close/>
                <a:moveTo>
                  <a:pt x="2922365" y="1169194"/>
                </a:moveTo>
                <a:lnTo>
                  <a:pt x="2922365" y="1169194"/>
                </a:lnTo>
                <a:lnTo>
                  <a:pt x="2922365" y="1149287"/>
                </a:lnTo>
                <a:cubicBezTo>
                  <a:pt x="2984973" y="1186625"/>
                  <a:pt x="3063021" y="1186625"/>
                  <a:pt x="3125629" y="1149287"/>
                </a:cubicBezTo>
                <a:lnTo>
                  <a:pt x="3125629" y="1169575"/>
                </a:lnTo>
                <a:cubicBezTo>
                  <a:pt x="3058858" y="1230154"/>
                  <a:pt x="2986945" y="1230058"/>
                  <a:pt x="2922175" y="1169194"/>
                </a:cubicBezTo>
                <a:close/>
                <a:moveTo>
                  <a:pt x="734377" y="2313432"/>
                </a:moveTo>
                <a:lnTo>
                  <a:pt x="662273" y="2313432"/>
                </a:lnTo>
                <a:lnTo>
                  <a:pt x="662273" y="2261045"/>
                </a:lnTo>
                <a:cubicBezTo>
                  <a:pt x="706507" y="2213648"/>
                  <a:pt x="731320" y="2151374"/>
                  <a:pt x="731806" y="2086547"/>
                </a:cubicBezTo>
                <a:lnTo>
                  <a:pt x="731806" y="2086547"/>
                </a:lnTo>
                <a:lnTo>
                  <a:pt x="733425" y="1989391"/>
                </a:lnTo>
                <a:cubicBezTo>
                  <a:pt x="789622" y="1986725"/>
                  <a:pt x="806863" y="1966150"/>
                  <a:pt x="812101" y="1952720"/>
                </a:cubicBezTo>
                <a:cubicBezTo>
                  <a:pt x="816635" y="1941014"/>
                  <a:pt x="813006" y="1927727"/>
                  <a:pt x="803148" y="1919954"/>
                </a:cubicBezTo>
                <a:cubicBezTo>
                  <a:pt x="788327" y="1908134"/>
                  <a:pt x="778573" y="1891103"/>
                  <a:pt x="775906" y="1872329"/>
                </a:cubicBezTo>
                <a:cubicBezTo>
                  <a:pt x="754094" y="1732312"/>
                  <a:pt x="633698" y="1631061"/>
                  <a:pt x="502158" y="1641920"/>
                </a:cubicBezTo>
                <a:cubicBezTo>
                  <a:pt x="278701" y="1660208"/>
                  <a:pt x="278701" y="1797939"/>
                  <a:pt x="278701" y="1931099"/>
                </a:cubicBezTo>
                <a:lnTo>
                  <a:pt x="278701" y="2059972"/>
                </a:lnTo>
                <a:lnTo>
                  <a:pt x="279844" y="2059972"/>
                </a:lnTo>
                <a:lnTo>
                  <a:pt x="279844" y="2076069"/>
                </a:lnTo>
                <a:lnTo>
                  <a:pt x="278701" y="2076069"/>
                </a:lnTo>
                <a:lnTo>
                  <a:pt x="278701" y="2086451"/>
                </a:lnTo>
                <a:cubicBezTo>
                  <a:pt x="279331" y="2151298"/>
                  <a:pt x="304242" y="2213562"/>
                  <a:pt x="348520" y="2260949"/>
                </a:cubicBezTo>
                <a:lnTo>
                  <a:pt x="348520" y="2313432"/>
                </a:lnTo>
                <a:lnTo>
                  <a:pt x="276225" y="2313432"/>
                </a:lnTo>
                <a:cubicBezTo>
                  <a:pt x="123670" y="2313432"/>
                  <a:pt x="0" y="2437105"/>
                  <a:pt x="0" y="2589657"/>
                </a:cubicBezTo>
                <a:lnTo>
                  <a:pt x="0" y="2651760"/>
                </a:lnTo>
                <a:cubicBezTo>
                  <a:pt x="0" y="2667543"/>
                  <a:pt x="12794" y="2680335"/>
                  <a:pt x="28575" y="2680335"/>
                </a:cubicBezTo>
                <a:lnTo>
                  <a:pt x="249841" y="2680335"/>
                </a:lnTo>
                <a:lnTo>
                  <a:pt x="249841" y="2623185"/>
                </a:lnTo>
                <a:lnTo>
                  <a:pt x="57055" y="2623185"/>
                </a:lnTo>
                <a:lnTo>
                  <a:pt x="57055" y="2589657"/>
                </a:lnTo>
                <a:cubicBezTo>
                  <a:pt x="57055" y="2468661"/>
                  <a:pt x="155137" y="2370582"/>
                  <a:pt x="276130" y="2370582"/>
                </a:cubicBezTo>
                <a:lnTo>
                  <a:pt x="366713" y="2370582"/>
                </a:lnTo>
                <a:cubicBezTo>
                  <a:pt x="454533" y="2440686"/>
                  <a:pt x="557213" y="2440686"/>
                  <a:pt x="643985" y="2370582"/>
                </a:cubicBezTo>
                <a:lnTo>
                  <a:pt x="734282" y="2370582"/>
                </a:lnTo>
                <a:cubicBezTo>
                  <a:pt x="855278" y="2370582"/>
                  <a:pt x="953357" y="2468661"/>
                  <a:pt x="953357" y="2589657"/>
                </a:cubicBezTo>
                <a:lnTo>
                  <a:pt x="953357" y="2623185"/>
                </a:lnTo>
                <a:lnTo>
                  <a:pt x="334232" y="2623185"/>
                </a:lnTo>
                <a:lnTo>
                  <a:pt x="334232" y="2680335"/>
                </a:lnTo>
                <a:lnTo>
                  <a:pt x="981932" y="2680335"/>
                </a:lnTo>
                <a:cubicBezTo>
                  <a:pt x="997715" y="2680335"/>
                  <a:pt x="1010507" y="2667543"/>
                  <a:pt x="1010507" y="2651760"/>
                </a:cubicBezTo>
                <a:lnTo>
                  <a:pt x="1010507" y="2589657"/>
                </a:lnTo>
                <a:cubicBezTo>
                  <a:pt x="1010241" y="2437248"/>
                  <a:pt x="886787" y="2313746"/>
                  <a:pt x="734377" y="2313432"/>
                </a:cubicBezTo>
                <a:close/>
                <a:moveTo>
                  <a:pt x="506825" y="1699165"/>
                </a:moveTo>
                <a:cubicBezTo>
                  <a:pt x="607028" y="1690783"/>
                  <a:pt x="702469" y="1772698"/>
                  <a:pt x="719423" y="1881378"/>
                </a:cubicBezTo>
                <a:cubicBezTo>
                  <a:pt x="722214" y="1899342"/>
                  <a:pt x="728701" y="1916535"/>
                  <a:pt x="738473" y="1931860"/>
                </a:cubicBezTo>
                <a:cubicBezTo>
                  <a:pt x="728005" y="1932613"/>
                  <a:pt x="717509" y="1932613"/>
                  <a:pt x="707041" y="1931860"/>
                </a:cubicBezTo>
                <a:lnTo>
                  <a:pt x="707041" y="1931860"/>
                </a:lnTo>
                <a:cubicBezTo>
                  <a:pt x="705898" y="1931860"/>
                  <a:pt x="704659" y="1931860"/>
                  <a:pt x="703421" y="1931860"/>
                </a:cubicBezTo>
                <a:cubicBezTo>
                  <a:pt x="567214" y="1942052"/>
                  <a:pt x="424910" y="1830038"/>
                  <a:pt x="423482" y="1828895"/>
                </a:cubicBezTo>
                <a:cubicBezTo>
                  <a:pt x="415414" y="1822437"/>
                  <a:pt x="404489" y="1820828"/>
                  <a:pt x="394907" y="1824704"/>
                </a:cubicBezTo>
                <a:cubicBezTo>
                  <a:pt x="373428" y="1833839"/>
                  <a:pt x="353997" y="1847183"/>
                  <a:pt x="337757" y="1863947"/>
                </a:cubicBezTo>
                <a:cubicBezTo>
                  <a:pt x="341281" y="1768412"/>
                  <a:pt x="366141" y="1710690"/>
                  <a:pt x="506825" y="1699165"/>
                </a:cubicBezTo>
                <a:close/>
                <a:moveTo>
                  <a:pt x="336994" y="2076069"/>
                </a:moveTo>
                <a:lnTo>
                  <a:pt x="336994" y="1966055"/>
                </a:lnTo>
                <a:cubicBezTo>
                  <a:pt x="342519" y="1952530"/>
                  <a:pt x="363188" y="1908143"/>
                  <a:pt x="402336" y="1884998"/>
                </a:cubicBezTo>
                <a:cubicBezTo>
                  <a:pt x="442055" y="1913573"/>
                  <a:pt x="554736" y="1986439"/>
                  <a:pt x="676370" y="1989773"/>
                </a:cubicBezTo>
                <a:lnTo>
                  <a:pt x="674942" y="2075498"/>
                </a:lnTo>
                <a:lnTo>
                  <a:pt x="674942" y="2075498"/>
                </a:lnTo>
                <a:lnTo>
                  <a:pt x="674942" y="2085880"/>
                </a:lnTo>
                <a:cubicBezTo>
                  <a:pt x="674942" y="2175891"/>
                  <a:pt x="602551" y="2276380"/>
                  <a:pt x="505587" y="2276380"/>
                </a:cubicBezTo>
                <a:cubicBezTo>
                  <a:pt x="408622" y="2276380"/>
                  <a:pt x="336137" y="2175796"/>
                  <a:pt x="336137" y="2085880"/>
                </a:cubicBezTo>
                <a:lnTo>
                  <a:pt x="336137" y="2076069"/>
                </a:lnTo>
                <a:close/>
                <a:moveTo>
                  <a:pt x="405670" y="2328005"/>
                </a:moveTo>
                <a:lnTo>
                  <a:pt x="405670" y="2306384"/>
                </a:lnTo>
                <a:cubicBezTo>
                  <a:pt x="467325" y="2342979"/>
                  <a:pt x="544039" y="2342979"/>
                  <a:pt x="605695" y="2306384"/>
                </a:cubicBezTo>
                <a:lnTo>
                  <a:pt x="605695" y="2328291"/>
                </a:lnTo>
                <a:cubicBezTo>
                  <a:pt x="540639" y="2378678"/>
                  <a:pt x="470440" y="2378488"/>
                  <a:pt x="405670" y="2328005"/>
                </a:cubicBezTo>
                <a:close/>
                <a:moveTo>
                  <a:pt x="3328797" y="2979706"/>
                </a:moveTo>
                <a:lnTo>
                  <a:pt x="2844070" y="2601563"/>
                </a:lnTo>
                <a:cubicBezTo>
                  <a:pt x="2831630" y="2591857"/>
                  <a:pt x="2813675" y="2594077"/>
                  <a:pt x="2803970" y="2606516"/>
                </a:cubicBezTo>
                <a:lnTo>
                  <a:pt x="2769965" y="2650046"/>
                </a:lnTo>
                <a:lnTo>
                  <a:pt x="2769965" y="2650046"/>
                </a:lnTo>
                <a:lnTo>
                  <a:pt x="2681478" y="2763488"/>
                </a:lnTo>
                <a:lnTo>
                  <a:pt x="2399633" y="2543556"/>
                </a:lnTo>
                <a:lnTo>
                  <a:pt x="2420874" y="2516315"/>
                </a:lnTo>
                <a:cubicBezTo>
                  <a:pt x="2435352" y="2499294"/>
                  <a:pt x="2449068" y="2481710"/>
                  <a:pt x="2462022" y="2463546"/>
                </a:cubicBezTo>
                <a:lnTo>
                  <a:pt x="2470595" y="2452592"/>
                </a:lnTo>
                <a:lnTo>
                  <a:pt x="2664333" y="2603849"/>
                </a:lnTo>
                <a:lnTo>
                  <a:pt x="2699575" y="2558796"/>
                </a:lnTo>
                <a:lnTo>
                  <a:pt x="2501170" y="2403920"/>
                </a:lnTo>
                <a:cubicBezTo>
                  <a:pt x="2577979" y="2274227"/>
                  <a:pt x="2617899" y="2126018"/>
                  <a:pt x="2616613" y="1975295"/>
                </a:cubicBezTo>
                <a:cubicBezTo>
                  <a:pt x="2616413" y="1944415"/>
                  <a:pt x="2614536" y="1913573"/>
                  <a:pt x="2610993" y="1882902"/>
                </a:cubicBezTo>
                <a:lnTo>
                  <a:pt x="2553843" y="1889570"/>
                </a:lnTo>
                <a:cubicBezTo>
                  <a:pt x="2557101" y="1918030"/>
                  <a:pt x="2558853" y="1946643"/>
                  <a:pt x="2559082" y="1975295"/>
                </a:cubicBezTo>
                <a:cubicBezTo>
                  <a:pt x="2560339" y="2127742"/>
                  <a:pt x="2516286" y="2277132"/>
                  <a:pt x="2432495" y="2404491"/>
                </a:cubicBezTo>
                <a:cubicBezTo>
                  <a:pt x="2355133" y="2322214"/>
                  <a:pt x="2247100" y="2275723"/>
                  <a:pt x="2134172" y="2276094"/>
                </a:cubicBezTo>
                <a:lnTo>
                  <a:pt x="2007680" y="2276094"/>
                </a:lnTo>
                <a:lnTo>
                  <a:pt x="2007680" y="2173891"/>
                </a:lnTo>
                <a:cubicBezTo>
                  <a:pt x="2073735" y="2105254"/>
                  <a:pt x="2111902" y="2014500"/>
                  <a:pt x="2114741" y="1919288"/>
                </a:cubicBezTo>
                <a:cubicBezTo>
                  <a:pt x="2166890" y="1906191"/>
                  <a:pt x="2203476" y="1859328"/>
                  <a:pt x="2203514" y="1805559"/>
                </a:cubicBezTo>
                <a:cubicBezTo>
                  <a:pt x="2203485" y="1783985"/>
                  <a:pt x="2197446" y="1762839"/>
                  <a:pt x="2186083" y="1744504"/>
                </a:cubicBezTo>
                <a:lnTo>
                  <a:pt x="2186083" y="1646206"/>
                </a:lnTo>
                <a:cubicBezTo>
                  <a:pt x="2186083" y="1427131"/>
                  <a:pt x="2011966" y="1261586"/>
                  <a:pt x="1780985" y="1261586"/>
                </a:cubicBezTo>
                <a:cubicBezTo>
                  <a:pt x="1579721" y="1261586"/>
                  <a:pt x="1524572" y="1373981"/>
                  <a:pt x="1511046" y="1415796"/>
                </a:cubicBezTo>
                <a:cubicBezTo>
                  <a:pt x="1375886" y="1487996"/>
                  <a:pt x="1375886" y="1561529"/>
                  <a:pt x="1375886" y="1646206"/>
                </a:cubicBezTo>
                <a:lnTo>
                  <a:pt x="1375886" y="1744694"/>
                </a:lnTo>
                <a:cubicBezTo>
                  <a:pt x="1342149" y="1799787"/>
                  <a:pt x="1359465" y="1871796"/>
                  <a:pt x="1414558" y="1905524"/>
                </a:cubicBezTo>
                <a:cubicBezTo>
                  <a:pt x="1424740" y="1911763"/>
                  <a:pt x="1435827" y="1916401"/>
                  <a:pt x="1447419" y="1919288"/>
                </a:cubicBezTo>
                <a:cubicBezTo>
                  <a:pt x="1450248" y="2014461"/>
                  <a:pt x="1488377" y="2105178"/>
                  <a:pt x="1554385" y="2173796"/>
                </a:cubicBezTo>
                <a:lnTo>
                  <a:pt x="1554385" y="2276094"/>
                </a:lnTo>
                <a:lnTo>
                  <a:pt x="1427988" y="2276094"/>
                </a:lnTo>
                <a:cubicBezTo>
                  <a:pt x="1317308" y="2275875"/>
                  <a:pt x="1211275" y="2320557"/>
                  <a:pt x="1134142" y="2399919"/>
                </a:cubicBezTo>
                <a:cubicBezTo>
                  <a:pt x="902408" y="2040465"/>
                  <a:pt x="1005954" y="1561205"/>
                  <a:pt x="1365409" y="1329471"/>
                </a:cubicBezTo>
                <a:cubicBezTo>
                  <a:pt x="1489215" y="1249661"/>
                  <a:pt x="1633214" y="1206818"/>
                  <a:pt x="1780508" y="1205960"/>
                </a:cubicBezTo>
                <a:lnTo>
                  <a:pt x="1785080" y="1205960"/>
                </a:lnTo>
                <a:cubicBezTo>
                  <a:pt x="2064820" y="1206122"/>
                  <a:pt x="2322786" y="1356960"/>
                  <a:pt x="2460117" y="1600676"/>
                </a:cubicBezTo>
                <a:lnTo>
                  <a:pt x="2509933" y="1572101"/>
                </a:lnTo>
                <a:cubicBezTo>
                  <a:pt x="2284314" y="1172108"/>
                  <a:pt x="1777146" y="1030748"/>
                  <a:pt x="1377144" y="1256367"/>
                </a:cubicBezTo>
                <a:cubicBezTo>
                  <a:pt x="977151" y="1481995"/>
                  <a:pt x="835790" y="1989163"/>
                  <a:pt x="1061418" y="2389156"/>
                </a:cubicBezTo>
                <a:cubicBezTo>
                  <a:pt x="1208694" y="2650265"/>
                  <a:pt x="1485109" y="2811875"/>
                  <a:pt x="1784890" y="2812161"/>
                </a:cubicBezTo>
                <a:lnTo>
                  <a:pt x="1790033" y="2812161"/>
                </a:lnTo>
                <a:cubicBezTo>
                  <a:pt x="2001565" y="2811504"/>
                  <a:pt x="2204771" y="2729675"/>
                  <a:pt x="2357723" y="2583561"/>
                </a:cubicBezTo>
                <a:lnTo>
                  <a:pt x="2646331" y="2808827"/>
                </a:lnTo>
                <a:lnTo>
                  <a:pt x="2629948" y="2829878"/>
                </a:lnTo>
                <a:cubicBezTo>
                  <a:pt x="2620242" y="2842317"/>
                  <a:pt x="2622461" y="2860272"/>
                  <a:pt x="2634901" y="2869978"/>
                </a:cubicBezTo>
                <a:lnTo>
                  <a:pt x="3119247" y="3247644"/>
                </a:lnTo>
                <a:cubicBezTo>
                  <a:pt x="3142888" y="3266256"/>
                  <a:pt x="3172120" y="3276324"/>
                  <a:pt x="3202210" y="3276219"/>
                </a:cubicBezTo>
                <a:cubicBezTo>
                  <a:pt x="3243901" y="3276314"/>
                  <a:pt x="3283306" y="3257150"/>
                  <a:pt x="3308985" y="3224308"/>
                </a:cubicBezTo>
                <a:lnTo>
                  <a:pt x="3351848" y="3169444"/>
                </a:lnTo>
                <a:cubicBezTo>
                  <a:pt x="3397787" y="3110675"/>
                  <a:pt x="3387376" y="3025788"/>
                  <a:pt x="3328607" y="2979849"/>
                </a:cubicBezTo>
                <a:cubicBezTo>
                  <a:pt x="3328540" y="2979801"/>
                  <a:pt x="3328483" y="2979753"/>
                  <a:pt x="3328416" y="2979706"/>
                </a:cubicBezTo>
                <a:close/>
                <a:moveTo>
                  <a:pt x="2398776" y="2452116"/>
                </a:moveTo>
                <a:lnTo>
                  <a:pt x="2376678" y="2480691"/>
                </a:lnTo>
                <a:cubicBezTo>
                  <a:pt x="2363724" y="2495836"/>
                  <a:pt x="2350389" y="2510790"/>
                  <a:pt x="2336292" y="2525078"/>
                </a:cubicBezTo>
                <a:cubicBezTo>
                  <a:pt x="2226974" y="2636272"/>
                  <a:pt x="2086413" y="2711577"/>
                  <a:pt x="1933289" y="2741009"/>
                </a:cubicBezTo>
                <a:lnTo>
                  <a:pt x="2003203" y="2333244"/>
                </a:lnTo>
                <a:lnTo>
                  <a:pt x="2134172" y="2333244"/>
                </a:lnTo>
                <a:cubicBezTo>
                  <a:pt x="2235251" y="2332987"/>
                  <a:pt x="2331539" y="2376307"/>
                  <a:pt x="2398395" y="2452116"/>
                </a:cubicBezTo>
                <a:close/>
                <a:moveTo>
                  <a:pt x="1801368" y="2515076"/>
                </a:moveTo>
                <a:lnTo>
                  <a:pt x="1761554" y="2515076"/>
                </a:lnTo>
                <a:lnTo>
                  <a:pt x="1737551" y="2464499"/>
                </a:lnTo>
                <a:lnTo>
                  <a:pt x="1782127" y="2430685"/>
                </a:lnTo>
                <a:lnTo>
                  <a:pt x="1825752" y="2463737"/>
                </a:lnTo>
                <a:close/>
                <a:moveTo>
                  <a:pt x="1712785" y="2545747"/>
                </a:moveTo>
                <a:lnTo>
                  <a:pt x="1675448" y="2662618"/>
                </a:lnTo>
                <a:lnTo>
                  <a:pt x="1652397" y="2529268"/>
                </a:lnTo>
                <a:lnTo>
                  <a:pt x="1690973" y="2499932"/>
                </a:lnTo>
                <a:close/>
                <a:moveTo>
                  <a:pt x="1781461" y="2276570"/>
                </a:moveTo>
                <a:cubicBezTo>
                  <a:pt x="1842107" y="2275942"/>
                  <a:pt x="1901161" y="2257054"/>
                  <a:pt x="1950911" y="2222373"/>
                </a:cubicBezTo>
                <a:lnTo>
                  <a:pt x="1950911" y="2286381"/>
                </a:lnTo>
                <a:lnTo>
                  <a:pt x="1782032" y="2363438"/>
                </a:lnTo>
                <a:lnTo>
                  <a:pt x="1611916" y="2286381"/>
                </a:lnTo>
                <a:lnTo>
                  <a:pt x="1611916" y="2222278"/>
                </a:lnTo>
                <a:cubicBezTo>
                  <a:pt x="1661589" y="2256920"/>
                  <a:pt x="1720529" y="2275837"/>
                  <a:pt x="1781080" y="2276570"/>
                </a:cubicBezTo>
                <a:close/>
                <a:moveTo>
                  <a:pt x="1922716" y="2465547"/>
                </a:moveTo>
                <a:lnTo>
                  <a:pt x="1836991" y="2400967"/>
                </a:lnTo>
                <a:lnTo>
                  <a:pt x="1941766" y="2353342"/>
                </a:lnTo>
                <a:close/>
                <a:moveTo>
                  <a:pt x="1726597" y="2400967"/>
                </a:moveTo>
                <a:lnTo>
                  <a:pt x="1641539" y="2465642"/>
                </a:lnTo>
                <a:lnTo>
                  <a:pt x="1622489" y="2353723"/>
                </a:lnTo>
                <a:close/>
                <a:moveTo>
                  <a:pt x="1872329" y="2499074"/>
                </a:moveTo>
                <a:lnTo>
                  <a:pt x="1911858" y="2529078"/>
                </a:lnTo>
                <a:lnTo>
                  <a:pt x="1888331" y="2665285"/>
                </a:lnTo>
                <a:lnTo>
                  <a:pt x="1850231" y="2545747"/>
                </a:lnTo>
                <a:close/>
                <a:moveTo>
                  <a:pt x="2115503" y="1858232"/>
                </a:moveTo>
                <a:lnTo>
                  <a:pt x="2116455" y="1753457"/>
                </a:lnTo>
                <a:cubicBezTo>
                  <a:pt x="2145240" y="1769774"/>
                  <a:pt x="2155355" y="1806331"/>
                  <a:pt x="2139039" y="1835125"/>
                </a:cubicBezTo>
                <a:cubicBezTo>
                  <a:pt x="2133505" y="1844878"/>
                  <a:pt x="2125352" y="1852879"/>
                  <a:pt x="2115503" y="1858232"/>
                </a:cubicBezTo>
                <a:close/>
                <a:moveTo>
                  <a:pt x="1548670" y="1460849"/>
                </a:moveTo>
                <a:cubicBezTo>
                  <a:pt x="1556795" y="1456620"/>
                  <a:pt x="1562472" y="1448829"/>
                  <a:pt x="1564005" y="1439799"/>
                </a:cubicBezTo>
                <a:cubicBezTo>
                  <a:pt x="1564767" y="1434846"/>
                  <a:pt x="1586675" y="1318736"/>
                  <a:pt x="1781461" y="1318736"/>
                </a:cubicBezTo>
                <a:cubicBezTo>
                  <a:pt x="1979866" y="1318736"/>
                  <a:pt x="2129409" y="1459516"/>
                  <a:pt x="2129409" y="1646206"/>
                </a:cubicBezTo>
                <a:lnTo>
                  <a:pt x="2129409" y="1696593"/>
                </a:lnTo>
                <a:cubicBezTo>
                  <a:pt x="2116198" y="1691316"/>
                  <a:pt x="2102110" y="1688573"/>
                  <a:pt x="2087880" y="1688497"/>
                </a:cubicBezTo>
                <a:lnTo>
                  <a:pt x="2086737" y="1688497"/>
                </a:lnTo>
                <a:cubicBezTo>
                  <a:pt x="2084746" y="1688592"/>
                  <a:pt x="2082765" y="1688878"/>
                  <a:pt x="2080831" y="1689354"/>
                </a:cubicBezTo>
                <a:cubicBezTo>
                  <a:pt x="1763744" y="1775079"/>
                  <a:pt x="1656302" y="1546479"/>
                  <a:pt x="1652206" y="1536954"/>
                </a:cubicBezTo>
                <a:cubicBezTo>
                  <a:pt x="1645777" y="1522543"/>
                  <a:pt x="1628880" y="1516075"/>
                  <a:pt x="1614469" y="1522505"/>
                </a:cubicBezTo>
                <a:cubicBezTo>
                  <a:pt x="1606182" y="1526200"/>
                  <a:pt x="1600143" y="1533611"/>
                  <a:pt x="1598200" y="1542479"/>
                </a:cubicBezTo>
                <a:cubicBezTo>
                  <a:pt x="1578007" y="1634871"/>
                  <a:pt x="1488948" y="1679924"/>
                  <a:pt x="1469803" y="1688687"/>
                </a:cubicBezTo>
                <a:cubicBezTo>
                  <a:pt x="1457458" y="1689354"/>
                  <a:pt x="1445304" y="1691992"/>
                  <a:pt x="1433798" y="1696498"/>
                </a:cubicBezTo>
                <a:lnTo>
                  <a:pt x="1433798" y="1646111"/>
                </a:lnTo>
                <a:cubicBezTo>
                  <a:pt x="1433036" y="1564291"/>
                  <a:pt x="1433036" y="1519142"/>
                  <a:pt x="1548670" y="1460849"/>
                </a:cubicBezTo>
                <a:close/>
                <a:moveTo>
                  <a:pt x="1416272" y="1805559"/>
                </a:moveTo>
                <a:cubicBezTo>
                  <a:pt x="1416329" y="1783604"/>
                  <a:pt x="1428340" y="1763411"/>
                  <a:pt x="1447610" y="1752886"/>
                </a:cubicBezTo>
                <a:lnTo>
                  <a:pt x="1447610" y="1858328"/>
                </a:lnTo>
                <a:cubicBezTo>
                  <a:pt x="1428093" y="1847945"/>
                  <a:pt x="1415872" y="1827666"/>
                  <a:pt x="1415796" y="1805559"/>
                </a:cubicBezTo>
                <a:close/>
                <a:moveTo>
                  <a:pt x="1504950" y="1894141"/>
                </a:moveTo>
                <a:lnTo>
                  <a:pt x="1504950" y="1894141"/>
                </a:lnTo>
                <a:lnTo>
                  <a:pt x="1504950" y="1735169"/>
                </a:lnTo>
                <a:cubicBezTo>
                  <a:pt x="1535716" y="1719548"/>
                  <a:pt x="1597438" y="1681162"/>
                  <a:pt x="1632966" y="1612773"/>
                </a:cubicBezTo>
                <a:cubicBezTo>
                  <a:pt x="1679162" y="1673638"/>
                  <a:pt x="1777175" y="1765649"/>
                  <a:pt x="1947291" y="1765649"/>
                </a:cubicBezTo>
                <a:cubicBezTo>
                  <a:pt x="1985048" y="1765430"/>
                  <a:pt x="2022682" y="1761315"/>
                  <a:pt x="2059591" y="1753362"/>
                </a:cubicBezTo>
                <a:lnTo>
                  <a:pt x="2058353" y="1893951"/>
                </a:lnTo>
                <a:lnTo>
                  <a:pt x="2058353" y="1893951"/>
                </a:lnTo>
                <a:cubicBezTo>
                  <a:pt x="2058353" y="1893951"/>
                  <a:pt x="2058353" y="1893951"/>
                  <a:pt x="2058353" y="1893951"/>
                </a:cubicBezTo>
                <a:lnTo>
                  <a:pt x="2058353" y="1909953"/>
                </a:lnTo>
                <a:cubicBezTo>
                  <a:pt x="2058353" y="2055876"/>
                  <a:pt x="1940052" y="2219135"/>
                  <a:pt x="1782127" y="2219135"/>
                </a:cubicBezTo>
                <a:cubicBezTo>
                  <a:pt x="1624203" y="2219135"/>
                  <a:pt x="1505902" y="2055876"/>
                  <a:pt x="1505902" y="1909953"/>
                </a:cubicBezTo>
                <a:lnTo>
                  <a:pt x="1505902" y="1893951"/>
                </a:lnTo>
                <a:close/>
                <a:moveTo>
                  <a:pt x="1167670" y="2447544"/>
                </a:moveTo>
                <a:cubicBezTo>
                  <a:pt x="1234592" y="2374535"/>
                  <a:pt x="1329138" y="2333044"/>
                  <a:pt x="1428179" y="2333244"/>
                </a:cubicBezTo>
                <a:lnTo>
                  <a:pt x="1560481" y="2333244"/>
                </a:lnTo>
                <a:lnTo>
                  <a:pt x="1630585" y="2739485"/>
                </a:lnTo>
                <a:cubicBezTo>
                  <a:pt x="1483157" y="2709653"/>
                  <a:pt x="1347692" y="2637301"/>
                  <a:pt x="1240917" y="2531364"/>
                </a:cubicBezTo>
                <a:cubicBezTo>
                  <a:pt x="1214599" y="2505142"/>
                  <a:pt x="1190130" y="2477138"/>
                  <a:pt x="1167670" y="2447544"/>
                </a:cubicBezTo>
                <a:close/>
                <a:moveTo>
                  <a:pt x="1789843" y="2754630"/>
                </a:moveTo>
                <a:lnTo>
                  <a:pt x="1785176" y="2754630"/>
                </a:lnTo>
                <a:cubicBezTo>
                  <a:pt x="1758887" y="2754630"/>
                  <a:pt x="1732817" y="2753325"/>
                  <a:pt x="1706975" y="2750725"/>
                </a:cubicBezTo>
                <a:lnTo>
                  <a:pt x="1764125" y="2571845"/>
                </a:lnTo>
                <a:lnTo>
                  <a:pt x="1798415" y="2571845"/>
                </a:lnTo>
                <a:lnTo>
                  <a:pt x="1855565" y="2751297"/>
                </a:lnTo>
                <a:cubicBezTo>
                  <a:pt x="1833753" y="2753582"/>
                  <a:pt x="1811846" y="2754821"/>
                  <a:pt x="1789652" y="2755011"/>
                </a:cubicBezTo>
                <a:close/>
                <a:moveTo>
                  <a:pt x="3306794" y="3134297"/>
                </a:moveTo>
                <a:lnTo>
                  <a:pt x="3263932" y="3189160"/>
                </a:lnTo>
                <a:cubicBezTo>
                  <a:pt x="3237376" y="3223060"/>
                  <a:pt x="3188399" y="3229108"/>
                  <a:pt x="3154394" y="3202686"/>
                </a:cubicBezTo>
                <a:lnTo>
                  <a:pt x="2692527" y="2842070"/>
                </a:lnTo>
                <a:lnTo>
                  <a:pt x="2708910" y="2821115"/>
                </a:lnTo>
                <a:lnTo>
                  <a:pt x="2708910" y="2821115"/>
                </a:lnTo>
                <a:lnTo>
                  <a:pt x="2761964" y="2753106"/>
                </a:lnTo>
                <a:lnTo>
                  <a:pt x="2831402" y="2664143"/>
                </a:lnTo>
                <a:lnTo>
                  <a:pt x="3293269" y="3024759"/>
                </a:lnTo>
                <a:cubicBezTo>
                  <a:pt x="3327216" y="3051286"/>
                  <a:pt x="3333274" y="3100302"/>
                  <a:pt x="3306794" y="3134297"/>
                </a:cubicBezTo>
                <a:close/>
                <a:moveTo>
                  <a:pt x="1259681" y="1037844"/>
                </a:moveTo>
                <a:lnTo>
                  <a:pt x="1484090" y="1037844"/>
                </a:lnTo>
                <a:lnTo>
                  <a:pt x="1484090" y="980694"/>
                </a:lnTo>
                <a:lnTo>
                  <a:pt x="1288256" y="980694"/>
                </a:lnTo>
                <a:lnTo>
                  <a:pt x="1288256" y="946404"/>
                </a:lnTo>
                <a:cubicBezTo>
                  <a:pt x="1288256" y="823532"/>
                  <a:pt x="1387697" y="723833"/>
                  <a:pt x="1510570" y="723519"/>
                </a:cubicBezTo>
                <a:lnTo>
                  <a:pt x="1602677" y="723519"/>
                </a:lnTo>
                <a:cubicBezTo>
                  <a:pt x="1685915" y="785041"/>
                  <a:pt x="1799568" y="785041"/>
                  <a:pt x="1882807" y="723519"/>
                </a:cubicBezTo>
                <a:lnTo>
                  <a:pt x="1975009" y="723519"/>
                </a:lnTo>
                <a:cubicBezTo>
                  <a:pt x="2097881" y="723681"/>
                  <a:pt x="2197446" y="823246"/>
                  <a:pt x="2197608" y="946118"/>
                </a:cubicBezTo>
                <a:lnTo>
                  <a:pt x="2197608" y="980694"/>
                </a:lnTo>
                <a:lnTo>
                  <a:pt x="1570292" y="980694"/>
                </a:lnTo>
                <a:lnTo>
                  <a:pt x="1570292" y="1037844"/>
                </a:lnTo>
                <a:lnTo>
                  <a:pt x="2226469" y="1037844"/>
                </a:lnTo>
                <a:cubicBezTo>
                  <a:pt x="2242252" y="1037844"/>
                  <a:pt x="2255044" y="1025052"/>
                  <a:pt x="2255044" y="1009269"/>
                </a:cubicBezTo>
                <a:lnTo>
                  <a:pt x="2255044" y="946404"/>
                </a:lnTo>
                <a:cubicBezTo>
                  <a:pt x="2254863" y="815826"/>
                  <a:pt x="2164509" y="702678"/>
                  <a:pt x="2037207" y="673608"/>
                </a:cubicBezTo>
                <a:cubicBezTo>
                  <a:pt x="2058791" y="657606"/>
                  <a:pt x="2076155" y="636584"/>
                  <a:pt x="2087785" y="612362"/>
                </a:cubicBezTo>
                <a:cubicBezTo>
                  <a:pt x="2090642" y="605342"/>
                  <a:pt x="2090642" y="597475"/>
                  <a:pt x="2087785" y="590455"/>
                </a:cubicBezTo>
                <a:cubicBezTo>
                  <a:pt x="2085013" y="583416"/>
                  <a:pt x="2079565" y="577767"/>
                  <a:pt x="2072640" y="574739"/>
                </a:cubicBezTo>
                <a:cubicBezTo>
                  <a:pt x="2001488" y="543497"/>
                  <a:pt x="2009299" y="391859"/>
                  <a:pt x="2018348" y="336613"/>
                </a:cubicBezTo>
                <a:cubicBezTo>
                  <a:pt x="2018443" y="335090"/>
                  <a:pt x="2018443" y="333565"/>
                  <a:pt x="2018348" y="332042"/>
                </a:cubicBezTo>
                <a:lnTo>
                  <a:pt x="2018348" y="262700"/>
                </a:lnTo>
                <a:cubicBezTo>
                  <a:pt x="2018348" y="112967"/>
                  <a:pt x="1899571" y="0"/>
                  <a:pt x="1742123" y="0"/>
                </a:cubicBezTo>
                <a:cubicBezTo>
                  <a:pt x="1516666" y="0"/>
                  <a:pt x="1465898" y="194500"/>
                  <a:pt x="1465898" y="262700"/>
                </a:cubicBezTo>
                <a:lnTo>
                  <a:pt x="1465898" y="332994"/>
                </a:lnTo>
                <a:cubicBezTo>
                  <a:pt x="1465802" y="334518"/>
                  <a:pt x="1465802" y="336042"/>
                  <a:pt x="1465898" y="337566"/>
                </a:cubicBezTo>
                <a:cubicBezTo>
                  <a:pt x="1475423" y="393002"/>
                  <a:pt x="1482852" y="543592"/>
                  <a:pt x="1411700" y="574834"/>
                </a:cubicBezTo>
                <a:cubicBezTo>
                  <a:pt x="1398984" y="580444"/>
                  <a:pt x="1392145" y="594398"/>
                  <a:pt x="1395508" y="607886"/>
                </a:cubicBezTo>
                <a:cubicBezTo>
                  <a:pt x="1402775" y="633813"/>
                  <a:pt x="1416396" y="657511"/>
                  <a:pt x="1435132" y="676847"/>
                </a:cubicBezTo>
                <a:cubicBezTo>
                  <a:pt x="1313936" y="710479"/>
                  <a:pt x="1229982" y="820722"/>
                  <a:pt x="1229773" y="946499"/>
                </a:cubicBezTo>
                <a:lnTo>
                  <a:pt x="1229773" y="1009269"/>
                </a:lnTo>
                <a:cubicBezTo>
                  <a:pt x="1229754" y="1025052"/>
                  <a:pt x="1242536" y="1037854"/>
                  <a:pt x="1258319" y="1037873"/>
                </a:cubicBezTo>
                <a:cubicBezTo>
                  <a:pt x="1258776" y="1037873"/>
                  <a:pt x="1259224" y="1037863"/>
                  <a:pt x="1259681" y="1037844"/>
                </a:cubicBezTo>
                <a:close/>
                <a:moveTo>
                  <a:pt x="1570958" y="425101"/>
                </a:moveTo>
                <a:lnTo>
                  <a:pt x="1570958" y="326517"/>
                </a:lnTo>
                <a:cubicBezTo>
                  <a:pt x="1606277" y="307743"/>
                  <a:pt x="1635300" y="278987"/>
                  <a:pt x="1654397" y="243840"/>
                </a:cubicBezTo>
                <a:cubicBezTo>
                  <a:pt x="1732026" y="297028"/>
                  <a:pt x="1822237" y="328955"/>
                  <a:pt x="1916049" y="336423"/>
                </a:cubicBezTo>
                <a:lnTo>
                  <a:pt x="1915287" y="425006"/>
                </a:lnTo>
                <a:lnTo>
                  <a:pt x="1915287" y="435769"/>
                </a:lnTo>
                <a:cubicBezTo>
                  <a:pt x="1915287" y="527114"/>
                  <a:pt x="1841659" y="629317"/>
                  <a:pt x="1743170" y="629317"/>
                </a:cubicBezTo>
                <a:cubicBezTo>
                  <a:pt x="1644682" y="629317"/>
                  <a:pt x="1571054" y="527114"/>
                  <a:pt x="1571054" y="435769"/>
                </a:cubicBezTo>
                <a:lnTo>
                  <a:pt x="1571054" y="425291"/>
                </a:lnTo>
                <a:close/>
                <a:moveTo>
                  <a:pt x="1641348" y="680752"/>
                </a:moveTo>
                <a:lnTo>
                  <a:pt x="1641348" y="658368"/>
                </a:lnTo>
                <a:cubicBezTo>
                  <a:pt x="1703994" y="695706"/>
                  <a:pt x="1782061" y="695706"/>
                  <a:pt x="1844707" y="658368"/>
                </a:cubicBezTo>
                <a:lnTo>
                  <a:pt x="1844707" y="680847"/>
                </a:lnTo>
                <a:cubicBezTo>
                  <a:pt x="1783575" y="723319"/>
                  <a:pt x="1702479" y="723319"/>
                  <a:pt x="1641348" y="680847"/>
                </a:cubicBezTo>
                <a:close/>
                <a:moveTo>
                  <a:pt x="2021777" y="609695"/>
                </a:moveTo>
                <a:cubicBezTo>
                  <a:pt x="2003965" y="630841"/>
                  <a:pt x="1967294" y="660082"/>
                  <a:pt x="1901857" y="657320"/>
                </a:cubicBezTo>
                <a:lnTo>
                  <a:pt x="1901857" y="612648"/>
                </a:lnTo>
                <a:cubicBezTo>
                  <a:pt x="1931308" y="580996"/>
                  <a:pt x="1952530" y="542601"/>
                  <a:pt x="1963674" y="500824"/>
                </a:cubicBezTo>
                <a:cubicBezTo>
                  <a:pt x="1972437" y="543306"/>
                  <a:pt x="1989677" y="583692"/>
                  <a:pt x="2021777" y="609790"/>
                </a:cubicBezTo>
                <a:close/>
                <a:moveTo>
                  <a:pt x="1743075" y="56769"/>
                </a:moveTo>
                <a:cubicBezTo>
                  <a:pt x="1867853" y="56769"/>
                  <a:pt x="1962150" y="145161"/>
                  <a:pt x="1962150" y="262319"/>
                </a:cubicBezTo>
                <a:lnTo>
                  <a:pt x="1962150" y="286226"/>
                </a:lnTo>
                <a:cubicBezTo>
                  <a:pt x="1957188" y="282378"/>
                  <a:pt x="1951091" y="280264"/>
                  <a:pt x="1944814" y="280225"/>
                </a:cubicBezTo>
                <a:cubicBezTo>
                  <a:pt x="1782127" y="280225"/>
                  <a:pt x="1660589" y="177546"/>
                  <a:pt x="1659064" y="176498"/>
                </a:cubicBezTo>
                <a:cubicBezTo>
                  <a:pt x="1647111" y="166190"/>
                  <a:pt x="1629070" y="167522"/>
                  <a:pt x="1618764" y="179473"/>
                </a:cubicBezTo>
                <a:cubicBezTo>
                  <a:pt x="1615659" y="183070"/>
                  <a:pt x="1613507" y="187383"/>
                  <a:pt x="1612487" y="192024"/>
                </a:cubicBezTo>
                <a:cubicBezTo>
                  <a:pt x="1598771" y="254603"/>
                  <a:pt x="1532192" y="281940"/>
                  <a:pt x="1531620" y="282226"/>
                </a:cubicBezTo>
                <a:cubicBezTo>
                  <a:pt x="1528763" y="283359"/>
                  <a:pt x="1526096" y="284940"/>
                  <a:pt x="1523714" y="286893"/>
                </a:cubicBezTo>
                <a:lnTo>
                  <a:pt x="1523714" y="262319"/>
                </a:lnTo>
                <a:cubicBezTo>
                  <a:pt x="1524000" y="209169"/>
                  <a:pt x="1564291" y="56769"/>
                  <a:pt x="1743075" y="56769"/>
                </a:cubicBezTo>
                <a:close/>
                <a:moveTo>
                  <a:pt x="1522571" y="501396"/>
                </a:moveTo>
                <a:cubicBezTo>
                  <a:pt x="1533687" y="543049"/>
                  <a:pt x="1554852" y="581349"/>
                  <a:pt x="1584198" y="612934"/>
                </a:cubicBezTo>
                <a:lnTo>
                  <a:pt x="1584198" y="666369"/>
                </a:lnTo>
                <a:lnTo>
                  <a:pt x="1543431" y="666369"/>
                </a:lnTo>
                <a:cubicBezTo>
                  <a:pt x="1507979" y="665016"/>
                  <a:pt x="1476070" y="644461"/>
                  <a:pt x="1460183" y="612743"/>
                </a:cubicBezTo>
                <a:cubicBezTo>
                  <a:pt x="1495139" y="587216"/>
                  <a:pt x="1513427" y="545211"/>
                  <a:pt x="1522571" y="501301"/>
                </a:cubicBezTo>
                <a:close/>
              </a:path>
            </a:pathLst>
          </a:custGeom>
          <a:solidFill>
            <a:srgbClr val="000000"/>
          </a:solidFill>
          <a:ln w="9525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95" name="Graphic 1">
            <a:extLst>
              <a:ext uri="{FF2B5EF4-FFF2-40B4-BE49-F238E27FC236}">
                <a16:creationId xmlns:a16="http://schemas.microsoft.com/office/drawing/2014/main" id="{FB6784F4-4254-452B-B4FE-CDAC7BD62477}"/>
              </a:ext>
            </a:extLst>
          </p:cNvPr>
          <p:cNvSpPr>
            <a:spLocks noChangeAspect="1"/>
          </p:cNvSpPr>
          <p:nvPr/>
        </p:nvSpPr>
        <p:spPr>
          <a:xfrm>
            <a:off x="7605360" y="3515537"/>
            <a:ext cx="627937" cy="722680"/>
          </a:xfrm>
          <a:custGeom>
            <a:avLst/>
            <a:gdLst>
              <a:gd name="connsiteX0" fmla="*/ 308247 w 1422746"/>
              <a:gd name="connsiteY0" fmla="*/ 253375 h 1637409"/>
              <a:gd name="connsiteX1" fmla="*/ 148277 w 1422746"/>
              <a:gd name="connsiteY1" fmla="*/ 413344 h 1637409"/>
              <a:gd name="connsiteX2" fmla="*/ 308247 w 1422746"/>
              <a:gd name="connsiteY2" fmla="*/ 573314 h 1637409"/>
              <a:gd name="connsiteX3" fmla="*/ 468216 w 1422746"/>
              <a:gd name="connsiteY3" fmla="*/ 413344 h 1637409"/>
              <a:gd name="connsiteX4" fmla="*/ 308247 w 1422746"/>
              <a:gd name="connsiteY4" fmla="*/ 253375 h 1637409"/>
              <a:gd name="connsiteX5" fmla="*/ 308247 w 1422746"/>
              <a:gd name="connsiteY5" fmla="*/ 543074 h 1637409"/>
              <a:gd name="connsiteX6" fmla="*/ 178517 w 1422746"/>
              <a:gd name="connsiteY6" fmla="*/ 413344 h 1637409"/>
              <a:gd name="connsiteX7" fmla="*/ 308247 w 1422746"/>
              <a:gd name="connsiteY7" fmla="*/ 283615 h 1637409"/>
              <a:gd name="connsiteX8" fmla="*/ 437976 w 1422746"/>
              <a:gd name="connsiteY8" fmla="*/ 413344 h 1637409"/>
              <a:gd name="connsiteX9" fmla="*/ 308247 w 1422746"/>
              <a:gd name="connsiteY9" fmla="*/ 543074 h 1637409"/>
              <a:gd name="connsiteX10" fmla="*/ 308247 w 1422746"/>
              <a:gd name="connsiteY10" fmla="*/ 313653 h 1637409"/>
              <a:gd name="connsiteX11" fmla="*/ 208555 w 1422746"/>
              <a:gd name="connsiteY11" fmla="*/ 413344 h 1637409"/>
              <a:gd name="connsiteX12" fmla="*/ 308247 w 1422746"/>
              <a:gd name="connsiteY12" fmla="*/ 513036 h 1637409"/>
              <a:gd name="connsiteX13" fmla="*/ 407938 w 1422746"/>
              <a:gd name="connsiteY13" fmla="*/ 413344 h 1637409"/>
              <a:gd name="connsiteX14" fmla="*/ 308247 w 1422746"/>
              <a:gd name="connsiteY14" fmla="*/ 313653 h 1637409"/>
              <a:gd name="connsiteX15" fmla="*/ 308247 w 1422746"/>
              <a:gd name="connsiteY15" fmla="*/ 482796 h 1637409"/>
              <a:gd name="connsiteX16" fmla="*/ 238795 w 1422746"/>
              <a:gd name="connsiteY16" fmla="*/ 413344 h 1637409"/>
              <a:gd name="connsiteX17" fmla="*/ 308247 w 1422746"/>
              <a:gd name="connsiteY17" fmla="*/ 343893 h 1637409"/>
              <a:gd name="connsiteX18" fmla="*/ 377698 w 1422746"/>
              <a:gd name="connsiteY18" fmla="*/ 413344 h 1637409"/>
              <a:gd name="connsiteX19" fmla="*/ 308247 w 1422746"/>
              <a:gd name="connsiteY19" fmla="*/ 482796 h 1637409"/>
              <a:gd name="connsiteX20" fmla="*/ 183708 w 1422746"/>
              <a:gd name="connsiteY20" fmla="*/ 629712 h 1637409"/>
              <a:gd name="connsiteX21" fmla="*/ 141876 w 1422746"/>
              <a:gd name="connsiteY21" fmla="*/ 663832 h 1637409"/>
              <a:gd name="connsiteX22" fmla="*/ 121716 w 1422746"/>
              <a:gd name="connsiteY22" fmla="*/ 662774 h 1637409"/>
              <a:gd name="connsiteX23" fmla="*/ 58918 w 1422746"/>
              <a:gd name="connsiteY23" fmla="*/ 599976 h 1637409"/>
              <a:gd name="connsiteX24" fmla="*/ 57910 w 1422746"/>
              <a:gd name="connsiteY24" fmla="*/ 579816 h 1637409"/>
              <a:gd name="connsiteX25" fmla="*/ 91980 w 1422746"/>
              <a:gd name="connsiteY25" fmla="*/ 537984 h 1637409"/>
              <a:gd name="connsiteX26" fmla="*/ 67234 w 1422746"/>
              <a:gd name="connsiteY26" fmla="*/ 478411 h 1637409"/>
              <a:gd name="connsiteX27" fmla="*/ 13608 w 1422746"/>
              <a:gd name="connsiteY27" fmla="*/ 472917 h 1637409"/>
              <a:gd name="connsiteX28" fmla="*/ 0 w 1422746"/>
              <a:gd name="connsiteY28" fmla="*/ 457797 h 1637409"/>
              <a:gd name="connsiteX29" fmla="*/ 0 w 1422746"/>
              <a:gd name="connsiteY29" fmla="*/ 368942 h 1637409"/>
              <a:gd name="connsiteX30" fmla="*/ 13608 w 1422746"/>
              <a:gd name="connsiteY30" fmla="*/ 353822 h 1637409"/>
              <a:gd name="connsiteX31" fmla="*/ 67234 w 1422746"/>
              <a:gd name="connsiteY31" fmla="*/ 348328 h 1637409"/>
              <a:gd name="connsiteX32" fmla="*/ 91980 w 1422746"/>
              <a:gd name="connsiteY32" fmla="*/ 288756 h 1637409"/>
              <a:gd name="connsiteX33" fmla="*/ 57910 w 1422746"/>
              <a:gd name="connsiteY33" fmla="*/ 246924 h 1637409"/>
              <a:gd name="connsiteX34" fmla="*/ 58918 w 1422746"/>
              <a:gd name="connsiteY34" fmla="*/ 226764 h 1637409"/>
              <a:gd name="connsiteX35" fmla="*/ 121767 w 1422746"/>
              <a:gd name="connsiteY35" fmla="*/ 163915 h 1637409"/>
              <a:gd name="connsiteX36" fmla="*/ 141927 w 1422746"/>
              <a:gd name="connsiteY36" fmla="*/ 162856 h 1637409"/>
              <a:gd name="connsiteX37" fmla="*/ 183759 w 1422746"/>
              <a:gd name="connsiteY37" fmla="*/ 196927 h 1637409"/>
              <a:gd name="connsiteX38" fmla="*/ 243331 w 1422746"/>
              <a:gd name="connsiteY38" fmla="*/ 172231 h 1637409"/>
              <a:gd name="connsiteX39" fmla="*/ 248825 w 1422746"/>
              <a:gd name="connsiteY39" fmla="*/ 118605 h 1637409"/>
              <a:gd name="connsiteX40" fmla="*/ 263945 w 1422746"/>
              <a:gd name="connsiteY40" fmla="*/ 104997 h 1637409"/>
              <a:gd name="connsiteX41" fmla="*/ 352750 w 1422746"/>
              <a:gd name="connsiteY41" fmla="*/ 104997 h 1637409"/>
              <a:gd name="connsiteX42" fmla="*/ 367870 w 1422746"/>
              <a:gd name="connsiteY42" fmla="*/ 118605 h 1637409"/>
              <a:gd name="connsiteX43" fmla="*/ 373363 w 1422746"/>
              <a:gd name="connsiteY43" fmla="*/ 172231 h 1637409"/>
              <a:gd name="connsiteX44" fmla="*/ 432936 w 1422746"/>
              <a:gd name="connsiteY44" fmla="*/ 196927 h 1637409"/>
              <a:gd name="connsiteX45" fmla="*/ 474768 w 1422746"/>
              <a:gd name="connsiteY45" fmla="*/ 162856 h 1637409"/>
              <a:gd name="connsiteX46" fmla="*/ 494928 w 1422746"/>
              <a:gd name="connsiteY46" fmla="*/ 163915 h 1637409"/>
              <a:gd name="connsiteX47" fmla="*/ 557727 w 1422746"/>
              <a:gd name="connsiteY47" fmla="*/ 226713 h 1637409"/>
              <a:gd name="connsiteX48" fmla="*/ 558785 w 1422746"/>
              <a:gd name="connsiteY48" fmla="*/ 246873 h 1637409"/>
              <a:gd name="connsiteX49" fmla="*/ 524715 w 1422746"/>
              <a:gd name="connsiteY49" fmla="*/ 288705 h 1637409"/>
              <a:gd name="connsiteX50" fmla="*/ 549411 w 1422746"/>
              <a:gd name="connsiteY50" fmla="*/ 348278 h 1637409"/>
              <a:gd name="connsiteX51" fmla="*/ 603036 w 1422746"/>
              <a:gd name="connsiteY51" fmla="*/ 353772 h 1637409"/>
              <a:gd name="connsiteX52" fmla="*/ 616644 w 1422746"/>
              <a:gd name="connsiteY52" fmla="*/ 368892 h 1637409"/>
              <a:gd name="connsiteX53" fmla="*/ 616644 w 1422746"/>
              <a:gd name="connsiteY53" fmla="*/ 457696 h 1637409"/>
              <a:gd name="connsiteX54" fmla="*/ 603036 w 1422746"/>
              <a:gd name="connsiteY54" fmla="*/ 472816 h 1637409"/>
              <a:gd name="connsiteX55" fmla="*/ 549411 w 1422746"/>
              <a:gd name="connsiteY55" fmla="*/ 478310 h 1637409"/>
              <a:gd name="connsiteX56" fmla="*/ 544774 w 1422746"/>
              <a:gd name="connsiteY56" fmla="*/ 493430 h 1637409"/>
              <a:gd name="connsiteX57" fmla="*/ 516096 w 1422746"/>
              <a:gd name="connsiteY57" fmla="*/ 483703 h 1637409"/>
              <a:gd name="connsiteX58" fmla="*/ 522497 w 1422746"/>
              <a:gd name="connsiteY58" fmla="*/ 460922 h 1637409"/>
              <a:gd name="connsiteX59" fmla="*/ 535702 w 1422746"/>
              <a:gd name="connsiteY59" fmla="*/ 449128 h 1637409"/>
              <a:gd name="connsiteX60" fmla="*/ 586404 w 1422746"/>
              <a:gd name="connsiteY60" fmla="*/ 444088 h 1637409"/>
              <a:gd name="connsiteX61" fmla="*/ 586404 w 1422746"/>
              <a:gd name="connsiteY61" fmla="*/ 382600 h 1637409"/>
              <a:gd name="connsiteX62" fmla="*/ 535702 w 1422746"/>
              <a:gd name="connsiteY62" fmla="*/ 377560 h 1637409"/>
              <a:gd name="connsiteX63" fmla="*/ 522497 w 1422746"/>
              <a:gd name="connsiteY63" fmla="*/ 365767 h 1637409"/>
              <a:gd name="connsiteX64" fmla="*/ 493467 w 1422746"/>
              <a:gd name="connsiteY64" fmla="*/ 295812 h 1637409"/>
              <a:gd name="connsiteX65" fmla="*/ 494525 w 1422746"/>
              <a:gd name="connsiteY65" fmla="*/ 278121 h 1637409"/>
              <a:gd name="connsiteX66" fmla="*/ 526680 w 1422746"/>
              <a:gd name="connsiteY66" fmla="*/ 238608 h 1637409"/>
              <a:gd name="connsiteX67" fmla="*/ 483185 w 1422746"/>
              <a:gd name="connsiteY67" fmla="*/ 195112 h 1637409"/>
              <a:gd name="connsiteX68" fmla="*/ 443671 w 1422746"/>
              <a:gd name="connsiteY68" fmla="*/ 227268 h 1637409"/>
              <a:gd name="connsiteX69" fmla="*/ 425981 w 1422746"/>
              <a:gd name="connsiteY69" fmla="*/ 228326 h 1637409"/>
              <a:gd name="connsiteX70" fmla="*/ 356026 w 1422746"/>
              <a:gd name="connsiteY70" fmla="*/ 199296 h 1637409"/>
              <a:gd name="connsiteX71" fmla="*/ 344232 w 1422746"/>
              <a:gd name="connsiteY71" fmla="*/ 186091 h 1637409"/>
              <a:gd name="connsiteX72" fmla="*/ 339192 w 1422746"/>
              <a:gd name="connsiteY72" fmla="*/ 135388 h 1637409"/>
              <a:gd name="connsiteX73" fmla="*/ 277654 w 1422746"/>
              <a:gd name="connsiteY73" fmla="*/ 135388 h 1637409"/>
              <a:gd name="connsiteX74" fmla="*/ 272614 w 1422746"/>
              <a:gd name="connsiteY74" fmla="*/ 186091 h 1637409"/>
              <a:gd name="connsiteX75" fmla="*/ 260820 w 1422746"/>
              <a:gd name="connsiteY75" fmla="*/ 199296 h 1637409"/>
              <a:gd name="connsiteX76" fmla="*/ 190865 w 1422746"/>
              <a:gd name="connsiteY76" fmla="*/ 228326 h 1637409"/>
              <a:gd name="connsiteX77" fmla="*/ 173175 w 1422746"/>
              <a:gd name="connsiteY77" fmla="*/ 227268 h 1637409"/>
              <a:gd name="connsiteX78" fmla="*/ 133661 w 1422746"/>
              <a:gd name="connsiteY78" fmla="*/ 195112 h 1637409"/>
              <a:gd name="connsiteX79" fmla="*/ 90166 w 1422746"/>
              <a:gd name="connsiteY79" fmla="*/ 238608 h 1637409"/>
              <a:gd name="connsiteX80" fmla="*/ 122321 w 1422746"/>
              <a:gd name="connsiteY80" fmla="*/ 278121 h 1637409"/>
              <a:gd name="connsiteX81" fmla="*/ 123379 w 1422746"/>
              <a:gd name="connsiteY81" fmla="*/ 295812 h 1637409"/>
              <a:gd name="connsiteX82" fmla="*/ 94349 w 1422746"/>
              <a:gd name="connsiteY82" fmla="*/ 365767 h 1637409"/>
              <a:gd name="connsiteX83" fmla="*/ 81144 w 1422746"/>
              <a:gd name="connsiteY83" fmla="*/ 377560 h 1637409"/>
              <a:gd name="connsiteX84" fmla="*/ 30442 w 1422746"/>
              <a:gd name="connsiteY84" fmla="*/ 382600 h 1637409"/>
              <a:gd name="connsiteX85" fmla="*/ 30442 w 1422746"/>
              <a:gd name="connsiteY85" fmla="*/ 444088 h 1637409"/>
              <a:gd name="connsiteX86" fmla="*/ 81144 w 1422746"/>
              <a:gd name="connsiteY86" fmla="*/ 449128 h 1637409"/>
              <a:gd name="connsiteX87" fmla="*/ 94349 w 1422746"/>
              <a:gd name="connsiteY87" fmla="*/ 460922 h 1637409"/>
              <a:gd name="connsiteX88" fmla="*/ 123379 w 1422746"/>
              <a:gd name="connsiteY88" fmla="*/ 530877 h 1637409"/>
              <a:gd name="connsiteX89" fmla="*/ 122321 w 1422746"/>
              <a:gd name="connsiteY89" fmla="*/ 548568 h 1637409"/>
              <a:gd name="connsiteX90" fmla="*/ 90166 w 1422746"/>
              <a:gd name="connsiteY90" fmla="*/ 588081 h 1637409"/>
              <a:gd name="connsiteX91" fmla="*/ 133661 w 1422746"/>
              <a:gd name="connsiteY91" fmla="*/ 631576 h 1637409"/>
              <a:gd name="connsiteX92" fmla="*/ 173175 w 1422746"/>
              <a:gd name="connsiteY92" fmla="*/ 599421 h 1637409"/>
              <a:gd name="connsiteX93" fmla="*/ 190865 w 1422746"/>
              <a:gd name="connsiteY93" fmla="*/ 598363 h 1637409"/>
              <a:gd name="connsiteX94" fmla="*/ 260820 w 1422746"/>
              <a:gd name="connsiteY94" fmla="*/ 627393 h 1637409"/>
              <a:gd name="connsiteX95" fmla="*/ 272614 w 1422746"/>
              <a:gd name="connsiteY95" fmla="*/ 640598 h 1637409"/>
              <a:gd name="connsiteX96" fmla="*/ 277654 w 1422746"/>
              <a:gd name="connsiteY96" fmla="*/ 691300 h 1637409"/>
              <a:gd name="connsiteX97" fmla="*/ 339192 w 1422746"/>
              <a:gd name="connsiteY97" fmla="*/ 691300 h 1637409"/>
              <a:gd name="connsiteX98" fmla="*/ 344232 w 1422746"/>
              <a:gd name="connsiteY98" fmla="*/ 640598 h 1637409"/>
              <a:gd name="connsiteX99" fmla="*/ 356026 w 1422746"/>
              <a:gd name="connsiteY99" fmla="*/ 627393 h 1637409"/>
              <a:gd name="connsiteX100" fmla="*/ 425981 w 1422746"/>
              <a:gd name="connsiteY100" fmla="*/ 598363 h 1637409"/>
              <a:gd name="connsiteX101" fmla="*/ 443671 w 1422746"/>
              <a:gd name="connsiteY101" fmla="*/ 599421 h 1637409"/>
              <a:gd name="connsiteX102" fmla="*/ 483185 w 1422746"/>
              <a:gd name="connsiteY102" fmla="*/ 631576 h 1637409"/>
              <a:gd name="connsiteX103" fmla="*/ 526680 w 1422746"/>
              <a:gd name="connsiteY103" fmla="*/ 588081 h 1637409"/>
              <a:gd name="connsiteX104" fmla="*/ 494727 w 1422746"/>
              <a:gd name="connsiteY104" fmla="*/ 548719 h 1637409"/>
              <a:gd name="connsiteX105" fmla="*/ 493668 w 1422746"/>
              <a:gd name="connsiteY105" fmla="*/ 531028 h 1637409"/>
              <a:gd name="connsiteX106" fmla="*/ 502085 w 1422746"/>
              <a:gd name="connsiteY106" fmla="*/ 516664 h 1637409"/>
              <a:gd name="connsiteX107" fmla="*/ 528747 w 1422746"/>
              <a:gd name="connsiteY107" fmla="*/ 530928 h 1637409"/>
              <a:gd name="connsiteX108" fmla="*/ 524916 w 1422746"/>
              <a:gd name="connsiteY108" fmla="*/ 537883 h 1637409"/>
              <a:gd name="connsiteX109" fmla="*/ 558987 w 1422746"/>
              <a:gd name="connsiteY109" fmla="*/ 579715 h 1637409"/>
              <a:gd name="connsiteX110" fmla="*/ 557928 w 1422746"/>
              <a:gd name="connsiteY110" fmla="*/ 599875 h 1637409"/>
              <a:gd name="connsiteX111" fmla="*/ 495130 w 1422746"/>
              <a:gd name="connsiteY111" fmla="*/ 662673 h 1637409"/>
              <a:gd name="connsiteX112" fmla="*/ 474970 w 1422746"/>
              <a:gd name="connsiteY112" fmla="*/ 663732 h 1637409"/>
              <a:gd name="connsiteX113" fmla="*/ 433138 w 1422746"/>
              <a:gd name="connsiteY113" fmla="*/ 629611 h 1637409"/>
              <a:gd name="connsiteX114" fmla="*/ 373565 w 1422746"/>
              <a:gd name="connsiteY114" fmla="*/ 654357 h 1637409"/>
              <a:gd name="connsiteX115" fmla="*/ 368071 w 1422746"/>
              <a:gd name="connsiteY115" fmla="*/ 707983 h 1637409"/>
              <a:gd name="connsiteX116" fmla="*/ 352951 w 1422746"/>
              <a:gd name="connsiteY116" fmla="*/ 721591 h 1637409"/>
              <a:gd name="connsiteX117" fmla="*/ 263995 w 1422746"/>
              <a:gd name="connsiteY117" fmla="*/ 721591 h 1637409"/>
              <a:gd name="connsiteX118" fmla="*/ 248875 w 1422746"/>
              <a:gd name="connsiteY118" fmla="*/ 707983 h 1637409"/>
              <a:gd name="connsiteX119" fmla="*/ 243382 w 1422746"/>
              <a:gd name="connsiteY119" fmla="*/ 654357 h 1637409"/>
              <a:gd name="connsiteX120" fmla="*/ 183859 w 1422746"/>
              <a:gd name="connsiteY120" fmla="*/ 629712 h 1637409"/>
              <a:gd name="connsiteX121" fmla="*/ 904025 w 1422746"/>
              <a:gd name="connsiteY121" fmla="*/ 169812 h 1637409"/>
              <a:gd name="connsiteX122" fmla="*/ 859104 w 1422746"/>
              <a:gd name="connsiteY122" fmla="*/ 292117 h 1637409"/>
              <a:gd name="connsiteX123" fmla="*/ 736798 w 1422746"/>
              <a:gd name="connsiteY123" fmla="*/ 247196 h 1637409"/>
              <a:gd name="connsiteX124" fmla="*/ 733975 w 1422746"/>
              <a:gd name="connsiteY124" fmla="*/ 176616 h 1637409"/>
              <a:gd name="connsiteX125" fmla="*/ 745971 w 1422746"/>
              <a:gd name="connsiteY125" fmla="*/ 154238 h 1637409"/>
              <a:gd name="connsiteX126" fmla="*/ 770415 w 1422746"/>
              <a:gd name="connsiteY126" fmla="*/ 172029 h 1637409"/>
              <a:gd name="connsiteX127" fmla="*/ 762401 w 1422746"/>
              <a:gd name="connsiteY127" fmla="*/ 187149 h 1637409"/>
              <a:gd name="connsiteX128" fmla="*/ 798986 w 1422746"/>
              <a:gd name="connsiteY128" fmla="*/ 266509 h 1637409"/>
              <a:gd name="connsiteX129" fmla="*/ 799042 w 1422746"/>
              <a:gd name="connsiteY129" fmla="*/ 266529 h 1637409"/>
              <a:gd name="connsiteX130" fmla="*/ 878442 w 1422746"/>
              <a:gd name="connsiteY130" fmla="*/ 229863 h 1637409"/>
              <a:gd name="connsiteX131" fmla="*/ 841771 w 1422746"/>
              <a:gd name="connsiteY131" fmla="*/ 150463 h 1637409"/>
              <a:gd name="connsiteX132" fmla="*/ 791583 w 1422746"/>
              <a:gd name="connsiteY132" fmla="*/ 153784 h 1637409"/>
              <a:gd name="connsiteX133" fmla="*/ 777521 w 1422746"/>
              <a:gd name="connsiteY133" fmla="*/ 126972 h 1637409"/>
              <a:gd name="connsiteX134" fmla="*/ 901989 w 1422746"/>
              <a:gd name="connsiteY134" fmla="*/ 165734 h 1637409"/>
              <a:gd name="connsiteX135" fmla="*/ 904025 w 1422746"/>
              <a:gd name="connsiteY135" fmla="*/ 169862 h 1637409"/>
              <a:gd name="connsiteX136" fmla="*/ 1420575 w 1422746"/>
              <a:gd name="connsiteY136" fmla="*/ 997329 h 1637409"/>
              <a:gd name="connsiteX137" fmla="*/ 1286007 w 1422746"/>
              <a:gd name="connsiteY137" fmla="*/ 780962 h 1637409"/>
              <a:gd name="connsiteX138" fmla="*/ 1221847 w 1422746"/>
              <a:gd name="connsiteY138" fmla="*/ 472312 h 1637409"/>
              <a:gd name="connsiteX139" fmla="*/ 1079720 w 1422746"/>
              <a:gd name="connsiteY139" fmla="*/ 241581 h 1637409"/>
              <a:gd name="connsiteX140" fmla="*/ 1016568 w 1422746"/>
              <a:gd name="connsiteY140" fmla="*/ 226461 h 1637409"/>
              <a:gd name="connsiteX141" fmla="*/ 1016568 w 1422746"/>
              <a:gd name="connsiteY141" fmla="*/ 227066 h 1637409"/>
              <a:gd name="connsiteX142" fmla="*/ 1001448 w 1422746"/>
              <a:gd name="connsiteY142" fmla="*/ 219405 h 1637409"/>
              <a:gd name="connsiteX143" fmla="*/ 999987 w 1422746"/>
              <a:gd name="connsiteY143" fmla="*/ 182916 h 1637409"/>
              <a:gd name="connsiteX144" fmla="*/ 1018332 w 1422746"/>
              <a:gd name="connsiteY144" fmla="*/ 171828 h 1637409"/>
              <a:gd name="connsiteX145" fmla="*/ 1024179 w 1422746"/>
              <a:gd name="connsiteY145" fmla="*/ 152524 h 1637409"/>
              <a:gd name="connsiteX146" fmla="*/ 995098 w 1422746"/>
              <a:gd name="connsiteY146" fmla="*/ 89524 h 1637409"/>
              <a:gd name="connsiteX147" fmla="*/ 976601 w 1422746"/>
              <a:gd name="connsiteY147" fmla="*/ 81511 h 1637409"/>
              <a:gd name="connsiteX148" fmla="*/ 956441 w 1422746"/>
              <a:gd name="connsiteY148" fmla="*/ 88264 h 1637409"/>
              <a:gd name="connsiteX149" fmla="*/ 929578 w 1422746"/>
              <a:gd name="connsiteY149" fmla="*/ 63518 h 1637409"/>
              <a:gd name="connsiteX150" fmla="*/ 934618 w 1422746"/>
              <a:gd name="connsiteY150" fmla="*/ 42703 h 1637409"/>
              <a:gd name="connsiteX151" fmla="*/ 925143 w 1422746"/>
              <a:gd name="connsiteY151" fmla="*/ 24912 h 1637409"/>
              <a:gd name="connsiteX152" fmla="*/ 860026 w 1422746"/>
              <a:gd name="connsiteY152" fmla="*/ 921 h 1637409"/>
              <a:gd name="connsiteX153" fmla="*/ 841327 w 1422746"/>
              <a:gd name="connsiteY153" fmla="*/ 8330 h 1637409"/>
              <a:gd name="connsiteX154" fmla="*/ 831600 w 1422746"/>
              <a:gd name="connsiteY154" fmla="*/ 27381 h 1637409"/>
              <a:gd name="connsiteX155" fmla="*/ 795111 w 1422746"/>
              <a:gd name="connsiteY155" fmla="*/ 28843 h 1637409"/>
              <a:gd name="connsiteX156" fmla="*/ 783972 w 1422746"/>
              <a:gd name="connsiteY156" fmla="*/ 10548 h 1637409"/>
              <a:gd name="connsiteX157" fmla="*/ 764719 w 1422746"/>
              <a:gd name="connsiteY157" fmla="*/ 4651 h 1637409"/>
              <a:gd name="connsiteX158" fmla="*/ 701719 w 1422746"/>
              <a:gd name="connsiteY158" fmla="*/ 33732 h 1637409"/>
              <a:gd name="connsiteX159" fmla="*/ 693706 w 1422746"/>
              <a:gd name="connsiteY159" fmla="*/ 52581 h 1637409"/>
              <a:gd name="connsiteX160" fmla="*/ 700459 w 1422746"/>
              <a:gd name="connsiteY160" fmla="*/ 72741 h 1637409"/>
              <a:gd name="connsiteX161" fmla="*/ 675663 w 1422746"/>
              <a:gd name="connsiteY161" fmla="*/ 99604 h 1637409"/>
              <a:gd name="connsiteX162" fmla="*/ 654898 w 1422746"/>
              <a:gd name="connsiteY162" fmla="*/ 94564 h 1637409"/>
              <a:gd name="connsiteX163" fmla="*/ 637107 w 1422746"/>
              <a:gd name="connsiteY163" fmla="*/ 104040 h 1637409"/>
              <a:gd name="connsiteX164" fmla="*/ 613116 w 1422746"/>
              <a:gd name="connsiteY164" fmla="*/ 169156 h 1637409"/>
              <a:gd name="connsiteX165" fmla="*/ 620525 w 1422746"/>
              <a:gd name="connsiteY165" fmla="*/ 187905 h 1637409"/>
              <a:gd name="connsiteX166" fmla="*/ 639677 w 1422746"/>
              <a:gd name="connsiteY166" fmla="*/ 197481 h 1637409"/>
              <a:gd name="connsiteX167" fmla="*/ 641139 w 1422746"/>
              <a:gd name="connsiteY167" fmla="*/ 234021 h 1637409"/>
              <a:gd name="connsiteX168" fmla="*/ 622843 w 1422746"/>
              <a:gd name="connsiteY168" fmla="*/ 245109 h 1637409"/>
              <a:gd name="connsiteX169" fmla="*/ 616947 w 1422746"/>
              <a:gd name="connsiteY169" fmla="*/ 264362 h 1637409"/>
              <a:gd name="connsiteX170" fmla="*/ 645927 w 1422746"/>
              <a:gd name="connsiteY170" fmla="*/ 327261 h 1637409"/>
              <a:gd name="connsiteX171" fmla="*/ 664423 w 1422746"/>
              <a:gd name="connsiteY171" fmla="*/ 335275 h 1637409"/>
              <a:gd name="connsiteX172" fmla="*/ 684583 w 1422746"/>
              <a:gd name="connsiteY172" fmla="*/ 328572 h 1637409"/>
              <a:gd name="connsiteX173" fmla="*/ 711447 w 1422746"/>
              <a:gd name="connsiteY173" fmla="*/ 353318 h 1637409"/>
              <a:gd name="connsiteX174" fmla="*/ 706407 w 1422746"/>
              <a:gd name="connsiteY174" fmla="*/ 374133 h 1637409"/>
              <a:gd name="connsiteX175" fmla="*/ 715882 w 1422746"/>
              <a:gd name="connsiteY175" fmla="*/ 391924 h 1637409"/>
              <a:gd name="connsiteX176" fmla="*/ 780999 w 1422746"/>
              <a:gd name="connsiteY176" fmla="*/ 415864 h 1637409"/>
              <a:gd name="connsiteX177" fmla="*/ 786039 w 1422746"/>
              <a:gd name="connsiteY177" fmla="*/ 416822 h 1637409"/>
              <a:gd name="connsiteX178" fmla="*/ 799596 w 1422746"/>
              <a:gd name="connsiteY178" fmla="*/ 408456 h 1637409"/>
              <a:gd name="connsiteX179" fmla="*/ 809172 w 1422746"/>
              <a:gd name="connsiteY179" fmla="*/ 389354 h 1637409"/>
              <a:gd name="connsiteX180" fmla="*/ 845712 w 1422746"/>
              <a:gd name="connsiteY180" fmla="*/ 387892 h 1637409"/>
              <a:gd name="connsiteX181" fmla="*/ 856800 w 1422746"/>
              <a:gd name="connsiteY181" fmla="*/ 406188 h 1637409"/>
              <a:gd name="connsiteX182" fmla="*/ 876053 w 1422746"/>
              <a:gd name="connsiteY182" fmla="*/ 412084 h 1637409"/>
              <a:gd name="connsiteX183" fmla="*/ 939053 w 1422746"/>
              <a:gd name="connsiteY183" fmla="*/ 382953 h 1637409"/>
              <a:gd name="connsiteX184" fmla="*/ 947067 w 1422746"/>
              <a:gd name="connsiteY184" fmla="*/ 364507 h 1637409"/>
              <a:gd name="connsiteX185" fmla="*/ 940313 w 1422746"/>
              <a:gd name="connsiteY185" fmla="*/ 344347 h 1637409"/>
              <a:gd name="connsiteX186" fmla="*/ 965110 w 1422746"/>
              <a:gd name="connsiteY186" fmla="*/ 317484 h 1637409"/>
              <a:gd name="connsiteX187" fmla="*/ 985925 w 1422746"/>
              <a:gd name="connsiteY187" fmla="*/ 322524 h 1637409"/>
              <a:gd name="connsiteX188" fmla="*/ 1003716 w 1422746"/>
              <a:gd name="connsiteY188" fmla="*/ 313048 h 1637409"/>
              <a:gd name="connsiteX189" fmla="*/ 1023927 w 1422746"/>
              <a:gd name="connsiteY189" fmla="*/ 258717 h 1637409"/>
              <a:gd name="connsiteX190" fmla="*/ 1071151 w 1422746"/>
              <a:gd name="connsiteY190" fmla="*/ 270561 h 1637409"/>
              <a:gd name="connsiteX191" fmla="*/ 1188835 w 1422746"/>
              <a:gd name="connsiteY191" fmla="*/ 482745 h 1637409"/>
              <a:gd name="connsiteX192" fmla="*/ 558835 w 1422746"/>
              <a:gd name="connsiteY192" fmla="*/ 1010131 h 1637409"/>
              <a:gd name="connsiteX193" fmla="*/ 547445 w 1422746"/>
              <a:gd name="connsiteY193" fmla="*/ 1023184 h 1637409"/>
              <a:gd name="connsiteX194" fmla="*/ 634435 w 1422746"/>
              <a:gd name="connsiteY194" fmla="*/ 1556366 h 1637409"/>
              <a:gd name="connsiteX195" fmla="*/ 321955 w 1422746"/>
              <a:gd name="connsiteY195" fmla="*/ 1302199 h 1637409"/>
              <a:gd name="connsiteX196" fmla="*/ 195955 w 1422746"/>
              <a:gd name="connsiteY196" fmla="*/ 709797 h 1637409"/>
              <a:gd name="connsiteX197" fmla="*/ 166421 w 1422746"/>
              <a:gd name="connsiteY197" fmla="*/ 703296 h 1637409"/>
              <a:gd name="connsiteX198" fmla="*/ 298318 w 1422746"/>
              <a:gd name="connsiteY198" fmla="*/ 1321099 h 1637409"/>
              <a:gd name="connsiteX199" fmla="*/ 693051 w 1422746"/>
              <a:gd name="connsiteY199" fmla="*/ 1607220 h 1637409"/>
              <a:gd name="connsiteX200" fmla="*/ 695571 w 1422746"/>
              <a:gd name="connsiteY200" fmla="*/ 1607220 h 1637409"/>
              <a:gd name="connsiteX201" fmla="*/ 710711 w 1422746"/>
              <a:gd name="connsiteY201" fmla="*/ 1592120 h 1637409"/>
              <a:gd name="connsiteX202" fmla="*/ 703635 w 1422746"/>
              <a:gd name="connsiteY202" fmla="*/ 1579298 h 1637409"/>
              <a:gd name="connsiteX203" fmla="*/ 576576 w 1422746"/>
              <a:gd name="connsiteY203" fmla="*/ 1036641 h 1637409"/>
              <a:gd name="connsiteX204" fmla="*/ 1049127 w 1422746"/>
              <a:gd name="connsiteY204" fmla="*/ 784389 h 1637409"/>
              <a:gd name="connsiteX205" fmla="*/ 1212271 w 1422746"/>
              <a:gd name="connsiteY205" fmla="*/ 511221 h 1637409"/>
              <a:gd name="connsiteX206" fmla="*/ 1255918 w 1422746"/>
              <a:gd name="connsiteY206" fmla="*/ 785296 h 1637409"/>
              <a:gd name="connsiteX207" fmla="*/ 1258236 w 1422746"/>
              <a:gd name="connsiteY207" fmla="*/ 793360 h 1637409"/>
              <a:gd name="connsiteX208" fmla="*/ 1385647 w 1422746"/>
              <a:gd name="connsiteY208" fmla="*/ 998640 h 1637409"/>
              <a:gd name="connsiteX209" fmla="*/ 1265292 w 1422746"/>
              <a:gd name="connsiteY209" fmla="*/ 1051610 h 1637409"/>
              <a:gd name="connsiteX210" fmla="*/ 1256271 w 1422746"/>
              <a:gd name="connsiteY210" fmla="*/ 1065420 h 1637409"/>
              <a:gd name="connsiteX211" fmla="*/ 1256271 w 1422746"/>
              <a:gd name="connsiteY211" fmla="*/ 1313388 h 1637409"/>
              <a:gd name="connsiteX212" fmla="*/ 1201854 w 1422746"/>
              <a:gd name="connsiteY212" fmla="*/ 1367734 h 1637409"/>
              <a:gd name="connsiteX213" fmla="*/ 1199268 w 1422746"/>
              <a:gd name="connsiteY213" fmla="*/ 1367668 h 1637409"/>
              <a:gd name="connsiteX214" fmla="*/ 974333 w 1422746"/>
              <a:gd name="connsiteY214" fmla="*/ 1356681 h 1637409"/>
              <a:gd name="connsiteX215" fmla="*/ 958523 w 1422746"/>
              <a:gd name="connsiteY215" fmla="*/ 1371081 h 1637409"/>
              <a:gd name="connsiteX216" fmla="*/ 958507 w 1422746"/>
              <a:gd name="connsiteY216" fmla="*/ 1371801 h 1637409"/>
              <a:gd name="connsiteX217" fmla="*/ 958507 w 1422746"/>
              <a:gd name="connsiteY217" fmla="*/ 1606867 h 1637409"/>
              <a:gd name="connsiteX218" fmla="*/ 805544 w 1422746"/>
              <a:gd name="connsiteY218" fmla="*/ 1593158 h 1637409"/>
              <a:gd name="connsiteX219" fmla="*/ 801562 w 1422746"/>
              <a:gd name="connsiteY219" fmla="*/ 1623146 h 1637409"/>
              <a:gd name="connsiteX220" fmla="*/ 972922 w 1422746"/>
              <a:gd name="connsiteY220" fmla="*/ 1637409 h 1637409"/>
              <a:gd name="connsiteX221" fmla="*/ 973527 w 1422746"/>
              <a:gd name="connsiteY221" fmla="*/ 1637409 h 1637409"/>
              <a:gd name="connsiteX222" fmla="*/ 988647 w 1422746"/>
              <a:gd name="connsiteY222" fmla="*/ 1622289 h 1637409"/>
              <a:gd name="connsiteX223" fmla="*/ 988647 w 1422746"/>
              <a:gd name="connsiteY223" fmla="*/ 1387526 h 1637409"/>
              <a:gd name="connsiteX224" fmla="*/ 1197706 w 1422746"/>
              <a:gd name="connsiteY224" fmla="*/ 1397606 h 1637409"/>
              <a:gd name="connsiteX225" fmla="*/ 1286309 w 1422746"/>
              <a:gd name="connsiteY225" fmla="*/ 1317168 h 1637409"/>
              <a:gd name="connsiteX226" fmla="*/ 1286410 w 1422746"/>
              <a:gd name="connsiteY226" fmla="*/ 1313136 h 1637409"/>
              <a:gd name="connsiteX227" fmla="*/ 1286410 w 1422746"/>
              <a:gd name="connsiteY227" fmla="*/ 1075147 h 1637409"/>
              <a:gd name="connsiteX228" fmla="*/ 1413670 w 1422746"/>
              <a:gd name="connsiteY228" fmla="*/ 1019152 h 1637409"/>
              <a:gd name="connsiteX229" fmla="*/ 1421482 w 1422746"/>
              <a:gd name="connsiteY229" fmla="*/ 999244 h 1637409"/>
              <a:gd name="connsiteX230" fmla="*/ 1420474 w 1422746"/>
              <a:gd name="connsiteY230" fmla="*/ 997329 h 1637409"/>
              <a:gd name="connsiteX231" fmla="*/ 980331 w 1422746"/>
              <a:gd name="connsiteY231" fmla="*/ 289814 h 1637409"/>
              <a:gd name="connsiteX232" fmla="*/ 962640 w 1422746"/>
              <a:gd name="connsiteY232" fmla="*/ 285480 h 1637409"/>
              <a:gd name="connsiteX233" fmla="*/ 946411 w 1422746"/>
              <a:gd name="connsiteY233" fmla="*/ 291830 h 1637409"/>
              <a:gd name="connsiteX234" fmla="*/ 913752 w 1422746"/>
              <a:gd name="connsiteY234" fmla="*/ 327110 h 1637409"/>
              <a:gd name="connsiteX235" fmla="*/ 908712 w 1422746"/>
              <a:gd name="connsiteY235" fmla="*/ 343742 h 1637409"/>
              <a:gd name="connsiteX236" fmla="*/ 914458 w 1422746"/>
              <a:gd name="connsiteY236" fmla="*/ 361029 h 1637409"/>
              <a:gd name="connsiteX237" fmla="*/ 876003 w 1422746"/>
              <a:gd name="connsiteY237" fmla="*/ 378820 h 1637409"/>
              <a:gd name="connsiteX238" fmla="*/ 866578 w 1422746"/>
              <a:gd name="connsiteY238" fmla="*/ 363247 h 1637409"/>
              <a:gd name="connsiteX239" fmla="*/ 850601 w 1422746"/>
              <a:gd name="connsiteY239" fmla="*/ 356241 h 1637409"/>
              <a:gd name="connsiteX240" fmla="*/ 802469 w 1422746"/>
              <a:gd name="connsiteY240" fmla="*/ 358156 h 1637409"/>
              <a:gd name="connsiteX241" fmla="*/ 787349 w 1422746"/>
              <a:gd name="connsiteY241" fmla="*/ 366422 h 1637409"/>
              <a:gd name="connsiteX242" fmla="*/ 779134 w 1422746"/>
              <a:gd name="connsiteY242" fmla="*/ 382701 h 1637409"/>
              <a:gd name="connsiteX243" fmla="*/ 739368 w 1422746"/>
              <a:gd name="connsiteY243" fmla="*/ 368035 h 1637409"/>
              <a:gd name="connsiteX244" fmla="*/ 743703 w 1422746"/>
              <a:gd name="connsiteY244" fmla="*/ 350344 h 1637409"/>
              <a:gd name="connsiteX245" fmla="*/ 737352 w 1422746"/>
              <a:gd name="connsiteY245" fmla="*/ 334166 h 1637409"/>
              <a:gd name="connsiteX246" fmla="*/ 702072 w 1422746"/>
              <a:gd name="connsiteY246" fmla="*/ 301456 h 1637409"/>
              <a:gd name="connsiteX247" fmla="*/ 685390 w 1422746"/>
              <a:gd name="connsiteY247" fmla="*/ 296416 h 1637409"/>
              <a:gd name="connsiteX248" fmla="*/ 668103 w 1422746"/>
              <a:gd name="connsiteY248" fmla="*/ 302112 h 1637409"/>
              <a:gd name="connsiteX249" fmla="*/ 650362 w 1422746"/>
              <a:gd name="connsiteY249" fmla="*/ 263656 h 1637409"/>
              <a:gd name="connsiteX250" fmla="*/ 665935 w 1422746"/>
              <a:gd name="connsiteY250" fmla="*/ 254232 h 1637409"/>
              <a:gd name="connsiteX251" fmla="*/ 672891 w 1422746"/>
              <a:gd name="connsiteY251" fmla="*/ 238255 h 1637409"/>
              <a:gd name="connsiteX252" fmla="*/ 670975 w 1422746"/>
              <a:gd name="connsiteY252" fmla="*/ 190123 h 1637409"/>
              <a:gd name="connsiteX253" fmla="*/ 662760 w 1422746"/>
              <a:gd name="connsiteY253" fmla="*/ 175003 h 1637409"/>
              <a:gd name="connsiteX254" fmla="*/ 646481 w 1422746"/>
              <a:gd name="connsiteY254" fmla="*/ 166838 h 1637409"/>
              <a:gd name="connsiteX255" fmla="*/ 661097 w 1422746"/>
              <a:gd name="connsiteY255" fmla="*/ 127072 h 1637409"/>
              <a:gd name="connsiteX256" fmla="*/ 678787 w 1422746"/>
              <a:gd name="connsiteY256" fmla="*/ 131407 h 1637409"/>
              <a:gd name="connsiteX257" fmla="*/ 695016 w 1422746"/>
              <a:gd name="connsiteY257" fmla="*/ 125056 h 1637409"/>
              <a:gd name="connsiteX258" fmla="*/ 727675 w 1422746"/>
              <a:gd name="connsiteY258" fmla="*/ 89776 h 1637409"/>
              <a:gd name="connsiteX259" fmla="*/ 732715 w 1422746"/>
              <a:gd name="connsiteY259" fmla="*/ 73144 h 1637409"/>
              <a:gd name="connsiteX260" fmla="*/ 726567 w 1422746"/>
              <a:gd name="connsiteY260" fmla="*/ 55706 h 1637409"/>
              <a:gd name="connsiteX261" fmla="*/ 765022 w 1422746"/>
              <a:gd name="connsiteY261" fmla="*/ 37915 h 1637409"/>
              <a:gd name="connsiteX262" fmla="*/ 774497 w 1422746"/>
              <a:gd name="connsiteY262" fmla="*/ 53488 h 1637409"/>
              <a:gd name="connsiteX263" fmla="*/ 790424 w 1422746"/>
              <a:gd name="connsiteY263" fmla="*/ 60444 h 1637409"/>
              <a:gd name="connsiteX264" fmla="*/ 838555 w 1422746"/>
              <a:gd name="connsiteY264" fmla="*/ 58528 h 1637409"/>
              <a:gd name="connsiteX265" fmla="*/ 853927 w 1422746"/>
              <a:gd name="connsiteY265" fmla="*/ 50313 h 1637409"/>
              <a:gd name="connsiteX266" fmla="*/ 862092 w 1422746"/>
              <a:gd name="connsiteY266" fmla="*/ 34034 h 1637409"/>
              <a:gd name="connsiteX267" fmla="*/ 901858 w 1422746"/>
              <a:gd name="connsiteY267" fmla="*/ 48650 h 1637409"/>
              <a:gd name="connsiteX268" fmla="*/ 897524 w 1422746"/>
              <a:gd name="connsiteY268" fmla="*/ 66340 h 1637409"/>
              <a:gd name="connsiteX269" fmla="*/ 903975 w 1422746"/>
              <a:gd name="connsiteY269" fmla="*/ 82821 h 1637409"/>
              <a:gd name="connsiteX270" fmla="*/ 939255 w 1422746"/>
              <a:gd name="connsiteY270" fmla="*/ 115480 h 1637409"/>
              <a:gd name="connsiteX271" fmla="*/ 955937 w 1422746"/>
              <a:gd name="connsiteY271" fmla="*/ 120520 h 1637409"/>
              <a:gd name="connsiteX272" fmla="*/ 973224 w 1422746"/>
              <a:gd name="connsiteY272" fmla="*/ 114775 h 1637409"/>
              <a:gd name="connsiteX273" fmla="*/ 990965 w 1422746"/>
              <a:gd name="connsiteY273" fmla="*/ 153280 h 1637409"/>
              <a:gd name="connsiteX274" fmla="*/ 975391 w 1422746"/>
              <a:gd name="connsiteY274" fmla="*/ 162705 h 1637409"/>
              <a:gd name="connsiteX275" fmla="*/ 968487 w 1422746"/>
              <a:gd name="connsiteY275" fmla="*/ 178581 h 1637409"/>
              <a:gd name="connsiteX276" fmla="*/ 970402 w 1422746"/>
              <a:gd name="connsiteY276" fmla="*/ 226764 h 1637409"/>
              <a:gd name="connsiteX277" fmla="*/ 978617 w 1422746"/>
              <a:gd name="connsiteY277" fmla="*/ 241884 h 1637409"/>
              <a:gd name="connsiteX278" fmla="*/ 994896 w 1422746"/>
              <a:gd name="connsiteY278" fmla="*/ 250048 h 16374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</a:cxnLst>
            <a:rect l="l" t="t" r="r" b="b"/>
            <a:pathLst>
              <a:path w="1422746" h="1637409">
                <a:moveTo>
                  <a:pt x="308247" y="253375"/>
                </a:moveTo>
                <a:cubicBezTo>
                  <a:pt x="219895" y="253375"/>
                  <a:pt x="148277" y="324993"/>
                  <a:pt x="148277" y="413344"/>
                </a:cubicBezTo>
                <a:cubicBezTo>
                  <a:pt x="148277" y="501696"/>
                  <a:pt x="219895" y="573314"/>
                  <a:pt x="308247" y="573314"/>
                </a:cubicBezTo>
                <a:cubicBezTo>
                  <a:pt x="396598" y="573314"/>
                  <a:pt x="468216" y="501696"/>
                  <a:pt x="468216" y="413344"/>
                </a:cubicBezTo>
                <a:cubicBezTo>
                  <a:pt x="468131" y="325029"/>
                  <a:pt x="396563" y="253460"/>
                  <a:pt x="308247" y="253375"/>
                </a:cubicBezTo>
                <a:close/>
                <a:moveTo>
                  <a:pt x="308247" y="543074"/>
                </a:moveTo>
                <a:cubicBezTo>
                  <a:pt x="236598" y="543074"/>
                  <a:pt x="178517" y="484993"/>
                  <a:pt x="178517" y="413344"/>
                </a:cubicBezTo>
                <a:cubicBezTo>
                  <a:pt x="178517" y="341696"/>
                  <a:pt x="236598" y="283615"/>
                  <a:pt x="308247" y="283615"/>
                </a:cubicBezTo>
                <a:cubicBezTo>
                  <a:pt x="379895" y="283615"/>
                  <a:pt x="437976" y="341696"/>
                  <a:pt x="437976" y="413344"/>
                </a:cubicBezTo>
                <a:cubicBezTo>
                  <a:pt x="437921" y="484968"/>
                  <a:pt x="379870" y="543019"/>
                  <a:pt x="308247" y="543074"/>
                </a:cubicBezTo>
                <a:close/>
                <a:moveTo>
                  <a:pt x="308247" y="313653"/>
                </a:moveTo>
                <a:cubicBezTo>
                  <a:pt x="253190" y="313653"/>
                  <a:pt x="208555" y="358287"/>
                  <a:pt x="208555" y="413344"/>
                </a:cubicBezTo>
                <a:cubicBezTo>
                  <a:pt x="208555" y="468401"/>
                  <a:pt x="253190" y="513036"/>
                  <a:pt x="308247" y="513036"/>
                </a:cubicBezTo>
                <a:cubicBezTo>
                  <a:pt x="363304" y="513036"/>
                  <a:pt x="407938" y="468401"/>
                  <a:pt x="407938" y="413344"/>
                </a:cubicBezTo>
                <a:cubicBezTo>
                  <a:pt x="407882" y="358308"/>
                  <a:pt x="363283" y="313709"/>
                  <a:pt x="308247" y="313653"/>
                </a:cubicBezTo>
                <a:close/>
                <a:moveTo>
                  <a:pt x="308247" y="482796"/>
                </a:moveTo>
                <a:cubicBezTo>
                  <a:pt x="269892" y="482796"/>
                  <a:pt x="238795" y="451699"/>
                  <a:pt x="238795" y="413344"/>
                </a:cubicBezTo>
                <a:cubicBezTo>
                  <a:pt x="238795" y="374990"/>
                  <a:pt x="269892" y="343893"/>
                  <a:pt x="308247" y="343893"/>
                </a:cubicBezTo>
                <a:cubicBezTo>
                  <a:pt x="346601" y="343893"/>
                  <a:pt x="377698" y="374990"/>
                  <a:pt x="377698" y="413344"/>
                </a:cubicBezTo>
                <a:cubicBezTo>
                  <a:pt x="377668" y="451689"/>
                  <a:pt x="346591" y="482765"/>
                  <a:pt x="308247" y="482796"/>
                </a:cubicBezTo>
                <a:close/>
                <a:moveTo>
                  <a:pt x="183708" y="629712"/>
                </a:moveTo>
                <a:lnTo>
                  <a:pt x="141876" y="663832"/>
                </a:lnTo>
                <a:cubicBezTo>
                  <a:pt x="135869" y="668676"/>
                  <a:pt x="127185" y="668217"/>
                  <a:pt x="121716" y="662774"/>
                </a:cubicBezTo>
                <a:lnTo>
                  <a:pt x="58918" y="599976"/>
                </a:lnTo>
                <a:cubicBezTo>
                  <a:pt x="53490" y="594497"/>
                  <a:pt x="53056" y="585808"/>
                  <a:pt x="57910" y="579816"/>
                </a:cubicBezTo>
                <a:lnTo>
                  <a:pt x="91980" y="537984"/>
                </a:lnTo>
                <a:cubicBezTo>
                  <a:pt x="81180" y="519285"/>
                  <a:pt x="72858" y="499261"/>
                  <a:pt x="67234" y="478411"/>
                </a:cubicBezTo>
                <a:lnTo>
                  <a:pt x="13608" y="472917"/>
                </a:lnTo>
                <a:cubicBezTo>
                  <a:pt x="5852" y="472136"/>
                  <a:pt x="-40" y="465589"/>
                  <a:pt x="0" y="457797"/>
                </a:cubicBezTo>
                <a:lnTo>
                  <a:pt x="0" y="368942"/>
                </a:lnTo>
                <a:cubicBezTo>
                  <a:pt x="-40" y="361150"/>
                  <a:pt x="5852" y="354603"/>
                  <a:pt x="13608" y="353822"/>
                </a:cubicBezTo>
                <a:lnTo>
                  <a:pt x="67234" y="348328"/>
                </a:lnTo>
                <a:cubicBezTo>
                  <a:pt x="72858" y="327478"/>
                  <a:pt x="81180" y="307454"/>
                  <a:pt x="91980" y="288756"/>
                </a:cubicBezTo>
                <a:lnTo>
                  <a:pt x="57910" y="246924"/>
                </a:lnTo>
                <a:cubicBezTo>
                  <a:pt x="53056" y="240931"/>
                  <a:pt x="53490" y="232242"/>
                  <a:pt x="58918" y="226764"/>
                </a:cubicBezTo>
                <a:lnTo>
                  <a:pt x="121767" y="163915"/>
                </a:lnTo>
                <a:cubicBezTo>
                  <a:pt x="127235" y="158472"/>
                  <a:pt x="135919" y="158013"/>
                  <a:pt x="141927" y="162856"/>
                </a:cubicBezTo>
                <a:lnTo>
                  <a:pt x="183759" y="196927"/>
                </a:lnTo>
                <a:cubicBezTo>
                  <a:pt x="202467" y="186161"/>
                  <a:pt x="222491" y="177860"/>
                  <a:pt x="243331" y="172231"/>
                </a:cubicBezTo>
                <a:lnTo>
                  <a:pt x="248825" y="118605"/>
                </a:lnTo>
                <a:cubicBezTo>
                  <a:pt x="249606" y="110849"/>
                  <a:pt x="256153" y="104957"/>
                  <a:pt x="263945" y="104997"/>
                </a:cubicBezTo>
                <a:lnTo>
                  <a:pt x="352750" y="104997"/>
                </a:lnTo>
                <a:cubicBezTo>
                  <a:pt x="360542" y="104957"/>
                  <a:pt x="367089" y="110849"/>
                  <a:pt x="367870" y="118605"/>
                </a:cubicBezTo>
                <a:lnTo>
                  <a:pt x="373363" y="172231"/>
                </a:lnTo>
                <a:cubicBezTo>
                  <a:pt x="394204" y="177860"/>
                  <a:pt x="414228" y="186161"/>
                  <a:pt x="432936" y="196927"/>
                </a:cubicBezTo>
                <a:lnTo>
                  <a:pt x="474768" y="162856"/>
                </a:lnTo>
                <a:cubicBezTo>
                  <a:pt x="480776" y="158013"/>
                  <a:pt x="489460" y="158472"/>
                  <a:pt x="494928" y="163915"/>
                </a:cubicBezTo>
                <a:lnTo>
                  <a:pt x="557727" y="226713"/>
                </a:lnTo>
                <a:cubicBezTo>
                  <a:pt x="563170" y="232182"/>
                  <a:pt x="563629" y="240866"/>
                  <a:pt x="558785" y="246873"/>
                </a:cubicBezTo>
                <a:lnTo>
                  <a:pt x="524715" y="288705"/>
                </a:lnTo>
                <a:cubicBezTo>
                  <a:pt x="535500" y="307404"/>
                  <a:pt x="543801" y="327433"/>
                  <a:pt x="549411" y="348278"/>
                </a:cubicBezTo>
                <a:lnTo>
                  <a:pt x="603036" y="353772"/>
                </a:lnTo>
                <a:cubicBezTo>
                  <a:pt x="610793" y="354553"/>
                  <a:pt x="616685" y="361100"/>
                  <a:pt x="616644" y="368892"/>
                </a:cubicBezTo>
                <a:lnTo>
                  <a:pt x="616644" y="457696"/>
                </a:lnTo>
                <a:cubicBezTo>
                  <a:pt x="616685" y="465488"/>
                  <a:pt x="610793" y="472035"/>
                  <a:pt x="603036" y="472816"/>
                </a:cubicBezTo>
                <a:lnTo>
                  <a:pt x="549411" y="478310"/>
                </a:lnTo>
                <a:cubicBezTo>
                  <a:pt x="547999" y="483350"/>
                  <a:pt x="546437" y="488390"/>
                  <a:pt x="544774" y="493430"/>
                </a:cubicBezTo>
                <a:lnTo>
                  <a:pt x="516096" y="483703"/>
                </a:lnTo>
                <a:cubicBezTo>
                  <a:pt x="518667" y="476239"/>
                  <a:pt x="520804" y="468633"/>
                  <a:pt x="522497" y="460922"/>
                </a:cubicBezTo>
                <a:cubicBezTo>
                  <a:pt x="523898" y="454557"/>
                  <a:pt x="529220" y="449804"/>
                  <a:pt x="535702" y="449128"/>
                </a:cubicBezTo>
                <a:lnTo>
                  <a:pt x="586404" y="444088"/>
                </a:lnTo>
                <a:lnTo>
                  <a:pt x="586404" y="382600"/>
                </a:lnTo>
                <a:lnTo>
                  <a:pt x="535702" y="377560"/>
                </a:lnTo>
                <a:cubicBezTo>
                  <a:pt x="529220" y="376885"/>
                  <a:pt x="523898" y="372132"/>
                  <a:pt x="522497" y="365767"/>
                </a:cubicBezTo>
                <a:cubicBezTo>
                  <a:pt x="517003" y="340925"/>
                  <a:pt x="507175" y="317247"/>
                  <a:pt x="493467" y="295812"/>
                </a:cubicBezTo>
                <a:cubicBezTo>
                  <a:pt x="489964" y="290303"/>
                  <a:pt x="490392" y="283171"/>
                  <a:pt x="494525" y="278121"/>
                </a:cubicBezTo>
                <a:lnTo>
                  <a:pt x="526680" y="238608"/>
                </a:lnTo>
                <a:lnTo>
                  <a:pt x="483185" y="195112"/>
                </a:lnTo>
                <a:lnTo>
                  <a:pt x="443671" y="227268"/>
                </a:lnTo>
                <a:cubicBezTo>
                  <a:pt x="438621" y="231400"/>
                  <a:pt x="431490" y="231829"/>
                  <a:pt x="425981" y="228326"/>
                </a:cubicBezTo>
                <a:cubicBezTo>
                  <a:pt x="404546" y="214617"/>
                  <a:pt x="380868" y="204789"/>
                  <a:pt x="356026" y="199296"/>
                </a:cubicBezTo>
                <a:cubicBezTo>
                  <a:pt x="349660" y="197894"/>
                  <a:pt x="344908" y="192572"/>
                  <a:pt x="344232" y="186091"/>
                </a:cubicBezTo>
                <a:lnTo>
                  <a:pt x="339192" y="135388"/>
                </a:lnTo>
                <a:lnTo>
                  <a:pt x="277654" y="135388"/>
                </a:lnTo>
                <a:lnTo>
                  <a:pt x="272614" y="186091"/>
                </a:lnTo>
                <a:cubicBezTo>
                  <a:pt x="271939" y="192572"/>
                  <a:pt x="267186" y="197894"/>
                  <a:pt x="260820" y="199296"/>
                </a:cubicBezTo>
                <a:cubicBezTo>
                  <a:pt x="235983" y="204804"/>
                  <a:pt x="212305" y="214632"/>
                  <a:pt x="190865" y="228326"/>
                </a:cubicBezTo>
                <a:cubicBezTo>
                  <a:pt x="185356" y="231829"/>
                  <a:pt x="178225" y="231400"/>
                  <a:pt x="173175" y="227268"/>
                </a:cubicBezTo>
                <a:lnTo>
                  <a:pt x="133661" y="195112"/>
                </a:lnTo>
                <a:lnTo>
                  <a:pt x="90166" y="238608"/>
                </a:lnTo>
                <a:lnTo>
                  <a:pt x="122321" y="278121"/>
                </a:lnTo>
                <a:cubicBezTo>
                  <a:pt x="126454" y="283171"/>
                  <a:pt x="126882" y="290303"/>
                  <a:pt x="123379" y="295812"/>
                </a:cubicBezTo>
                <a:cubicBezTo>
                  <a:pt x="109671" y="317247"/>
                  <a:pt x="99843" y="340925"/>
                  <a:pt x="94349" y="365767"/>
                </a:cubicBezTo>
                <a:cubicBezTo>
                  <a:pt x="92948" y="372132"/>
                  <a:pt x="87626" y="376885"/>
                  <a:pt x="81144" y="377560"/>
                </a:cubicBezTo>
                <a:lnTo>
                  <a:pt x="30442" y="382600"/>
                </a:lnTo>
                <a:lnTo>
                  <a:pt x="30442" y="444088"/>
                </a:lnTo>
                <a:lnTo>
                  <a:pt x="81144" y="449128"/>
                </a:lnTo>
                <a:cubicBezTo>
                  <a:pt x="87626" y="449804"/>
                  <a:pt x="92948" y="454557"/>
                  <a:pt x="94349" y="460922"/>
                </a:cubicBezTo>
                <a:cubicBezTo>
                  <a:pt x="99858" y="485759"/>
                  <a:pt x="109686" y="509437"/>
                  <a:pt x="123379" y="530877"/>
                </a:cubicBezTo>
                <a:cubicBezTo>
                  <a:pt x="126882" y="536386"/>
                  <a:pt x="126454" y="543518"/>
                  <a:pt x="122321" y="548568"/>
                </a:cubicBezTo>
                <a:lnTo>
                  <a:pt x="90166" y="588081"/>
                </a:lnTo>
                <a:lnTo>
                  <a:pt x="133661" y="631576"/>
                </a:lnTo>
                <a:lnTo>
                  <a:pt x="173175" y="599421"/>
                </a:lnTo>
                <a:cubicBezTo>
                  <a:pt x="178225" y="595288"/>
                  <a:pt x="185356" y="594860"/>
                  <a:pt x="190865" y="598363"/>
                </a:cubicBezTo>
                <a:cubicBezTo>
                  <a:pt x="212310" y="612051"/>
                  <a:pt x="235988" y="621874"/>
                  <a:pt x="260820" y="627393"/>
                </a:cubicBezTo>
                <a:cubicBezTo>
                  <a:pt x="267186" y="628794"/>
                  <a:pt x="271939" y="634117"/>
                  <a:pt x="272614" y="640598"/>
                </a:cubicBezTo>
                <a:lnTo>
                  <a:pt x="277654" y="691300"/>
                </a:lnTo>
                <a:lnTo>
                  <a:pt x="339192" y="691300"/>
                </a:lnTo>
                <a:lnTo>
                  <a:pt x="344232" y="640598"/>
                </a:lnTo>
                <a:cubicBezTo>
                  <a:pt x="344908" y="634117"/>
                  <a:pt x="349660" y="628794"/>
                  <a:pt x="356026" y="627393"/>
                </a:cubicBezTo>
                <a:cubicBezTo>
                  <a:pt x="380863" y="621885"/>
                  <a:pt x="404541" y="612057"/>
                  <a:pt x="425981" y="598363"/>
                </a:cubicBezTo>
                <a:cubicBezTo>
                  <a:pt x="431490" y="594860"/>
                  <a:pt x="438621" y="595288"/>
                  <a:pt x="443671" y="599421"/>
                </a:cubicBezTo>
                <a:lnTo>
                  <a:pt x="483185" y="631576"/>
                </a:lnTo>
                <a:lnTo>
                  <a:pt x="526680" y="588081"/>
                </a:lnTo>
                <a:lnTo>
                  <a:pt x="494727" y="548719"/>
                </a:lnTo>
                <a:cubicBezTo>
                  <a:pt x="490594" y="543669"/>
                  <a:pt x="490165" y="536537"/>
                  <a:pt x="493668" y="531028"/>
                </a:cubicBezTo>
                <a:cubicBezTo>
                  <a:pt x="496642" y="526341"/>
                  <a:pt x="499515" y="521503"/>
                  <a:pt x="502085" y="516664"/>
                </a:cubicBezTo>
                <a:lnTo>
                  <a:pt x="528747" y="530928"/>
                </a:lnTo>
                <a:cubicBezTo>
                  <a:pt x="527537" y="533246"/>
                  <a:pt x="526227" y="535564"/>
                  <a:pt x="524916" y="537883"/>
                </a:cubicBezTo>
                <a:lnTo>
                  <a:pt x="558987" y="579715"/>
                </a:lnTo>
                <a:cubicBezTo>
                  <a:pt x="563830" y="585722"/>
                  <a:pt x="563371" y="594406"/>
                  <a:pt x="557928" y="599875"/>
                </a:cubicBezTo>
                <a:lnTo>
                  <a:pt x="495130" y="662673"/>
                </a:lnTo>
                <a:cubicBezTo>
                  <a:pt x="489661" y="668116"/>
                  <a:pt x="480978" y="668575"/>
                  <a:pt x="474970" y="663732"/>
                </a:cubicBezTo>
                <a:lnTo>
                  <a:pt x="433138" y="629611"/>
                </a:lnTo>
                <a:cubicBezTo>
                  <a:pt x="414439" y="640412"/>
                  <a:pt x="394416" y="648733"/>
                  <a:pt x="373565" y="654357"/>
                </a:cubicBezTo>
                <a:lnTo>
                  <a:pt x="368071" y="707983"/>
                </a:lnTo>
                <a:cubicBezTo>
                  <a:pt x="367290" y="715739"/>
                  <a:pt x="360743" y="721631"/>
                  <a:pt x="352951" y="721591"/>
                </a:cubicBezTo>
                <a:lnTo>
                  <a:pt x="263995" y="721591"/>
                </a:lnTo>
                <a:cubicBezTo>
                  <a:pt x="256204" y="721631"/>
                  <a:pt x="249657" y="715739"/>
                  <a:pt x="248875" y="707983"/>
                </a:cubicBezTo>
                <a:lnTo>
                  <a:pt x="243382" y="654357"/>
                </a:lnTo>
                <a:cubicBezTo>
                  <a:pt x="222557" y="648758"/>
                  <a:pt x="202548" y="640477"/>
                  <a:pt x="183859" y="629712"/>
                </a:cubicBezTo>
                <a:close/>
                <a:moveTo>
                  <a:pt x="904025" y="169812"/>
                </a:moveTo>
                <a:cubicBezTo>
                  <a:pt x="925395" y="215988"/>
                  <a:pt x="905280" y="270748"/>
                  <a:pt x="859104" y="292117"/>
                </a:cubicBezTo>
                <a:cubicBezTo>
                  <a:pt x="812927" y="313487"/>
                  <a:pt x="758167" y="293372"/>
                  <a:pt x="736798" y="247196"/>
                </a:cubicBezTo>
                <a:cubicBezTo>
                  <a:pt x="726516" y="224979"/>
                  <a:pt x="725503" y="199583"/>
                  <a:pt x="733975" y="176616"/>
                </a:cubicBezTo>
                <a:cubicBezTo>
                  <a:pt x="736944" y="168647"/>
                  <a:pt x="740976" y="161118"/>
                  <a:pt x="745971" y="154238"/>
                </a:cubicBezTo>
                <a:lnTo>
                  <a:pt x="770415" y="172029"/>
                </a:lnTo>
                <a:cubicBezTo>
                  <a:pt x="767038" y="176661"/>
                  <a:pt x="764336" y="181751"/>
                  <a:pt x="762401" y="187149"/>
                </a:cubicBezTo>
                <a:cubicBezTo>
                  <a:pt x="750587" y="219163"/>
                  <a:pt x="766967" y="254695"/>
                  <a:pt x="798986" y="266509"/>
                </a:cubicBezTo>
                <a:cubicBezTo>
                  <a:pt x="799002" y="266514"/>
                  <a:pt x="799022" y="266524"/>
                  <a:pt x="799042" y="266529"/>
                </a:cubicBezTo>
                <a:cubicBezTo>
                  <a:pt x="831091" y="278328"/>
                  <a:pt x="866638" y="261913"/>
                  <a:pt x="878442" y="229863"/>
                </a:cubicBezTo>
                <a:cubicBezTo>
                  <a:pt x="890241" y="197814"/>
                  <a:pt x="873825" y="162262"/>
                  <a:pt x="841771" y="150463"/>
                </a:cubicBezTo>
                <a:cubicBezTo>
                  <a:pt x="825331" y="144410"/>
                  <a:pt x="807086" y="145615"/>
                  <a:pt x="791583" y="153784"/>
                </a:cubicBezTo>
                <a:lnTo>
                  <a:pt x="777521" y="126972"/>
                </a:lnTo>
                <a:cubicBezTo>
                  <a:pt x="822599" y="103304"/>
                  <a:pt x="878321" y="120662"/>
                  <a:pt x="901989" y="165734"/>
                </a:cubicBezTo>
                <a:cubicBezTo>
                  <a:pt x="902699" y="167095"/>
                  <a:pt x="903380" y="168471"/>
                  <a:pt x="904025" y="169862"/>
                </a:cubicBezTo>
                <a:close/>
                <a:moveTo>
                  <a:pt x="1420575" y="997329"/>
                </a:moveTo>
                <a:lnTo>
                  <a:pt x="1286007" y="780962"/>
                </a:lnTo>
                <a:cubicBezTo>
                  <a:pt x="1286007" y="741448"/>
                  <a:pt x="1282630" y="540352"/>
                  <a:pt x="1221847" y="472312"/>
                </a:cubicBezTo>
                <a:cubicBezTo>
                  <a:pt x="1239815" y="370494"/>
                  <a:pt x="1178740" y="271337"/>
                  <a:pt x="1079720" y="241581"/>
                </a:cubicBezTo>
                <a:cubicBezTo>
                  <a:pt x="1058970" y="235362"/>
                  <a:pt x="1037887" y="230312"/>
                  <a:pt x="1016568" y="226461"/>
                </a:cubicBezTo>
                <a:lnTo>
                  <a:pt x="1016568" y="227066"/>
                </a:lnTo>
                <a:lnTo>
                  <a:pt x="1001448" y="219405"/>
                </a:lnTo>
                <a:cubicBezTo>
                  <a:pt x="1002224" y="207224"/>
                  <a:pt x="1001731" y="194996"/>
                  <a:pt x="999987" y="182916"/>
                </a:cubicBezTo>
                <a:lnTo>
                  <a:pt x="1018332" y="171828"/>
                </a:lnTo>
                <a:cubicBezTo>
                  <a:pt x="1024915" y="167821"/>
                  <a:pt x="1027435" y="159510"/>
                  <a:pt x="1024179" y="152524"/>
                </a:cubicBezTo>
                <a:lnTo>
                  <a:pt x="995098" y="89524"/>
                </a:lnTo>
                <a:cubicBezTo>
                  <a:pt x="991872" y="82534"/>
                  <a:pt x="983909" y="79082"/>
                  <a:pt x="976601" y="81511"/>
                </a:cubicBezTo>
                <a:lnTo>
                  <a:pt x="956441" y="88264"/>
                </a:lnTo>
                <a:cubicBezTo>
                  <a:pt x="948357" y="79122"/>
                  <a:pt x="939355" y="70826"/>
                  <a:pt x="929578" y="63518"/>
                </a:cubicBezTo>
                <a:lnTo>
                  <a:pt x="934618" y="42703"/>
                </a:lnTo>
                <a:cubicBezTo>
                  <a:pt x="936447" y="35225"/>
                  <a:pt x="932370" y="27565"/>
                  <a:pt x="925143" y="24912"/>
                </a:cubicBezTo>
                <a:lnTo>
                  <a:pt x="860026" y="921"/>
                </a:lnTo>
                <a:cubicBezTo>
                  <a:pt x="852814" y="-1714"/>
                  <a:pt x="844775" y="1472"/>
                  <a:pt x="841327" y="8330"/>
                </a:cubicBezTo>
                <a:lnTo>
                  <a:pt x="831600" y="27381"/>
                </a:lnTo>
                <a:cubicBezTo>
                  <a:pt x="819419" y="26631"/>
                  <a:pt x="807192" y="27121"/>
                  <a:pt x="795111" y="28843"/>
                </a:cubicBezTo>
                <a:lnTo>
                  <a:pt x="783972" y="10548"/>
                </a:lnTo>
                <a:cubicBezTo>
                  <a:pt x="779986" y="3973"/>
                  <a:pt x="771705" y="1436"/>
                  <a:pt x="764719" y="4651"/>
                </a:cubicBezTo>
                <a:lnTo>
                  <a:pt x="701719" y="33732"/>
                </a:lnTo>
                <a:cubicBezTo>
                  <a:pt x="694553" y="36973"/>
                  <a:pt x="691065" y="45170"/>
                  <a:pt x="693706" y="52581"/>
                </a:cubicBezTo>
                <a:lnTo>
                  <a:pt x="700459" y="72741"/>
                </a:lnTo>
                <a:cubicBezTo>
                  <a:pt x="691312" y="80835"/>
                  <a:pt x="683001" y="89837"/>
                  <a:pt x="675663" y="99604"/>
                </a:cubicBezTo>
                <a:lnTo>
                  <a:pt x="654898" y="94564"/>
                </a:lnTo>
                <a:cubicBezTo>
                  <a:pt x="647419" y="92735"/>
                  <a:pt x="639758" y="96812"/>
                  <a:pt x="637107" y="104040"/>
                </a:cubicBezTo>
                <a:lnTo>
                  <a:pt x="613116" y="169156"/>
                </a:lnTo>
                <a:cubicBezTo>
                  <a:pt x="610450" y="176379"/>
                  <a:pt x="613640" y="184453"/>
                  <a:pt x="620525" y="187905"/>
                </a:cubicBezTo>
                <a:lnTo>
                  <a:pt x="639677" y="197481"/>
                </a:lnTo>
                <a:cubicBezTo>
                  <a:pt x="638926" y="209678"/>
                  <a:pt x="639415" y="221920"/>
                  <a:pt x="641139" y="234021"/>
                </a:cubicBezTo>
                <a:lnTo>
                  <a:pt x="622843" y="245109"/>
                </a:lnTo>
                <a:cubicBezTo>
                  <a:pt x="616271" y="249096"/>
                  <a:pt x="613731" y="257377"/>
                  <a:pt x="616947" y="264362"/>
                </a:cubicBezTo>
                <a:lnTo>
                  <a:pt x="645927" y="327261"/>
                </a:lnTo>
                <a:cubicBezTo>
                  <a:pt x="649152" y="334252"/>
                  <a:pt x="657115" y="337704"/>
                  <a:pt x="664423" y="335275"/>
                </a:cubicBezTo>
                <a:lnTo>
                  <a:pt x="684583" y="328572"/>
                </a:lnTo>
                <a:cubicBezTo>
                  <a:pt x="692683" y="337704"/>
                  <a:pt x="701679" y="345995"/>
                  <a:pt x="711447" y="353318"/>
                </a:cubicBezTo>
                <a:lnTo>
                  <a:pt x="706407" y="374133"/>
                </a:lnTo>
                <a:cubicBezTo>
                  <a:pt x="704577" y="381613"/>
                  <a:pt x="708654" y="389273"/>
                  <a:pt x="715882" y="391924"/>
                </a:cubicBezTo>
                <a:lnTo>
                  <a:pt x="780999" y="415864"/>
                </a:lnTo>
                <a:cubicBezTo>
                  <a:pt x="782606" y="416479"/>
                  <a:pt x="784315" y="416807"/>
                  <a:pt x="786039" y="416822"/>
                </a:cubicBezTo>
                <a:cubicBezTo>
                  <a:pt x="791779" y="416832"/>
                  <a:pt x="797031" y="413591"/>
                  <a:pt x="799596" y="408456"/>
                </a:cubicBezTo>
                <a:lnTo>
                  <a:pt x="809172" y="389354"/>
                </a:lnTo>
                <a:cubicBezTo>
                  <a:pt x="821369" y="390105"/>
                  <a:pt x="833611" y="389611"/>
                  <a:pt x="845712" y="387892"/>
                </a:cubicBezTo>
                <a:lnTo>
                  <a:pt x="856800" y="406188"/>
                </a:lnTo>
                <a:cubicBezTo>
                  <a:pt x="860787" y="412760"/>
                  <a:pt x="869068" y="415300"/>
                  <a:pt x="876053" y="412084"/>
                </a:cubicBezTo>
                <a:lnTo>
                  <a:pt x="939053" y="382953"/>
                </a:lnTo>
                <a:cubicBezTo>
                  <a:pt x="946018" y="379728"/>
                  <a:pt x="949466" y="371800"/>
                  <a:pt x="947067" y="364507"/>
                </a:cubicBezTo>
                <a:lnTo>
                  <a:pt x="940313" y="344347"/>
                </a:lnTo>
                <a:cubicBezTo>
                  <a:pt x="949486" y="336278"/>
                  <a:pt x="957797" y="327271"/>
                  <a:pt x="965110" y="317484"/>
                </a:cubicBezTo>
                <a:lnTo>
                  <a:pt x="985925" y="322524"/>
                </a:lnTo>
                <a:cubicBezTo>
                  <a:pt x="993404" y="324353"/>
                  <a:pt x="1001065" y="320276"/>
                  <a:pt x="1003716" y="313048"/>
                </a:cubicBezTo>
                <a:lnTo>
                  <a:pt x="1023927" y="258717"/>
                </a:lnTo>
                <a:cubicBezTo>
                  <a:pt x="1040458" y="262094"/>
                  <a:pt x="1056284" y="266025"/>
                  <a:pt x="1071151" y="270561"/>
                </a:cubicBezTo>
                <a:cubicBezTo>
                  <a:pt x="1161363" y="297752"/>
                  <a:pt x="1213537" y="391819"/>
                  <a:pt x="1188835" y="482745"/>
                </a:cubicBezTo>
                <a:cubicBezTo>
                  <a:pt x="1149725" y="630669"/>
                  <a:pt x="1015812" y="896025"/>
                  <a:pt x="558835" y="1010131"/>
                </a:cubicBezTo>
                <a:cubicBezTo>
                  <a:pt x="552677" y="1011658"/>
                  <a:pt x="548125" y="1016874"/>
                  <a:pt x="547445" y="1023184"/>
                </a:cubicBezTo>
                <a:cubicBezTo>
                  <a:pt x="545631" y="1039968"/>
                  <a:pt x="508536" y="1395590"/>
                  <a:pt x="634435" y="1556366"/>
                </a:cubicBezTo>
                <a:cubicBezTo>
                  <a:pt x="564682" y="1526681"/>
                  <a:pt x="446040" y="1457582"/>
                  <a:pt x="321955" y="1302199"/>
                </a:cubicBezTo>
                <a:cubicBezTo>
                  <a:pt x="197871" y="1146816"/>
                  <a:pt x="149789" y="920167"/>
                  <a:pt x="195955" y="709797"/>
                </a:cubicBezTo>
                <a:lnTo>
                  <a:pt x="166421" y="703296"/>
                </a:lnTo>
                <a:cubicBezTo>
                  <a:pt x="118339" y="922384"/>
                  <a:pt x="168891" y="1159113"/>
                  <a:pt x="298318" y="1321099"/>
                </a:cubicBezTo>
                <a:cubicBezTo>
                  <a:pt x="499313" y="1572595"/>
                  <a:pt x="685239" y="1605909"/>
                  <a:pt x="693051" y="1607220"/>
                </a:cubicBezTo>
                <a:cubicBezTo>
                  <a:pt x="693887" y="1607295"/>
                  <a:pt x="694734" y="1607295"/>
                  <a:pt x="695571" y="1607220"/>
                </a:cubicBezTo>
                <a:cubicBezTo>
                  <a:pt x="703922" y="1607230"/>
                  <a:pt x="710701" y="1600466"/>
                  <a:pt x="710711" y="1592120"/>
                </a:cubicBezTo>
                <a:cubicBezTo>
                  <a:pt x="710716" y="1586913"/>
                  <a:pt x="708045" y="1582070"/>
                  <a:pt x="703635" y="1579298"/>
                </a:cubicBezTo>
                <a:cubicBezTo>
                  <a:pt x="546084" y="1479859"/>
                  <a:pt x="570780" y="1104127"/>
                  <a:pt x="576576" y="1036641"/>
                </a:cubicBezTo>
                <a:cubicBezTo>
                  <a:pt x="776967" y="985284"/>
                  <a:pt x="935676" y="900360"/>
                  <a:pt x="1049127" y="784389"/>
                </a:cubicBezTo>
                <a:cubicBezTo>
                  <a:pt x="1124737" y="707822"/>
                  <a:pt x="1180711" y="614098"/>
                  <a:pt x="1212271" y="511221"/>
                </a:cubicBezTo>
                <a:cubicBezTo>
                  <a:pt x="1248459" y="577951"/>
                  <a:pt x="1256271" y="726631"/>
                  <a:pt x="1255918" y="785296"/>
                </a:cubicBezTo>
                <a:cubicBezTo>
                  <a:pt x="1255913" y="788149"/>
                  <a:pt x="1256719" y="790946"/>
                  <a:pt x="1258236" y="793360"/>
                </a:cubicBezTo>
                <a:lnTo>
                  <a:pt x="1385647" y="998640"/>
                </a:lnTo>
                <a:lnTo>
                  <a:pt x="1265292" y="1051610"/>
                </a:lnTo>
                <a:cubicBezTo>
                  <a:pt x="1259819" y="1054024"/>
                  <a:pt x="1256281" y="1059437"/>
                  <a:pt x="1256271" y="1065420"/>
                </a:cubicBezTo>
                <a:lnTo>
                  <a:pt x="1256271" y="1313388"/>
                </a:lnTo>
                <a:cubicBezTo>
                  <a:pt x="1256251" y="1343421"/>
                  <a:pt x="1231887" y="1367754"/>
                  <a:pt x="1201854" y="1367734"/>
                </a:cubicBezTo>
                <a:cubicBezTo>
                  <a:pt x="1200992" y="1367729"/>
                  <a:pt x="1200130" y="1367709"/>
                  <a:pt x="1199268" y="1367668"/>
                </a:cubicBezTo>
                <a:lnTo>
                  <a:pt x="974333" y="1356681"/>
                </a:lnTo>
                <a:cubicBezTo>
                  <a:pt x="965992" y="1356293"/>
                  <a:pt x="958916" y="1362739"/>
                  <a:pt x="958523" y="1371081"/>
                </a:cubicBezTo>
                <a:cubicBezTo>
                  <a:pt x="958512" y="1371317"/>
                  <a:pt x="958507" y="1371559"/>
                  <a:pt x="958507" y="1371801"/>
                </a:cubicBezTo>
                <a:lnTo>
                  <a:pt x="958507" y="1606867"/>
                </a:lnTo>
                <a:cubicBezTo>
                  <a:pt x="934265" y="1606111"/>
                  <a:pt x="881446" y="1603288"/>
                  <a:pt x="805544" y="1593158"/>
                </a:cubicBezTo>
                <a:lnTo>
                  <a:pt x="801562" y="1623146"/>
                </a:lnTo>
                <a:cubicBezTo>
                  <a:pt x="904983" y="1636956"/>
                  <a:pt x="965211" y="1637409"/>
                  <a:pt x="972922" y="1637409"/>
                </a:cubicBezTo>
                <a:lnTo>
                  <a:pt x="973527" y="1637409"/>
                </a:lnTo>
                <a:cubicBezTo>
                  <a:pt x="981878" y="1637409"/>
                  <a:pt x="988647" y="1630641"/>
                  <a:pt x="988647" y="1622289"/>
                </a:cubicBezTo>
                <a:lnTo>
                  <a:pt x="988647" y="1387526"/>
                </a:lnTo>
                <a:lnTo>
                  <a:pt x="1197706" y="1397606"/>
                </a:lnTo>
                <a:cubicBezTo>
                  <a:pt x="1244386" y="1399859"/>
                  <a:pt x="1284056" y="1363848"/>
                  <a:pt x="1286309" y="1317168"/>
                </a:cubicBezTo>
                <a:cubicBezTo>
                  <a:pt x="1286375" y="1315822"/>
                  <a:pt x="1286410" y="1314481"/>
                  <a:pt x="1286410" y="1313136"/>
                </a:cubicBezTo>
                <a:lnTo>
                  <a:pt x="1286410" y="1075147"/>
                </a:lnTo>
                <a:lnTo>
                  <a:pt x="1413670" y="1019152"/>
                </a:lnTo>
                <a:cubicBezTo>
                  <a:pt x="1421326" y="1015811"/>
                  <a:pt x="1424818" y="1006900"/>
                  <a:pt x="1421482" y="999244"/>
                </a:cubicBezTo>
                <a:cubicBezTo>
                  <a:pt x="1421190" y="998584"/>
                  <a:pt x="1420857" y="997944"/>
                  <a:pt x="1420474" y="997329"/>
                </a:cubicBezTo>
                <a:close/>
                <a:moveTo>
                  <a:pt x="980331" y="289814"/>
                </a:moveTo>
                <a:lnTo>
                  <a:pt x="962640" y="285480"/>
                </a:lnTo>
                <a:cubicBezTo>
                  <a:pt x="956431" y="283952"/>
                  <a:pt x="949934" y="286493"/>
                  <a:pt x="946411" y="291830"/>
                </a:cubicBezTo>
                <a:cubicBezTo>
                  <a:pt x="937511" y="305287"/>
                  <a:pt x="926483" y="317201"/>
                  <a:pt x="913752" y="327110"/>
                </a:cubicBezTo>
                <a:cubicBezTo>
                  <a:pt x="908737" y="331036"/>
                  <a:pt x="906721" y="337689"/>
                  <a:pt x="908712" y="343742"/>
                </a:cubicBezTo>
                <a:lnTo>
                  <a:pt x="914458" y="361029"/>
                </a:lnTo>
                <a:lnTo>
                  <a:pt x="876003" y="378820"/>
                </a:lnTo>
                <a:lnTo>
                  <a:pt x="866578" y="363247"/>
                </a:lnTo>
                <a:cubicBezTo>
                  <a:pt x="863272" y="357763"/>
                  <a:pt x="856871" y="354961"/>
                  <a:pt x="850601" y="356241"/>
                </a:cubicBezTo>
                <a:cubicBezTo>
                  <a:pt x="834770" y="359497"/>
                  <a:pt x="818511" y="360142"/>
                  <a:pt x="802469" y="358156"/>
                </a:cubicBezTo>
                <a:cubicBezTo>
                  <a:pt x="796199" y="357491"/>
                  <a:pt x="790171" y="360782"/>
                  <a:pt x="787349" y="366422"/>
                </a:cubicBezTo>
                <a:lnTo>
                  <a:pt x="779134" y="382701"/>
                </a:lnTo>
                <a:lnTo>
                  <a:pt x="739368" y="368035"/>
                </a:lnTo>
                <a:lnTo>
                  <a:pt x="743703" y="350344"/>
                </a:lnTo>
                <a:cubicBezTo>
                  <a:pt x="745205" y="344150"/>
                  <a:pt x="742664" y="337684"/>
                  <a:pt x="737352" y="334166"/>
                </a:cubicBezTo>
                <a:cubicBezTo>
                  <a:pt x="723916" y="325225"/>
                  <a:pt x="712006" y="314177"/>
                  <a:pt x="702072" y="301456"/>
                </a:cubicBezTo>
                <a:cubicBezTo>
                  <a:pt x="698136" y="296416"/>
                  <a:pt x="691458" y="294400"/>
                  <a:pt x="685390" y="296416"/>
                </a:cubicBezTo>
                <a:lnTo>
                  <a:pt x="668103" y="302112"/>
                </a:lnTo>
                <a:lnTo>
                  <a:pt x="650362" y="263656"/>
                </a:lnTo>
                <a:lnTo>
                  <a:pt x="665935" y="254232"/>
                </a:lnTo>
                <a:cubicBezTo>
                  <a:pt x="671399" y="250910"/>
                  <a:pt x="674181" y="244514"/>
                  <a:pt x="672891" y="238255"/>
                </a:cubicBezTo>
                <a:cubicBezTo>
                  <a:pt x="669660" y="222419"/>
                  <a:pt x="669010" y="206165"/>
                  <a:pt x="670975" y="190123"/>
                </a:cubicBezTo>
                <a:cubicBezTo>
                  <a:pt x="671651" y="183863"/>
                  <a:pt x="668380" y="177840"/>
                  <a:pt x="662760" y="175003"/>
                </a:cubicBezTo>
                <a:lnTo>
                  <a:pt x="646481" y="166838"/>
                </a:lnTo>
                <a:lnTo>
                  <a:pt x="661097" y="127072"/>
                </a:lnTo>
                <a:lnTo>
                  <a:pt x="678787" y="131407"/>
                </a:lnTo>
                <a:cubicBezTo>
                  <a:pt x="684997" y="132934"/>
                  <a:pt x="691493" y="130394"/>
                  <a:pt x="695016" y="125056"/>
                </a:cubicBezTo>
                <a:cubicBezTo>
                  <a:pt x="703927" y="111615"/>
                  <a:pt x="714960" y="99700"/>
                  <a:pt x="727675" y="89776"/>
                </a:cubicBezTo>
                <a:cubicBezTo>
                  <a:pt x="732690" y="85850"/>
                  <a:pt x="734706" y="79197"/>
                  <a:pt x="732715" y="73144"/>
                </a:cubicBezTo>
                <a:lnTo>
                  <a:pt x="726567" y="55706"/>
                </a:lnTo>
                <a:lnTo>
                  <a:pt x="765022" y="37915"/>
                </a:lnTo>
                <a:lnTo>
                  <a:pt x="774497" y="53488"/>
                </a:lnTo>
                <a:cubicBezTo>
                  <a:pt x="777808" y="58931"/>
                  <a:pt x="784179" y="61713"/>
                  <a:pt x="790424" y="60444"/>
                </a:cubicBezTo>
                <a:cubicBezTo>
                  <a:pt x="806259" y="57213"/>
                  <a:pt x="822513" y="56566"/>
                  <a:pt x="838555" y="58528"/>
                </a:cubicBezTo>
                <a:cubicBezTo>
                  <a:pt x="844901" y="59316"/>
                  <a:pt x="851055" y="56027"/>
                  <a:pt x="853927" y="50313"/>
                </a:cubicBezTo>
                <a:lnTo>
                  <a:pt x="862092" y="34034"/>
                </a:lnTo>
                <a:lnTo>
                  <a:pt x="901858" y="48650"/>
                </a:lnTo>
                <a:lnTo>
                  <a:pt x="897524" y="66340"/>
                </a:lnTo>
                <a:cubicBezTo>
                  <a:pt x="895901" y="72650"/>
                  <a:pt x="898496" y="79293"/>
                  <a:pt x="903975" y="82821"/>
                </a:cubicBezTo>
                <a:cubicBezTo>
                  <a:pt x="917411" y="91747"/>
                  <a:pt x="929321" y="102775"/>
                  <a:pt x="939255" y="115480"/>
                </a:cubicBezTo>
                <a:cubicBezTo>
                  <a:pt x="943191" y="120520"/>
                  <a:pt x="949869" y="122536"/>
                  <a:pt x="955937" y="120520"/>
                </a:cubicBezTo>
                <a:lnTo>
                  <a:pt x="973224" y="114775"/>
                </a:lnTo>
                <a:lnTo>
                  <a:pt x="990965" y="153280"/>
                </a:lnTo>
                <a:lnTo>
                  <a:pt x="975391" y="162705"/>
                </a:lnTo>
                <a:cubicBezTo>
                  <a:pt x="969989" y="166027"/>
                  <a:pt x="967232" y="172367"/>
                  <a:pt x="968487" y="178581"/>
                </a:cubicBezTo>
                <a:cubicBezTo>
                  <a:pt x="971717" y="194432"/>
                  <a:pt x="972362" y="210706"/>
                  <a:pt x="970402" y="226764"/>
                </a:cubicBezTo>
                <a:cubicBezTo>
                  <a:pt x="969727" y="233023"/>
                  <a:pt x="972997" y="239046"/>
                  <a:pt x="978617" y="241884"/>
                </a:cubicBezTo>
                <a:lnTo>
                  <a:pt x="994896" y="250048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96" name="Graphic 1">
            <a:extLst>
              <a:ext uri="{FF2B5EF4-FFF2-40B4-BE49-F238E27FC236}">
                <a16:creationId xmlns:a16="http://schemas.microsoft.com/office/drawing/2014/main" id="{827C5088-8139-40E2-A672-ADA60A590B5B}"/>
              </a:ext>
            </a:extLst>
          </p:cNvPr>
          <p:cNvSpPr>
            <a:spLocks noChangeAspect="1"/>
          </p:cNvSpPr>
          <p:nvPr/>
        </p:nvSpPr>
        <p:spPr>
          <a:xfrm>
            <a:off x="8465453" y="3507069"/>
            <a:ext cx="635013" cy="739615"/>
          </a:xfrm>
          <a:custGeom>
            <a:avLst/>
            <a:gdLst>
              <a:gd name="connsiteX0" fmla="*/ 1436199 w 1438778"/>
              <a:gd name="connsiteY0" fmla="*/ 992204 h 1675779"/>
              <a:gd name="connsiteX1" fmla="*/ 1308687 w 1438778"/>
              <a:gd name="connsiteY1" fmla="*/ 807639 h 1675779"/>
              <a:gd name="connsiteX2" fmla="*/ 1293113 w 1438778"/>
              <a:gd name="connsiteY2" fmla="*/ 764648 h 1675779"/>
              <a:gd name="connsiteX3" fmla="*/ 1286158 w 1438778"/>
              <a:gd name="connsiteY3" fmla="*/ 687536 h 1675779"/>
              <a:gd name="connsiteX4" fmla="*/ 1285906 w 1438778"/>
              <a:gd name="connsiteY4" fmla="*/ 685822 h 1675779"/>
              <a:gd name="connsiteX5" fmla="*/ 1234447 w 1438778"/>
              <a:gd name="connsiteY5" fmla="*/ 508263 h 1675779"/>
              <a:gd name="connsiteX6" fmla="*/ 1367100 w 1438778"/>
              <a:gd name="connsiteY6" fmla="*/ 276423 h 1675779"/>
              <a:gd name="connsiteX7" fmla="*/ 1359893 w 1438778"/>
              <a:gd name="connsiteY7" fmla="*/ 260396 h 1675779"/>
              <a:gd name="connsiteX8" fmla="*/ 1342303 w 1438778"/>
              <a:gd name="connsiteY8" fmla="*/ 262009 h 1675779"/>
              <a:gd name="connsiteX9" fmla="*/ 1127045 w 1438778"/>
              <a:gd name="connsiteY9" fmla="*/ 259489 h 1675779"/>
              <a:gd name="connsiteX10" fmla="*/ 1042676 w 1438778"/>
              <a:gd name="connsiteY10" fmla="*/ 232525 h 1675779"/>
              <a:gd name="connsiteX11" fmla="*/ 1042020 w 1438778"/>
              <a:gd name="connsiteY11" fmla="*/ 232525 h 1675779"/>
              <a:gd name="connsiteX12" fmla="*/ 1018584 w 1438778"/>
              <a:gd name="connsiteY12" fmla="*/ 228140 h 1675779"/>
              <a:gd name="connsiteX13" fmla="*/ 1001347 w 1438778"/>
              <a:gd name="connsiteY13" fmla="*/ 219522 h 1675779"/>
              <a:gd name="connsiteX14" fmla="*/ 999886 w 1438778"/>
              <a:gd name="connsiteY14" fmla="*/ 182982 h 1675779"/>
              <a:gd name="connsiteX15" fmla="*/ 1018181 w 1438778"/>
              <a:gd name="connsiteY15" fmla="*/ 171894 h 1675779"/>
              <a:gd name="connsiteX16" fmla="*/ 1024078 w 1438778"/>
              <a:gd name="connsiteY16" fmla="*/ 152641 h 1675779"/>
              <a:gd name="connsiteX17" fmla="*/ 994947 w 1438778"/>
              <a:gd name="connsiteY17" fmla="*/ 89641 h 1675779"/>
              <a:gd name="connsiteX18" fmla="*/ 976450 w 1438778"/>
              <a:gd name="connsiteY18" fmla="*/ 81526 h 1675779"/>
              <a:gd name="connsiteX19" fmla="*/ 956290 w 1438778"/>
              <a:gd name="connsiteY19" fmla="*/ 88280 h 1675779"/>
              <a:gd name="connsiteX20" fmla="*/ 929427 w 1438778"/>
              <a:gd name="connsiteY20" fmla="*/ 63483 h 1675779"/>
              <a:gd name="connsiteX21" fmla="*/ 934467 w 1438778"/>
              <a:gd name="connsiteY21" fmla="*/ 42668 h 1675779"/>
              <a:gd name="connsiteX22" fmla="*/ 924991 w 1438778"/>
              <a:gd name="connsiteY22" fmla="*/ 24877 h 1675779"/>
              <a:gd name="connsiteX23" fmla="*/ 859875 w 1438778"/>
              <a:gd name="connsiteY23" fmla="*/ 937 h 1675779"/>
              <a:gd name="connsiteX24" fmla="*/ 841126 w 1438778"/>
              <a:gd name="connsiteY24" fmla="*/ 8346 h 1675779"/>
              <a:gd name="connsiteX25" fmla="*/ 831550 w 1438778"/>
              <a:gd name="connsiteY25" fmla="*/ 27498 h 1675779"/>
              <a:gd name="connsiteX26" fmla="*/ 795010 w 1438778"/>
              <a:gd name="connsiteY26" fmla="*/ 28959 h 1675779"/>
              <a:gd name="connsiteX27" fmla="*/ 783922 w 1438778"/>
              <a:gd name="connsiteY27" fmla="*/ 10614 h 1675779"/>
              <a:gd name="connsiteX28" fmla="*/ 764770 w 1438778"/>
              <a:gd name="connsiteY28" fmla="*/ 4767 h 1675779"/>
              <a:gd name="connsiteX29" fmla="*/ 701820 w 1438778"/>
              <a:gd name="connsiteY29" fmla="*/ 33848 h 1675779"/>
              <a:gd name="connsiteX30" fmla="*/ 693807 w 1438778"/>
              <a:gd name="connsiteY30" fmla="*/ 52345 h 1675779"/>
              <a:gd name="connsiteX31" fmla="*/ 700510 w 1438778"/>
              <a:gd name="connsiteY31" fmla="*/ 72505 h 1675779"/>
              <a:gd name="connsiteX32" fmla="*/ 675763 w 1438778"/>
              <a:gd name="connsiteY32" fmla="*/ 99368 h 1675779"/>
              <a:gd name="connsiteX33" fmla="*/ 654948 w 1438778"/>
              <a:gd name="connsiteY33" fmla="*/ 94328 h 1675779"/>
              <a:gd name="connsiteX34" fmla="*/ 637157 w 1438778"/>
              <a:gd name="connsiteY34" fmla="*/ 103753 h 1675779"/>
              <a:gd name="connsiteX35" fmla="*/ 613217 w 1438778"/>
              <a:gd name="connsiteY35" fmla="*/ 168920 h 1675779"/>
              <a:gd name="connsiteX36" fmla="*/ 620575 w 1438778"/>
              <a:gd name="connsiteY36" fmla="*/ 187618 h 1675779"/>
              <a:gd name="connsiteX37" fmla="*/ 639727 w 1438778"/>
              <a:gd name="connsiteY37" fmla="*/ 197245 h 1675779"/>
              <a:gd name="connsiteX38" fmla="*/ 641189 w 1438778"/>
              <a:gd name="connsiteY38" fmla="*/ 233734 h 1675779"/>
              <a:gd name="connsiteX39" fmla="*/ 622894 w 1438778"/>
              <a:gd name="connsiteY39" fmla="*/ 244873 h 1675779"/>
              <a:gd name="connsiteX40" fmla="*/ 616997 w 1438778"/>
              <a:gd name="connsiteY40" fmla="*/ 264126 h 1675779"/>
              <a:gd name="connsiteX41" fmla="*/ 646128 w 1438778"/>
              <a:gd name="connsiteY41" fmla="*/ 327126 h 1675779"/>
              <a:gd name="connsiteX42" fmla="*/ 664575 w 1438778"/>
              <a:gd name="connsiteY42" fmla="*/ 335139 h 1675779"/>
              <a:gd name="connsiteX43" fmla="*/ 684735 w 1438778"/>
              <a:gd name="connsiteY43" fmla="*/ 328386 h 1675779"/>
              <a:gd name="connsiteX44" fmla="*/ 711547 w 1438778"/>
              <a:gd name="connsiteY44" fmla="*/ 353182 h 1675779"/>
              <a:gd name="connsiteX45" fmla="*/ 706507 w 1438778"/>
              <a:gd name="connsiteY45" fmla="*/ 373947 h 1675779"/>
              <a:gd name="connsiteX46" fmla="*/ 715983 w 1438778"/>
              <a:gd name="connsiteY46" fmla="*/ 391738 h 1675779"/>
              <a:gd name="connsiteX47" fmla="*/ 781099 w 1438778"/>
              <a:gd name="connsiteY47" fmla="*/ 415729 h 1675779"/>
              <a:gd name="connsiteX48" fmla="*/ 786139 w 1438778"/>
              <a:gd name="connsiteY48" fmla="*/ 416636 h 1675779"/>
              <a:gd name="connsiteX49" fmla="*/ 799647 w 1438778"/>
              <a:gd name="connsiteY49" fmla="*/ 408320 h 1675779"/>
              <a:gd name="connsiteX50" fmla="*/ 809273 w 1438778"/>
              <a:gd name="connsiteY50" fmla="*/ 389168 h 1675779"/>
              <a:gd name="connsiteX51" fmla="*/ 845763 w 1438778"/>
              <a:gd name="connsiteY51" fmla="*/ 387706 h 1675779"/>
              <a:gd name="connsiteX52" fmla="*/ 856851 w 1438778"/>
              <a:gd name="connsiteY52" fmla="*/ 406002 h 1675779"/>
              <a:gd name="connsiteX53" fmla="*/ 876154 w 1438778"/>
              <a:gd name="connsiteY53" fmla="*/ 411898 h 1675779"/>
              <a:gd name="connsiteX54" fmla="*/ 939103 w 1438778"/>
              <a:gd name="connsiteY54" fmla="*/ 382818 h 1675779"/>
              <a:gd name="connsiteX55" fmla="*/ 947117 w 1438778"/>
              <a:gd name="connsiteY55" fmla="*/ 364321 h 1675779"/>
              <a:gd name="connsiteX56" fmla="*/ 940414 w 1438778"/>
              <a:gd name="connsiteY56" fmla="*/ 344161 h 1675779"/>
              <a:gd name="connsiteX57" fmla="*/ 965160 w 1438778"/>
              <a:gd name="connsiteY57" fmla="*/ 317298 h 1675779"/>
              <a:gd name="connsiteX58" fmla="*/ 985976 w 1438778"/>
              <a:gd name="connsiteY58" fmla="*/ 322338 h 1675779"/>
              <a:gd name="connsiteX59" fmla="*/ 1003767 w 1438778"/>
              <a:gd name="connsiteY59" fmla="*/ 312862 h 1675779"/>
              <a:gd name="connsiteX60" fmla="*/ 1023322 w 1438778"/>
              <a:gd name="connsiteY60" fmla="*/ 259741 h 1675779"/>
              <a:gd name="connsiteX61" fmla="*/ 1036023 w 1438778"/>
              <a:gd name="connsiteY61" fmla="*/ 262110 h 1675779"/>
              <a:gd name="connsiteX62" fmla="*/ 1114899 w 1438778"/>
              <a:gd name="connsiteY62" fmla="*/ 287310 h 1675779"/>
              <a:gd name="connsiteX63" fmla="*/ 1328242 w 1438778"/>
              <a:gd name="connsiteY63" fmla="*/ 304244 h 1675779"/>
              <a:gd name="connsiteX64" fmla="*/ 1210256 w 1438778"/>
              <a:gd name="connsiteY64" fmla="*/ 488154 h 1675779"/>
              <a:gd name="connsiteX65" fmla="*/ 905134 w 1438778"/>
              <a:gd name="connsiteY65" fmla="*/ 515218 h 1675779"/>
              <a:gd name="connsiteX66" fmla="*/ 756403 w 1438778"/>
              <a:gd name="connsiteY66" fmla="*/ 845842 h 1675779"/>
              <a:gd name="connsiteX67" fmla="*/ 684835 w 1438778"/>
              <a:gd name="connsiteY67" fmla="*/ 845842 h 1675779"/>
              <a:gd name="connsiteX68" fmla="*/ 594821 w 1438778"/>
              <a:gd name="connsiteY68" fmla="*/ 690560 h 1675779"/>
              <a:gd name="connsiteX69" fmla="*/ 501631 w 1438778"/>
              <a:gd name="connsiteY69" fmla="*/ 696306 h 1675779"/>
              <a:gd name="connsiteX70" fmla="*/ 438581 w 1438778"/>
              <a:gd name="connsiteY70" fmla="*/ 784102 h 1675779"/>
              <a:gd name="connsiteX71" fmla="*/ 492257 w 1438778"/>
              <a:gd name="connsiteY71" fmla="*/ 1019420 h 1675779"/>
              <a:gd name="connsiteX72" fmla="*/ 451181 w 1438778"/>
              <a:gd name="connsiteY72" fmla="*/ 1174904 h 1675779"/>
              <a:gd name="connsiteX73" fmla="*/ 232092 w 1438778"/>
              <a:gd name="connsiteY73" fmla="*/ 754719 h 1675779"/>
              <a:gd name="connsiteX74" fmla="*/ 201852 w 1438778"/>
              <a:gd name="connsiteY74" fmla="*/ 754719 h 1675779"/>
              <a:gd name="connsiteX75" fmla="*/ 445234 w 1438778"/>
              <a:gd name="connsiteY75" fmla="*/ 1207513 h 1675779"/>
              <a:gd name="connsiteX76" fmla="*/ 445234 w 1438778"/>
              <a:gd name="connsiteY76" fmla="*/ 1257913 h 1675779"/>
              <a:gd name="connsiteX77" fmla="*/ 475474 w 1438778"/>
              <a:gd name="connsiteY77" fmla="*/ 1257913 h 1675779"/>
              <a:gd name="connsiteX78" fmla="*/ 475474 w 1438778"/>
              <a:gd name="connsiteY78" fmla="*/ 1201263 h 1675779"/>
              <a:gd name="connsiteX79" fmla="*/ 523354 w 1438778"/>
              <a:gd name="connsiteY79" fmla="*/ 1020226 h 1675779"/>
              <a:gd name="connsiteX80" fmla="*/ 520531 w 1438778"/>
              <a:gd name="connsiteY80" fmla="*/ 1006921 h 1675779"/>
              <a:gd name="connsiteX81" fmla="*/ 468216 w 1438778"/>
              <a:gd name="connsiteY81" fmla="*/ 790201 h 1675779"/>
              <a:gd name="connsiteX82" fmla="*/ 515794 w 1438778"/>
              <a:gd name="connsiteY82" fmla="*/ 722967 h 1675779"/>
              <a:gd name="connsiteX83" fmla="*/ 581314 w 1438778"/>
              <a:gd name="connsiteY83" fmla="*/ 717524 h 1675779"/>
              <a:gd name="connsiteX84" fmla="*/ 657418 w 1438778"/>
              <a:gd name="connsiteY84" fmla="*/ 863230 h 1675779"/>
              <a:gd name="connsiteX85" fmla="*/ 672538 w 1438778"/>
              <a:gd name="connsiteY85" fmla="*/ 876032 h 1675779"/>
              <a:gd name="connsiteX86" fmla="*/ 770717 w 1438778"/>
              <a:gd name="connsiteY86" fmla="*/ 876032 h 1675779"/>
              <a:gd name="connsiteX87" fmla="*/ 785837 w 1438778"/>
              <a:gd name="connsiteY87" fmla="*/ 861718 h 1675779"/>
              <a:gd name="connsiteX88" fmla="*/ 914105 w 1438778"/>
              <a:gd name="connsiteY88" fmla="*/ 544198 h 1675779"/>
              <a:gd name="connsiteX89" fmla="*/ 1205518 w 1438778"/>
              <a:gd name="connsiteY89" fmla="*/ 518192 h 1675779"/>
              <a:gd name="connsiteX90" fmla="*/ 1255918 w 1438778"/>
              <a:gd name="connsiteY90" fmla="*/ 690106 h 1675779"/>
              <a:gd name="connsiteX91" fmla="*/ 1256271 w 1438778"/>
              <a:gd name="connsiteY91" fmla="*/ 692324 h 1675779"/>
              <a:gd name="connsiteX92" fmla="*/ 1263024 w 1438778"/>
              <a:gd name="connsiteY92" fmla="*/ 767420 h 1675779"/>
              <a:gd name="connsiteX93" fmla="*/ 1283839 w 1438778"/>
              <a:gd name="connsiteY93" fmla="*/ 824876 h 1675779"/>
              <a:gd name="connsiteX94" fmla="*/ 1399759 w 1438778"/>
              <a:gd name="connsiteY94" fmla="*/ 992809 h 1675779"/>
              <a:gd name="connsiteX95" fmla="*/ 1267409 w 1438778"/>
              <a:gd name="connsiteY95" fmla="*/ 1036909 h 1675779"/>
              <a:gd name="connsiteX96" fmla="*/ 1257077 w 1438778"/>
              <a:gd name="connsiteY96" fmla="*/ 1051222 h 1675779"/>
              <a:gd name="connsiteX97" fmla="*/ 1257077 w 1438778"/>
              <a:gd name="connsiteY97" fmla="*/ 1306146 h 1675779"/>
              <a:gd name="connsiteX98" fmla="*/ 1181739 w 1438778"/>
              <a:gd name="connsiteY98" fmla="*/ 1381302 h 1675779"/>
              <a:gd name="connsiteX99" fmla="*/ 1175530 w 1438778"/>
              <a:gd name="connsiteY99" fmla="*/ 1381040 h 1675779"/>
              <a:gd name="connsiteX100" fmla="*/ 975089 w 1438778"/>
              <a:gd name="connsiteY100" fmla="*/ 1364106 h 1675779"/>
              <a:gd name="connsiteX101" fmla="*/ 958714 w 1438778"/>
              <a:gd name="connsiteY101" fmla="*/ 1377860 h 1675779"/>
              <a:gd name="connsiteX102" fmla="*/ 958659 w 1438778"/>
              <a:gd name="connsiteY102" fmla="*/ 1379226 h 1675779"/>
              <a:gd name="connsiteX103" fmla="*/ 958659 w 1438778"/>
              <a:gd name="connsiteY103" fmla="*/ 1642616 h 1675779"/>
              <a:gd name="connsiteX104" fmla="*/ 475524 w 1438778"/>
              <a:gd name="connsiteY104" fmla="*/ 1555777 h 1675779"/>
              <a:gd name="connsiteX105" fmla="*/ 475524 w 1438778"/>
              <a:gd name="connsiteY105" fmla="*/ 1391826 h 1675779"/>
              <a:gd name="connsiteX106" fmla="*/ 445284 w 1438778"/>
              <a:gd name="connsiteY106" fmla="*/ 1391826 h 1675779"/>
              <a:gd name="connsiteX107" fmla="*/ 445284 w 1438778"/>
              <a:gd name="connsiteY107" fmla="*/ 1568226 h 1675779"/>
              <a:gd name="connsiteX108" fmla="*/ 457733 w 1438778"/>
              <a:gd name="connsiteY108" fmla="*/ 1583094 h 1675779"/>
              <a:gd name="connsiteX109" fmla="*/ 971410 w 1438778"/>
              <a:gd name="connsiteY109" fmla="*/ 1675527 h 1675779"/>
              <a:gd name="connsiteX110" fmla="*/ 974081 w 1438778"/>
              <a:gd name="connsiteY110" fmla="*/ 1675779 h 1675779"/>
              <a:gd name="connsiteX111" fmla="*/ 983808 w 1438778"/>
              <a:gd name="connsiteY111" fmla="*/ 1672251 h 1675779"/>
              <a:gd name="connsiteX112" fmla="*/ 989201 w 1438778"/>
              <a:gd name="connsiteY112" fmla="*/ 1660659 h 1675779"/>
              <a:gd name="connsiteX113" fmla="*/ 989201 w 1438778"/>
              <a:gd name="connsiteY113" fmla="*/ 1395606 h 1675779"/>
              <a:gd name="connsiteX114" fmla="*/ 1173010 w 1438778"/>
              <a:gd name="connsiteY114" fmla="*/ 1411179 h 1675779"/>
              <a:gd name="connsiteX115" fmla="*/ 1286944 w 1438778"/>
              <a:gd name="connsiteY115" fmla="*/ 1314986 h 1675779"/>
              <a:gd name="connsiteX116" fmla="*/ 1287317 w 1438778"/>
              <a:gd name="connsiteY116" fmla="*/ 1306146 h 1675779"/>
              <a:gd name="connsiteX117" fmla="*/ 1287317 w 1438778"/>
              <a:gd name="connsiteY117" fmla="*/ 1062159 h 1675779"/>
              <a:gd name="connsiteX118" fmla="*/ 1428437 w 1438778"/>
              <a:gd name="connsiteY118" fmla="*/ 1015136 h 1675779"/>
              <a:gd name="connsiteX119" fmla="*/ 1437998 w 1438778"/>
              <a:gd name="connsiteY119" fmla="*/ 996009 h 1675779"/>
              <a:gd name="connsiteX120" fmla="*/ 1436098 w 1438778"/>
              <a:gd name="connsiteY120" fmla="*/ 992204 h 1675779"/>
              <a:gd name="connsiteX121" fmla="*/ 980230 w 1438778"/>
              <a:gd name="connsiteY121" fmla="*/ 289729 h 1675779"/>
              <a:gd name="connsiteX122" fmla="*/ 962539 w 1438778"/>
              <a:gd name="connsiteY122" fmla="*/ 285394 h 1675779"/>
              <a:gd name="connsiteX123" fmla="*/ 946311 w 1438778"/>
              <a:gd name="connsiteY123" fmla="*/ 291745 h 1675779"/>
              <a:gd name="connsiteX124" fmla="*/ 913651 w 1438778"/>
              <a:gd name="connsiteY124" fmla="*/ 327025 h 1675779"/>
              <a:gd name="connsiteX125" fmla="*/ 908611 w 1438778"/>
              <a:gd name="connsiteY125" fmla="*/ 343707 h 1675779"/>
              <a:gd name="connsiteX126" fmla="*/ 914357 w 1438778"/>
              <a:gd name="connsiteY126" fmla="*/ 360944 h 1675779"/>
              <a:gd name="connsiteX127" fmla="*/ 875650 w 1438778"/>
              <a:gd name="connsiteY127" fmla="*/ 378886 h 1675779"/>
              <a:gd name="connsiteX128" fmla="*/ 866225 w 1438778"/>
              <a:gd name="connsiteY128" fmla="*/ 363313 h 1675779"/>
              <a:gd name="connsiteX129" fmla="*/ 850299 w 1438778"/>
              <a:gd name="connsiteY129" fmla="*/ 356358 h 1675779"/>
              <a:gd name="connsiteX130" fmla="*/ 802116 w 1438778"/>
              <a:gd name="connsiteY130" fmla="*/ 358273 h 1675779"/>
              <a:gd name="connsiteX131" fmla="*/ 786996 w 1438778"/>
              <a:gd name="connsiteY131" fmla="*/ 366488 h 1675779"/>
              <a:gd name="connsiteX132" fmla="*/ 778831 w 1438778"/>
              <a:gd name="connsiteY132" fmla="*/ 382767 h 1675779"/>
              <a:gd name="connsiteX133" fmla="*/ 739066 w 1438778"/>
              <a:gd name="connsiteY133" fmla="*/ 368151 h 1675779"/>
              <a:gd name="connsiteX134" fmla="*/ 743400 w 1438778"/>
              <a:gd name="connsiteY134" fmla="*/ 350461 h 1675779"/>
              <a:gd name="connsiteX135" fmla="*/ 737050 w 1438778"/>
              <a:gd name="connsiteY135" fmla="*/ 334232 h 1675779"/>
              <a:gd name="connsiteX136" fmla="*/ 701770 w 1438778"/>
              <a:gd name="connsiteY136" fmla="*/ 301573 h 1675779"/>
              <a:gd name="connsiteX137" fmla="*/ 685138 w 1438778"/>
              <a:gd name="connsiteY137" fmla="*/ 296533 h 1675779"/>
              <a:gd name="connsiteX138" fmla="*/ 667851 w 1438778"/>
              <a:gd name="connsiteY138" fmla="*/ 302278 h 1675779"/>
              <a:gd name="connsiteX139" fmla="*/ 650059 w 1438778"/>
              <a:gd name="connsiteY139" fmla="*/ 263823 h 1675779"/>
              <a:gd name="connsiteX140" fmla="*/ 665633 w 1438778"/>
              <a:gd name="connsiteY140" fmla="*/ 254348 h 1675779"/>
              <a:gd name="connsiteX141" fmla="*/ 672639 w 1438778"/>
              <a:gd name="connsiteY141" fmla="*/ 238422 h 1675779"/>
              <a:gd name="connsiteX142" fmla="*/ 670673 w 1438778"/>
              <a:gd name="connsiteY142" fmla="*/ 190290 h 1675779"/>
              <a:gd name="connsiteX143" fmla="*/ 662458 w 1438778"/>
              <a:gd name="connsiteY143" fmla="*/ 174918 h 1675779"/>
              <a:gd name="connsiteX144" fmla="*/ 646179 w 1438778"/>
              <a:gd name="connsiteY144" fmla="*/ 166753 h 1675779"/>
              <a:gd name="connsiteX145" fmla="*/ 660845 w 1438778"/>
              <a:gd name="connsiteY145" fmla="*/ 126987 h 1675779"/>
              <a:gd name="connsiteX146" fmla="*/ 678535 w 1438778"/>
              <a:gd name="connsiteY146" fmla="*/ 131322 h 1675779"/>
              <a:gd name="connsiteX147" fmla="*/ 694714 w 1438778"/>
              <a:gd name="connsiteY147" fmla="*/ 124971 h 1675779"/>
              <a:gd name="connsiteX148" fmla="*/ 727373 w 1438778"/>
              <a:gd name="connsiteY148" fmla="*/ 89691 h 1675779"/>
              <a:gd name="connsiteX149" fmla="*/ 732413 w 1438778"/>
              <a:gd name="connsiteY149" fmla="*/ 73009 h 1675779"/>
              <a:gd name="connsiteX150" fmla="*/ 726718 w 1438778"/>
              <a:gd name="connsiteY150" fmla="*/ 55722 h 1675779"/>
              <a:gd name="connsiteX151" fmla="*/ 765173 w 1438778"/>
              <a:gd name="connsiteY151" fmla="*/ 37981 h 1675779"/>
              <a:gd name="connsiteX152" fmla="*/ 774598 w 1438778"/>
              <a:gd name="connsiteY152" fmla="*/ 53504 h 1675779"/>
              <a:gd name="connsiteX153" fmla="*/ 790575 w 1438778"/>
              <a:gd name="connsiteY153" fmla="*/ 60510 h 1675779"/>
              <a:gd name="connsiteX154" fmla="*/ 838707 w 1438778"/>
              <a:gd name="connsiteY154" fmla="*/ 58594 h 1675779"/>
              <a:gd name="connsiteX155" fmla="*/ 853827 w 1438778"/>
              <a:gd name="connsiteY155" fmla="*/ 50329 h 1675779"/>
              <a:gd name="connsiteX156" fmla="*/ 861991 w 1438778"/>
              <a:gd name="connsiteY156" fmla="*/ 34100 h 1675779"/>
              <a:gd name="connsiteX157" fmla="*/ 901757 w 1438778"/>
              <a:gd name="connsiteY157" fmla="*/ 48716 h 1675779"/>
              <a:gd name="connsiteX158" fmla="*/ 897423 w 1438778"/>
              <a:gd name="connsiteY158" fmla="*/ 66406 h 1675779"/>
              <a:gd name="connsiteX159" fmla="*/ 903773 w 1438778"/>
              <a:gd name="connsiteY159" fmla="*/ 82585 h 1675779"/>
              <a:gd name="connsiteX160" fmla="*/ 939053 w 1438778"/>
              <a:gd name="connsiteY160" fmla="*/ 115294 h 1675779"/>
              <a:gd name="connsiteX161" fmla="*/ 955685 w 1438778"/>
              <a:gd name="connsiteY161" fmla="*/ 120334 h 1675779"/>
              <a:gd name="connsiteX162" fmla="*/ 972972 w 1438778"/>
              <a:gd name="connsiteY162" fmla="*/ 114589 h 1675779"/>
              <a:gd name="connsiteX163" fmla="*/ 990763 w 1438778"/>
              <a:gd name="connsiteY163" fmla="*/ 153044 h 1675779"/>
              <a:gd name="connsiteX164" fmla="*/ 975391 w 1438778"/>
              <a:gd name="connsiteY164" fmla="*/ 162519 h 1675779"/>
              <a:gd name="connsiteX165" fmla="*/ 968436 w 1438778"/>
              <a:gd name="connsiteY165" fmla="*/ 178496 h 1675779"/>
              <a:gd name="connsiteX166" fmla="*/ 970351 w 1438778"/>
              <a:gd name="connsiteY166" fmla="*/ 226628 h 1675779"/>
              <a:gd name="connsiteX167" fmla="*/ 978567 w 1438778"/>
              <a:gd name="connsiteY167" fmla="*/ 241748 h 1675779"/>
              <a:gd name="connsiteX168" fmla="*/ 994846 w 1438778"/>
              <a:gd name="connsiteY168" fmla="*/ 249913 h 1675779"/>
              <a:gd name="connsiteX169" fmla="*/ 308297 w 1438778"/>
              <a:gd name="connsiteY169" fmla="*/ 253239 h 1675779"/>
              <a:gd name="connsiteX170" fmla="*/ 148277 w 1438778"/>
              <a:gd name="connsiteY170" fmla="*/ 413158 h 1675779"/>
              <a:gd name="connsiteX171" fmla="*/ 308196 w 1438778"/>
              <a:gd name="connsiteY171" fmla="*/ 573178 h 1675779"/>
              <a:gd name="connsiteX172" fmla="*/ 468216 w 1438778"/>
              <a:gd name="connsiteY172" fmla="*/ 413259 h 1675779"/>
              <a:gd name="connsiteX173" fmla="*/ 468216 w 1438778"/>
              <a:gd name="connsiteY173" fmla="*/ 413158 h 1675779"/>
              <a:gd name="connsiteX174" fmla="*/ 308297 w 1438778"/>
              <a:gd name="connsiteY174" fmla="*/ 253239 h 1675779"/>
              <a:gd name="connsiteX175" fmla="*/ 308297 w 1438778"/>
              <a:gd name="connsiteY175" fmla="*/ 542888 h 1675779"/>
              <a:gd name="connsiteX176" fmla="*/ 178517 w 1438778"/>
              <a:gd name="connsiteY176" fmla="*/ 413209 h 1675779"/>
              <a:gd name="connsiteX177" fmla="*/ 308196 w 1438778"/>
              <a:gd name="connsiteY177" fmla="*/ 283429 h 1675779"/>
              <a:gd name="connsiteX178" fmla="*/ 437976 w 1438778"/>
              <a:gd name="connsiteY178" fmla="*/ 413108 h 1675779"/>
              <a:gd name="connsiteX179" fmla="*/ 437976 w 1438778"/>
              <a:gd name="connsiteY179" fmla="*/ 413158 h 1675779"/>
              <a:gd name="connsiteX180" fmla="*/ 308297 w 1438778"/>
              <a:gd name="connsiteY180" fmla="*/ 542989 h 1675779"/>
              <a:gd name="connsiteX181" fmla="*/ 308297 w 1438778"/>
              <a:gd name="connsiteY181" fmla="*/ 313467 h 1675779"/>
              <a:gd name="connsiteX182" fmla="*/ 208505 w 1438778"/>
              <a:gd name="connsiteY182" fmla="*/ 413158 h 1675779"/>
              <a:gd name="connsiteX183" fmla="*/ 308196 w 1438778"/>
              <a:gd name="connsiteY183" fmla="*/ 512950 h 1675779"/>
              <a:gd name="connsiteX184" fmla="*/ 407988 w 1438778"/>
              <a:gd name="connsiteY184" fmla="*/ 413259 h 1675779"/>
              <a:gd name="connsiteX185" fmla="*/ 407988 w 1438778"/>
              <a:gd name="connsiteY185" fmla="*/ 413158 h 1675779"/>
              <a:gd name="connsiteX186" fmla="*/ 308297 w 1438778"/>
              <a:gd name="connsiteY186" fmla="*/ 313719 h 1675779"/>
              <a:gd name="connsiteX187" fmla="*/ 308297 w 1438778"/>
              <a:gd name="connsiteY187" fmla="*/ 482660 h 1675779"/>
              <a:gd name="connsiteX188" fmla="*/ 238745 w 1438778"/>
              <a:gd name="connsiteY188" fmla="*/ 413209 h 1675779"/>
              <a:gd name="connsiteX189" fmla="*/ 308196 w 1438778"/>
              <a:gd name="connsiteY189" fmla="*/ 343657 h 1675779"/>
              <a:gd name="connsiteX190" fmla="*/ 377748 w 1438778"/>
              <a:gd name="connsiteY190" fmla="*/ 413108 h 1675779"/>
              <a:gd name="connsiteX191" fmla="*/ 377748 w 1438778"/>
              <a:gd name="connsiteY191" fmla="*/ 413158 h 1675779"/>
              <a:gd name="connsiteX192" fmla="*/ 308297 w 1438778"/>
              <a:gd name="connsiteY192" fmla="*/ 482761 h 1675779"/>
              <a:gd name="connsiteX193" fmla="*/ 243331 w 1438778"/>
              <a:gd name="connsiteY193" fmla="*/ 654272 h 1675779"/>
              <a:gd name="connsiteX194" fmla="*/ 183759 w 1438778"/>
              <a:gd name="connsiteY194" fmla="*/ 629576 h 1675779"/>
              <a:gd name="connsiteX195" fmla="*/ 141876 w 1438778"/>
              <a:gd name="connsiteY195" fmla="*/ 663646 h 1675779"/>
              <a:gd name="connsiteX196" fmla="*/ 121716 w 1438778"/>
              <a:gd name="connsiteY196" fmla="*/ 662588 h 1675779"/>
              <a:gd name="connsiteX197" fmla="*/ 58918 w 1438778"/>
              <a:gd name="connsiteY197" fmla="*/ 599790 h 1675779"/>
              <a:gd name="connsiteX198" fmla="*/ 57859 w 1438778"/>
              <a:gd name="connsiteY198" fmla="*/ 579630 h 1675779"/>
              <a:gd name="connsiteX199" fmla="*/ 91930 w 1438778"/>
              <a:gd name="connsiteY199" fmla="*/ 537798 h 1675779"/>
              <a:gd name="connsiteX200" fmla="*/ 67234 w 1438778"/>
              <a:gd name="connsiteY200" fmla="*/ 478225 h 1675779"/>
              <a:gd name="connsiteX201" fmla="*/ 13558 w 1438778"/>
              <a:gd name="connsiteY201" fmla="*/ 472731 h 1675779"/>
              <a:gd name="connsiteX202" fmla="*/ 0 w 1438778"/>
              <a:gd name="connsiteY202" fmla="*/ 457611 h 1675779"/>
              <a:gd name="connsiteX203" fmla="*/ 0 w 1438778"/>
              <a:gd name="connsiteY203" fmla="*/ 368857 h 1675779"/>
              <a:gd name="connsiteX204" fmla="*/ 13558 w 1438778"/>
              <a:gd name="connsiteY204" fmla="*/ 353737 h 1675779"/>
              <a:gd name="connsiteX205" fmla="*/ 67234 w 1438778"/>
              <a:gd name="connsiteY205" fmla="*/ 348243 h 1675779"/>
              <a:gd name="connsiteX206" fmla="*/ 91930 w 1438778"/>
              <a:gd name="connsiteY206" fmla="*/ 288620 h 1675779"/>
              <a:gd name="connsiteX207" fmla="*/ 57859 w 1438778"/>
              <a:gd name="connsiteY207" fmla="*/ 246788 h 1675779"/>
              <a:gd name="connsiteX208" fmla="*/ 58918 w 1438778"/>
              <a:gd name="connsiteY208" fmla="*/ 226628 h 1675779"/>
              <a:gd name="connsiteX209" fmla="*/ 121716 w 1438778"/>
              <a:gd name="connsiteY209" fmla="*/ 163779 h 1675779"/>
              <a:gd name="connsiteX210" fmla="*/ 141876 w 1438778"/>
              <a:gd name="connsiteY210" fmla="*/ 162771 h 1675779"/>
              <a:gd name="connsiteX211" fmla="*/ 183759 w 1438778"/>
              <a:gd name="connsiteY211" fmla="*/ 196842 h 1675779"/>
              <a:gd name="connsiteX212" fmla="*/ 243331 w 1438778"/>
              <a:gd name="connsiteY212" fmla="*/ 172146 h 1675779"/>
              <a:gd name="connsiteX213" fmla="*/ 248825 w 1438778"/>
              <a:gd name="connsiteY213" fmla="*/ 118470 h 1675779"/>
              <a:gd name="connsiteX214" fmla="*/ 263945 w 1438778"/>
              <a:gd name="connsiteY214" fmla="*/ 104912 h 1675779"/>
              <a:gd name="connsiteX215" fmla="*/ 352800 w 1438778"/>
              <a:gd name="connsiteY215" fmla="*/ 104912 h 1675779"/>
              <a:gd name="connsiteX216" fmla="*/ 367920 w 1438778"/>
              <a:gd name="connsiteY216" fmla="*/ 118470 h 1675779"/>
              <a:gd name="connsiteX217" fmla="*/ 373414 w 1438778"/>
              <a:gd name="connsiteY217" fmla="*/ 172146 h 1675779"/>
              <a:gd name="connsiteX218" fmla="*/ 433037 w 1438778"/>
              <a:gd name="connsiteY218" fmla="*/ 196842 h 1675779"/>
              <a:gd name="connsiteX219" fmla="*/ 474869 w 1438778"/>
              <a:gd name="connsiteY219" fmla="*/ 162771 h 1675779"/>
              <a:gd name="connsiteX220" fmla="*/ 495029 w 1438778"/>
              <a:gd name="connsiteY220" fmla="*/ 163779 h 1675779"/>
              <a:gd name="connsiteX221" fmla="*/ 557878 w 1438778"/>
              <a:gd name="connsiteY221" fmla="*/ 226628 h 1675779"/>
              <a:gd name="connsiteX222" fmla="*/ 558886 w 1438778"/>
              <a:gd name="connsiteY222" fmla="*/ 246788 h 1675779"/>
              <a:gd name="connsiteX223" fmla="*/ 524815 w 1438778"/>
              <a:gd name="connsiteY223" fmla="*/ 288620 h 1675779"/>
              <a:gd name="connsiteX224" fmla="*/ 549511 w 1438778"/>
              <a:gd name="connsiteY224" fmla="*/ 348243 h 1675779"/>
              <a:gd name="connsiteX225" fmla="*/ 603036 w 1438778"/>
              <a:gd name="connsiteY225" fmla="*/ 354039 h 1675779"/>
              <a:gd name="connsiteX226" fmla="*/ 616594 w 1438778"/>
              <a:gd name="connsiteY226" fmla="*/ 369159 h 1675779"/>
              <a:gd name="connsiteX227" fmla="*/ 616594 w 1438778"/>
              <a:gd name="connsiteY227" fmla="*/ 458014 h 1675779"/>
              <a:gd name="connsiteX228" fmla="*/ 603036 w 1438778"/>
              <a:gd name="connsiteY228" fmla="*/ 473134 h 1675779"/>
              <a:gd name="connsiteX229" fmla="*/ 549360 w 1438778"/>
              <a:gd name="connsiteY229" fmla="*/ 478628 h 1675779"/>
              <a:gd name="connsiteX230" fmla="*/ 544723 w 1438778"/>
              <a:gd name="connsiteY230" fmla="*/ 493748 h 1675779"/>
              <a:gd name="connsiteX231" fmla="*/ 516096 w 1438778"/>
              <a:gd name="connsiteY231" fmla="*/ 484021 h 1675779"/>
              <a:gd name="connsiteX232" fmla="*/ 522447 w 1438778"/>
              <a:gd name="connsiteY232" fmla="*/ 461190 h 1675779"/>
              <a:gd name="connsiteX233" fmla="*/ 535702 w 1438778"/>
              <a:gd name="connsiteY233" fmla="*/ 449446 h 1675779"/>
              <a:gd name="connsiteX234" fmla="*/ 586102 w 1438778"/>
              <a:gd name="connsiteY234" fmla="*/ 444406 h 1675779"/>
              <a:gd name="connsiteX235" fmla="*/ 586102 w 1438778"/>
              <a:gd name="connsiteY235" fmla="*/ 382515 h 1675779"/>
              <a:gd name="connsiteX236" fmla="*/ 535702 w 1438778"/>
              <a:gd name="connsiteY236" fmla="*/ 377475 h 1675779"/>
              <a:gd name="connsiteX237" fmla="*/ 522447 w 1438778"/>
              <a:gd name="connsiteY237" fmla="*/ 365732 h 1675779"/>
              <a:gd name="connsiteX238" fmla="*/ 493467 w 1438778"/>
              <a:gd name="connsiteY238" fmla="*/ 295726 h 1675779"/>
              <a:gd name="connsiteX239" fmla="*/ 494475 w 1438778"/>
              <a:gd name="connsiteY239" fmla="*/ 278086 h 1675779"/>
              <a:gd name="connsiteX240" fmla="*/ 526680 w 1438778"/>
              <a:gd name="connsiteY240" fmla="*/ 238522 h 1675779"/>
              <a:gd name="connsiteX241" fmla="*/ 483185 w 1438778"/>
              <a:gd name="connsiteY241" fmla="*/ 195027 h 1675779"/>
              <a:gd name="connsiteX242" fmla="*/ 443621 w 1438778"/>
              <a:gd name="connsiteY242" fmla="*/ 227233 h 1675779"/>
              <a:gd name="connsiteX243" fmla="*/ 425981 w 1438778"/>
              <a:gd name="connsiteY243" fmla="*/ 228241 h 1675779"/>
              <a:gd name="connsiteX244" fmla="*/ 355975 w 1438778"/>
              <a:gd name="connsiteY244" fmla="*/ 199210 h 1675779"/>
              <a:gd name="connsiteX245" fmla="*/ 344232 w 1438778"/>
              <a:gd name="connsiteY245" fmla="*/ 186006 h 1675779"/>
              <a:gd name="connsiteX246" fmla="*/ 339192 w 1438778"/>
              <a:gd name="connsiteY246" fmla="*/ 135606 h 1675779"/>
              <a:gd name="connsiteX247" fmla="*/ 277503 w 1438778"/>
              <a:gd name="connsiteY247" fmla="*/ 135606 h 1675779"/>
              <a:gd name="connsiteX248" fmla="*/ 272463 w 1438778"/>
              <a:gd name="connsiteY248" fmla="*/ 186006 h 1675779"/>
              <a:gd name="connsiteX249" fmla="*/ 260719 w 1438778"/>
              <a:gd name="connsiteY249" fmla="*/ 199210 h 1675779"/>
              <a:gd name="connsiteX250" fmla="*/ 190563 w 1438778"/>
              <a:gd name="connsiteY250" fmla="*/ 228039 h 1675779"/>
              <a:gd name="connsiteX251" fmla="*/ 172923 w 1438778"/>
              <a:gd name="connsiteY251" fmla="*/ 227031 h 1675779"/>
              <a:gd name="connsiteX252" fmla="*/ 133409 w 1438778"/>
              <a:gd name="connsiteY252" fmla="*/ 194826 h 1675779"/>
              <a:gd name="connsiteX253" fmla="*/ 89863 w 1438778"/>
              <a:gd name="connsiteY253" fmla="*/ 238321 h 1675779"/>
              <a:gd name="connsiteX254" fmla="*/ 122069 w 1438778"/>
              <a:gd name="connsiteY254" fmla="*/ 277885 h 1675779"/>
              <a:gd name="connsiteX255" fmla="*/ 123077 w 1438778"/>
              <a:gd name="connsiteY255" fmla="*/ 295525 h 1675779"/>
              <a:gd name="connsiteX256" fmla="*/ 94097 w 1438778"/>
              <a:gd name="connsiteY256" fmla="*/ 365530 h 1675779"/>
              <a:gd name="connsiteX257" fmla="*/ 80842 w 1438778"/>
              <a:gd name="connsiteY257" fmla="*/ 377274 h 1675779"/>
              <a:gd name="connsiteX258" fmla="*/ 30442 w 1438778"/>
              <a:gd name="connsiteY258" fmla="*/ 382314 h 1675779"/>
              <a:gd name="connsiteX259" fmla="*/ 30442 w 1438778"/>
              <a:gd name="connsiteY259" fmla="*/ 443852 h 1675779"/>
              <a:gd name="connsiteX260" fmla="*/ 80842 w 1438778"/>
              <a:gd name="connsiteY260" fmla="*/ 448892 h 1675779"/>
              <a:gd name="connsiteX261" fmla="*/ 94097 w 1438778"/>
              <a:gd name="connsiteY261" fmla="*/ 460635 h 1675779"/>
              <a:gd name="connsiteX262" fmla="*/ 123077 w 1438778"/>
              <a:gd name="connsiteY262" fmla="*/ 530641 h 1675779"/>
              <a:gd name="connsiteX263" fmla="*/ 122069 w 1438778"/>
              <a:gd name="connsiteY263" fmla="*/ 548281 h 1675779"/>
              <a:gd name="connsiteX264" fmla="*/ 89863 w 1438778"/>
              <a:gd name="connsiteY264" fmla="*/ 587794 h 1675779"/>
              <a:gd name="connsiteX265" fmla="*/ 133409 w 1438778"/>
              <a:gd name="connsiteY265" fmla="*/ 631340 h 1675779"/>
              <a:gd name="connsiteX266" fmla="*/ 172923 w 1438778"/>
              <a:gd name="connsiteY266" fmla="*/ 599134 h 1675779"/>
              <a:gd name="connsiteX267" fmla="*/ 190563 w 1438778"/>
              <a:gd name="connsiteY267" fmla="*/ 598126 h 1675779"/>
              <a:gd name="connsiteX268" fmla="*/ 260770 w 1438778"/>
              <a:gd name="connsiteY268" fmla="*/ 627459 h 1675779"/>
              <a:gd name="connsiteX269" fmla="*/ 272513 w 1438778"/>
              <a:gd name="connsiteY269" fmla="*/ 640714 h 1675779"/>
              <a:gd name="connsiteX270" fmla="*/ 277553 w 1438778"/>
              <a:gd name="connsiteY270" fmla="*/ 691366 h 1675779"/>
              <a:gd name="connsiteX271" fmla="*/ 339091 w 1438778"/>
              <a:gd name="connsiteY271" fmla="*/ 691366 h 1675779"/>
              <a:gd name="connsiteX272" fmla="*/ 344131 w 1438778"/>
              <a:gd name="connsiteY272" fmla="*/ 640714 h 1675779"/>
              <a:gd name="connsiteX273" fmla="*/ 355875 w 1438778"/>
              <a:gd name="connsiteY273" fmla="*/ 627459 h 1675779"/>
              <a:gd name="connsiteX274" fmla="*/ 425880 w 1438778"/>
              <a:gd name="connsiteY274" fmla="*/ 598479 h 1675779"/>
              <a:gd name="connsiteX275" fmla="*/ 443520 w 1438778"/>
              <a:gd name="connsiteY275" fmla="*/ 599487 h 1675779"/>
              <a:gd name="connsiteX276" fmla="*/ 483084 w 1438778"/>
              <a:gd name="connsiteY276" fmla="*/ 631693 h 1675779"/>
              <a:gd name="connsiteX277" fmla="*/ 526579 w 1438778"/>
              <a:gd name="connsiteY277" fmla="*/ 588147 h 1675779"/>
              <a:gd name="connsiteX278" fmla="*/ 494374 w 1438778"/>
              <a:gd name="connsiteY278" fmla="*/ 548634 h 1675779"/>
              <a:gd name="connsiteX279" fmla="*/ 493366 w 1438778"/>
              <a:gd name="connsiteY279" fmla="*/ 530994 h 1675779"/>
              <a:gd name="connsiteX280" fmla="*/ 501783 w 1438778"/>
              <a:gd name="connsiteY280" fmla="*/ 516579 h 1675779"/>
              <a:gd name="connsiteX281" fmla="*/ 528444 w 1438778"/>
              <a:gd name="connsiteY281" fmla="*/ 530842 h 1675779"/>
              <a:gd name="connsiteX282" fmla="*/ 524563 w 1438778"/>
              <a:gd name="connsiteY282" fmla="*/ 537798 h 1675779"/>
              <a:gd name="connsiteX283" fmla="*/ 558634 w 1438778"/>
              <a:gd name="connsiteY283" fmla="*/ 579630 h 1675779"/>
              <a:gd name="connsiteX284" fmla="*/ 557626 w 1438778"/>
              <a:gd name="connsiteY284" fmla="*/ 599790 h 1675779"/>
              <a:gd name="connsiteX285" fmla="*/ 494777 w 1438778"/>
              <a:gd name="connsiteY285" fmla="*/ 662588 h 1675779"/>
              <a:gd name="connsiteX286" fmla="*/ 474617 w 1438778"/>
              <a:gd name="connsiteY286" fmla="*/ 663646 h 1675779"/>
              <a:gd name="connsiteX287" fmla="*/ 432785 w 1438778"/>
              <a:gd name="connsiteY287" fmla="*/ 629576 h 1675779"/>
              <a:gd name="connsiteX288" fmla="*/ 373162 w 1438778"/>
              <a:gd name="connsiteY288" fmla="*/ 654272 h 1675779"/>
              <a:gd name="connsiteX289" fmla="*/ 367668 w 1438778"/>
              <a:gd name="connsiteY289" fmla="*/ 707948 h 1675779"/>
              <a:gd name="connsiteX290" fmla="*/ 352548 w 1438778"/>
              <a:gd name="connsiteY290" fmla="*/ 721506 h 1675779"/>
              <a:gd name="connsiteX291" fmla="*/ 263844 w 1438778"/>
              <a:gd name="connsiteY291" fmla="*/ 721506 h 1675779"/>
              <a:gd name="connsiteX292" fmla="*/ 248724 w 1438778"/>
              <a:gd name="connsiteY292" fmla="*/ 707948 h 1675779"/>
              <a:gd name="connsiteX293" fmla="*/ 904025 w 1438778"/>
              <a:gd name="connsiteY293" fmla="*/ 169676 h 1675779"/>
              <a:gd name="connsiteX294" fmla="*/ 858897 w 1438778"/>
              <a:gd name="connsiteY294" fmla="*/ 291750 h 1675779"/>
              <a:gd name="connsiteX295" fmla="*/ 736818 w 1438778"/>
              <a:gd name="connsiteY295" fmla="*/ 246622 h 1675779"/>
              <a:gd name="connsiteX296" fmla="*/ 745971 w 1438778"/>
              <a:gd name="connsiteY296" fmla="*/ 154052 h 1675779"/>
              <a:gd name="connsiteX297" fmla="*/ 770415 w 1438778"/>
              <a:gd name="connsiteY297" fmla="*/ 171843 h 1675779"/>
              <a:gd name="connsiteX298" fmla="*/ 783871 w 1438778"/>
              <a:gd name="connsiteY298" fmla="*/ 258476 h 1675779"/>
              <a:gd name="connsiteX299" fmla="*/ 870504 w 1438778"/>
              <a:gd name="connsiteY299" fmla="*/ 245019 h 1675779"/>
              <a:gd name="connsiteX300" fmla="*/ 857047 w 1438778"/>
              <a:gd name="connsiteY300" fmla="*/ 158386 h 1675779"/>
              <a:gd name="connsiteX301" fmla="*/ 791633 w 1438778"/>
              <a:gd name="connsiteY301" fmla="*/ 153548 h 1675779"/>
              <a:gd name="connsiteX302" fmla="*/ 777571 w 1438778"/>
              <a:gd name="connsiteY302" fmla="*/ 126786 h 1675779"/>
              <a:gd name="connsiteX303" fmla="*/ 852264 w 1438778"/>
              <a:gd name="connsiteY303" fmla="*/ 121746 h 1675779"/>
              <a:gd name="connsiteX304" fmla="*/ 904025 w 1438778"/>
              <a:gd name="connsiteY304" fmla="*/ 169777 h 1675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</a:cxnLst>
            <a:rect l="l" t="t" r="r" b="b"/>
            <a:pathLst>
              <a:path w="1438778" h="1675779">
                <a:moveTo>
                  <a:pt x="1436199" y="992204"/>
                </a:moveTo>
                <a:lnTo>
                  <a:pt x="1308687" y="807639"/>
                </a:lnTo>
                <a:cubicBezTo>
                  <a:pt x="1299887" y="794883"/>
                  <a:pt x="1294524" y="780081"/>
                  <a:pt x="1293113" y="764648"/>
                </a:cubicBezTo>
                <a:lnTo>
                  <a:pt x="1286158" y="687536"/>
                </a:lnTo>
                <a:cubicBezTo>
                  <a:pt x="1286158" y="686982"/>
                  <a:pt x="1286158" y="686377"/>
                  <a:pt x="1285906" y="685822"/>
                </a:cubicBezTo>
                <a:cubicBezTo>
                  <a:pt x="1281173" y="623725"/>
                  <a:pt x="1263654" y="563270"/>
                  <a:pt x="1234447" y="508263"/>
                </a:cubicBezTo>
                <a:cubicBezTo>
                  <a:pt x="1333282" y="436796"/>
                  <a:pt x="1365739" y="283177"/>
                  <a:pt x="1367100" y="276423"/>
                </a:cubicBezTo>
                <a:cubicBezTo>
                  <a:pt x="1368370" y="270088"/>
                  <a:pt x="1365472" y="263652"/>
                  <a:pt x="1359893" y="260396"/>
                </a:cubicBezTo>
                <a:cubicBezTo>
                  <a:pt x="1354294" y="257095"/>
                  <a:pt x="1347212" y="257745"/>
                  <a:pt x="1342303" y="262009"/>
                </a:cubicBezTo>
                <a:cubicBezTo>
                  <a:pt x="1339481" y="264478"/>
                  <a:pt x="1270685" y="321632"/>
                  <a:pt x="1127045" y="259489"/>
                </a:cubicBezTo>
                <a:cubicBezTo>
                  <a:pt x="1099779" y="248013"/>
                  <a:pt x="1071545" y="238986"/>
                  <a:pt x="1042676" y="232525"/>
                </a:cubicBezTo>
                <a:lnTo>
                  <a:pt x="1042020" y="232525"/>
                </a:lnTo>
                <a:lnTo>
                  <a:pt x="1018584" y="228140"/>
                </a:lnTo>
                <a:lnTo>
                  <a:pt x="1001347" y="219522"/>
                </a:lnTo>
                <a:cubicBezTo>
                  <a:pt x="1002098" y="207325"/>
                  <a:pt x="1001604" y="195083"/>
                  <a:pt x="999886" y="182982"/>
                </a:cubicBezTo>
                <a:lnTo>
                  <a:pt x="1018181" y="171894"/>
                </a:lnTo>
                <a:cubicBezTo>
                  <a:pt x="1024753" y="167907"/>
                  <a:pt x="1027293" y="159626"/>
                  <a:pt x="1024078" y="152641"/>
                </a:cubicBezTo>
                <a:lnTo>
                  <a:pt x="994947" y="89641"/>
                </a:lnTo>
                <a:cubicBezTo>
                  <a:pt x="991756" y="82610"/>
                  <a:pt x="983783" y="79112"/>
                  <a:pt x="976450" y="81526"/>
                </a:cubicBezTo>
                <a:lnTo>
                  <a:pt x="956290" y="88280"/>
                </a:lnTo>
                <a:cubicBezTo>
                  <a:pt x="948191" y="79131"/>
                  <a:pt x="939194" y="70823"/>
                  <a:pt x="929427" y="63483"/>
                </a:cubicBezTo>
                <a:lnTo>
                  <a:pt x="934467" y="42668"/>
                </a:lnTo>
                <a:cubicBezTo>
                  <a:pt x="936296" y="35190"/>
                  <a:pt x="932219" y="27530"/>
                  <a:pt x="924991" y="24877"/>
                </a:cubicBezTo>
                <a:lnTo>
                  <a:pt x="859875" y="937"/>
                </a:lnTo>
                <a:cubicBezTo>
                  <a:pt x="852652" y="-1728"/>
                  <a:pt x="844578" y="1462"/>
                  <a:pt x="841126" y="8346"/>
                </a:cubicBezTo>
                <a:lnTo>
                  <a:pt x="831550" y="27498"/>
                </a:lnTo>
                <a:cubicBezTo>
                  <a:pt x="819353" y="26722"/>
                  <a:pt x="807106" y="27212"/>
                  <a:pt x="795010" y="28959"/>
                </a:cubicBezTo>
                <a:lnTo>
                  <a:pt x="783922" y="10614"/>
                </a:lnTo>
                <a:cubicBezTo>
                  <a:pt x="779930" y="4111"/>
                  <a:pt x="771715" y="1604"/>
                  <a:pt x="764770" y="4767"/>
                </a:cubicBezTo>
                <a:lnTo>
                  <a:pt x="701820" y="33848"/>
                </a:lnTo>
                <a:cubicBezTo>
                  <a:pt x="694830" y="37074"/>
                  <a:pt x="691377" y="45038"/>
                  <a:pt x="693807" y="52345"/>
                </a:cubicBezTo>
                <a:lnTo>
                  <a:pt x="700510" y="72505"/>
                </a:lnTo>
                <a:cubicBezTo>
                  <a:pt x="691367" y="80591"/>
                  <a:pt x="683071" y="89590"/>
                  <a:pt x="675763" y="99368"/>
                </a:cubicBezTo>
                <a:lnTo>
                  <a:pt x="654948" y="94328"/>
                </a:lnTo>
                <a:cubicBezTo>
                  <a:pt x="647484" y="92488"/>
                  <a:pt x="639828" y="96546"/>
                  <a:pt x="637157" y="103753"/>
                </a:cubicBezTo>
                <a:lnTo>
                  <a:pt x="613217" y="168920"/>
                </a:lnTo>
                <a:cubicBezTo>
                  <a:pt x="610576" y="176117"/>
                  <a:pt x="613736" y="184151"/>
                  <a:pt x="620575" y="187618"/>
                </a:cubicBezTo>
                <a:lnTo>
                  <a:pt x="639727" y="197245"/>
                </a:lnTo>
                <a:cubicBezTo>
                  <a:pt x="638976" y="209427"/>
                  <a:pt x="639470" y="221654"/>
                  <a:pt x="641189" y="233734"/>
                </a:cubicBezTo>
                <a:lnTo>
                  <a:pt x="622894" y="244873"/>
                </a:lnTo>
                <a:cubicBezTo>
                  <a:pt x="616322" y="248859"/>
                  <a:pt x="613782" y="257140"/>
                  <a:pt x="616997" y="264126"/>
                </a:cubicBezTo>
                <a:lnTo>
                  <a:pt x="646128" y="327126"/>
                </a:lnTo>
                <a:cubicBezTo>
                  <a:pt x="649354" y="334091"/>
                  <a:pt x="657282" y="337538"/>
                  <a:pt x="664575" y="335139"/>
                </a:cubicBezTo>
                <a:lnTo>
                  <a:pt x="684735" y="328386"/>
                </a:lnTo>
                <a:cubicBezTo>
                  <a:pt x="692804" y="337543"/>
                  <a:pt x="701785" y="345854"/>
                  <a:pt x="711547" y="353182"/>
                </a:cubicBezTo>
                <a:lnTo>
                  <a:pt x="706507" y="373947"/>
                </a:lnTo>
                <a:cubicBezTo>
                  <a:pt x="704678" y="381427"/>
                  <a:pt x="708755" y="389087"/>
                  <a:pt x="715983" y="391738"/>
                </a:cubicBezTo>
                <a:lnTo>
                  <a:pt x="781099" y="415729"/>
                </a:lnTo>
                <a:cubicBezTo>
                  <a:pt x="782717" y="416303"/>
                  <a:pt x="784421" y="416611"/>
                  <a:pt x="786139" y="416636"/>
                </a:cubicBezTo>
                <a:cubicBezTo>
                  <a:pt x="791850" y="416636"/>
                  <a:pt x="797076" y="413421"/>
                  <a:pt x="799647" y="408320"/>
                </a:cubicBezTo>
                <a:lnTo>
                  <a:pt x="809273" y="389168"/>
                </a:lnTo>
                <a:cubicBezTo>
                  <a:pt x="821455" y="389919"/>
                  <a:pt x="833682" y="389425"/>
                  <a:pt x="845763" y="387706"/>
                </a:cubicBezTo>
                <a:lnTo>
                  <a:pt x="856851" y="406002"/>
                </a:lnTo>
                <a:cubicBezTo>
                  <a:pt x="860837" y="412604"/>
                  <a:pt x="869158" y="415144"/>
                  <a:pt x="876154" y="411898"/>
                </a:cubicBezTo>
                <a:lnTo>
                  <a:pt x="939103" y="382818"/>
                </a:lnTo>
                <a:cubicBezTo>
                  <a:pt x="946094" y="379592"/>
                  <a:pt x="949546" y="371629"/>
                  <a:pt x="947117" y="364321"/>
                </a:cubicBezTo>
                <a:lnTo>
                  <a:pt x="940414" y="344161"/>
                </a:lnTo>
                <a:cubicBezTo>
                  <a:pt x="949546" y="336062"/>
                  <a:pt x="957837" y="327065"/>
                  <a:pt x="965160" y="317298"/>
                </a:cubicBezTo>
                <a:lnTo>
                  <a:pt x="985976" y="322338"/>
                </a:lnTo>
                <a:cubicBezTo>
                  <a:pt x="993455" y="324167"/>
                  <a:pt x="1001116" y="320090"/>
                  <a:pt x="1003767" y="312862"/>
                </a:cubicBezTo>
                <a:lnTo>
                  <a:pt x="1023322" y="259741"/>
                </a:lnTo>
                <a:lnTo>
                  <a:pt x="1036023" y="262110"/>
                </a:lnTo>
                <a:cubicBezTo>
                  <a:pt x="1063012" y="268153"/>
                  <a:pt x="1089406" y="276585"/>
                  <a:pt x="1114899" y="287310"/>
                </a:cubicBezTo>
                <a:cubicBezTo>
                  <a:pt x="1219076" y="332367"/>
                  <a:pt x="1289887" y="319868"/>
                  <a:pt x="1328242" y="304244"/>
                </a:cubicBezTo>
                <a:cubicBezTo>
                  <a:pt x="1313122" y="353535"/>
                  <a:pt x="1277187" y="444003"/>
                  <a:pt x="1210256" y="488154"/>
                </a:cubicBezTo>
                <a:cubicBezTo>
                  <a:pt x="1179612" y="486692"/>
                  <a:pt x="1019139" y="481047"/>
                  <a:pt x="905134" y="515218"/>
                </a:cubicBezTo>
                <a:cubicBezTo>
                  <a:pt x="788710" y="550146"/>
                  <a:pt x="761544" y="784455"/>
                  <a:pt x="756403" y="845842"/>
                </a:cubicBezTo>
                <a:lnTo>
                  <a:pt x="684835" y="845842"/>
                </a:lnTo>
                <a:cubicBezTo>
                  <a:pt x="677679" y="811671"/>
                  <a:pt x="653386" y="719842"/>
                  <a:pt x="594821" y="690560"/>
                </a:cubicBezTo>
                <a:cubicBezTo>
                  <a:pt x="566748" y="676498"/>
                  <a:pt x="535399" y="678414"/>
                  <a:pt x="501631" y="696306"/>
                </a:cubicBezTo>
                <a:cubicBezTo>
                  <a:pt x="467863" y="714198"/>
                  <a:pt x="446998" y="743530"/>
                  <a:pt x="438581" y="784102"/>
                </a:cubicBezTo>
                <a:cubicBezTo>
                  <a:pt x="420487" y="871294"/>
                  <a:pt x="466906" y="981721"/>
                  <a:pt x="492257" y="1019420"/>
                </a:cubicBezTo>
                <a:lnTo>
                  <a:pt x="451181" y="1174904"/>
                </a:lnTo>
                <a:cubicBezTo>
                  <a:pt x="313619" y="1079285"/>
                  <a:pt x="231739" y="922249"/>
                  <a:pt x="232092" y="754719"/>
                </a:cubicBezTo>
                <a:lnTo>
                  <a:pt x="201852" y="754719"/>
                </a:lnTo>
                <a:cubicBezTo>
                  <a:pt x="201484" y="937021"/>
                  <a:pt x="292980" y="1107247"/>
                  <a:pt x="445234" y="1207513"/>
                </a:cubicBezTo>
                <a:lnTo>
                  <a:pt x="445234" y="1257913"/>
                </a:lnTo>
                <a:lnTo>
                  <a:pt x="475474" y="1257913"/>
                </a:lnTo>
                <a:lnTo>
                  <a:pt x="475474" y="1201263"/>
                </a:lnTo>
                <a:lnTo>
                  <a:pt x="523354" y="1020226"/>
                </a:lnTo>
                <a:cubicBezTo>
                  <a:pt x="524573" y="1015595"/>
                  <a:pt x="523525" y="1010661"/>
                  <a:pt x="520531" y="1006921"/>
                </a:cubicBezTo>
                <a:cubicBezTo>
                  <a:pt x="498103" y="978899"/>
                  <a:pt x="452038" y="868270"/>
                  <a:pt x="468216" y="790201"/>
                </a:cubicBezTo>
                <a:cubicBezTo>
                  <a:pt x="474718" y="758852"/>
                  <a:pt x="490695" y="736273"/>
                  <a:pt x="515794" y="722967"/>
                </a:cubicBezTo>
                <a:cubicBezTo>
                  <a:pt x="540893" y="709662"/>
                  <a:pt x="562162" y="707847"/>
                  <a:pt x="581314" y="717524"/>
                </a:cubicBezTo>
                <a:cubicBezTo>
                  <a:pt x="628589" y="741162"/>
                  <a:pt x="652277" y="830722"/>
                  <a:pt x="657418" y="863230"/>
                </a:cubicBezTo>
                <a:cubicBezTo>
                  <a:pt x="658572" y="870664"/>
                  <a:pt x="665013" y="876123"/>
                  <a:pt x="672538" y="876032"/>
                </a:cubicBezTo>
                <a:lnTo>
                  <a:pt x="770717" y="876032"/>
                </a:lnTo>
                <a:cubicBezTo>
                  <a:pt x="778761" y="876042"/>
                  <a:pt x="785409" y="869752"/>
                  <a:pt x="785837" y="861718"/>
                </a:cubicBezTo>
                <a:cubicBezTo>
                  <a:pt x="790222" y="782792"/>
                  <a:pt x="821823" y="571818"/>
                  <a:pt x="914105" y="544198"/>
                </a:cubicBezTo>
                <a:cubicBezTo>
                  <a:pt x="1018231" y="512950"/>
                  <a:pt x="1168877" y="516730"/>
                  <a:pt x="1205518" y="518192"/>
                </a:cubicBezTo>
                <a:cubicBezTo>
                  <a:pt x="1234442" y="571223"/>
                  <a:pt x="1251634" y="629853"/>
                  <a:pt x="1255918" y="690106"/>
                </a:cubicBezTo>
                <a:cubicBezTo>
                  <a:pt x="1255963" y="690857"/>
                  <a:pt x="1256079" y="691598"/>
                  <a:pt x="1256271" y="692324"/>
                </a:cubicBezTo>
                <a:lnTo>
                  <a:pt x="1263024" y="767420"/>
                </a:lnTo>
                <a:cubicBezTo>
                  <a:pt x="1264909" y="788044"/>
                  <a:pt x="1272076" y="807831"/>
                  <a:pt x="1283839" y="824876"/>
                </a:cubicBezTo>
                <a:lnTo>
                  <a:pt x="1399759" y="992809"/>
                </a:lnTo>
                <a:lnTo>
                  <a:pt x="1267409" y="1036909"/>
                </a:lnTo>
                <a:cubicBezTo>
                  <a:pt x="1261250" y="1038965"/>
                  <a:pt x="1257087" y="1044726"/>
                  <a:pt x="1257077" y="1051222"/>
                </a:cubicBezTo>
                <a:lnTo>
                  <a:pt x="1257077" y="1306146"/>
                </a:lnTo>
                <a:cubicBezTo>
                  <a:pt x="1257027" y="1347706"/>
                  <a:pt x="1223299" y="1381353"/>
                  <a:pt x="1181739" y="1381302"/>
                </a:cubicBezTo>
                <a:cubicBezTo>
                  <a:pt x="1179668" y="1381302"/>
                  <a:pt x="1177596" y="1381211"/>
                  <a:pt x="1175530" y="1381040"/>
                </a:cubicBezTo>
                <a:lnTo>
                  <a:pt x="975089" y="1364106"/>
                </a:lnTo>
                <a:cubicBezTo>
                  <a:pt x="966768" y="1363380"/>
                  <a:pt x="959440" y="1369539"/>
                  <a:pt x="958714" y="1377860"/>
                </a:cubicBezTo>
                <a:cubicBezTo>
                  <a:pt x="958674" y="1378313"/>
                  <a:pt x="958659" y="1378767"/>
                  <a:pt x="958659" y="1379226"/>
                </a:cubicBezTo>
                <a:lnTo>
                  <a:pt x="958659" y="1642616"/>
                </a:lnTo>
                <a:lnTo>
                  <a:pt x="475524" y="1555777"/>
                </a:lnTo>
                <a:lnTo>
                  <a:pt x="475524" y="1391826"/>
                </a:lnTo>
                <a:lnTo>
                  <a:pt x="445284" y="1391826"/>
                </a:lnTo>
                <a:lnTo>
                  <a:pt x="445284" y="1568226"/>
                </a:lnTo>
                <a:cubicBezTo>
                  <a:pt x="445289" y="1575539"/>
                  <a:pt x="450531" y="1581803"/>
                  <a:pt x="457733" y="1583094"/>
                </a:cubicBezTo>
                <a:lnTo>
                  <a:pt x="971410" y="1675527"/>
                </a:lnTo>
                <a:cubicBezTo>
                  <a:pt x="972292" y="1675683"/>
                  <a:pt x="973184" y="1675769"/>
                  <a:pt x="974081" y="1675779"/>
                </a:cubicBezTo>
                <a:cubicBezTo>
                  <a:pt x="977634" y="1675764"/>
                  <a:pt x="981071" y="1674514"/>
                  <a:pt x="983808" y="1672251"/>
                </a:cubicBezTo>
                <a:cubicBezTo>
                  <a:pt x="987230" y="1669373"/>
                  <a:pt x="989206" y="1665130"/>
                  <a:pt x="989201" y="1660659"/>
                </a:cubicBezTo>
                <a:lnTo>
                  <a:pt x="989201" y="1395606"/>
                </a:lnTo>
                <a:lnTo>
                  <a:pt x="1173010" y="1411179"/>
                </a:lnTo>
                <a:cubicBezTo>
                  <a:pt x="1231035" y="1416078"/>
                  <a:pt x="1282045" y="1373011"/>
                  <a:pt x="1286944" y="1314986"/>
                </a:cubicBezTo>
                <a:cubicBezTo>
                  <a:pt x="1287191" y="1312047"/>
                  <a:pt x="1287317" y="1309094"/>
                  <a:pt x="1287317" y="1306146"/>
                </a:cubicBezTo>
                <a:lnTo>
                  <a:pt x="1287317" y="1062159"/>
                </a:lnTo>
                <a:lnTo>
                  <a:pt x="1428437" y="1015136"/>
                </a:lnTo>
                <a:cubicBezTo>
                  <a:pt x="1436360" y="1012495"/>
                  <a:pt x="1440639" y="1003932"/>
                  <a:pt x="1437998" y="996009"/>
                </a:cubicBezTo>
                <a:cubicBezTo>
                  <a:pt x="1437544" y="994659"/>
                  <a:pt x="1436909" y="993378"/>
                  <a:pt x="1436098" y="992204"/>
                </a:cubicBezTo>
                <a:close/>
                <a:moveTo>
                  <a:pt x="980230" y="289729"/>
                </a:moveTo>
                <a:lnTo>
                  <a:pt x="962539" y="285394"/>
                </a:lnTo>
                <a:cubicBezTo>
                  <a:pt x="956330" y="283867"/>
                  <a:pt x="949834" y="286407"/>
                  <a:pt x="946311" y="291745"/>
                </a:cubicBezTo>
                <a:cubicBezTo>
                  <a:pt x="937380" y="305176"/>
                  <a:pt x="926357" y="317086"/>
                  <a:pt x="913651" y="327025"/>
                </a:cubicBezTo>
                <a:cubicBezTo>
                  <a:pt x="908611" y="330961"/>
                  <a:pt x="906596" y="337639"/>
                  <a:pt x="908611" y="343707"/>
                </a:cubicBezTo>
                <a:lnTo>
                  <a:pt x="914357" y="360944"/>
                </a:lnTo>
                <a:lnTo>
                  <a:pt x="875650" y="378886"/>
                </a:lnTo>
                <a:lnTo>
                  <a:pt x="866225" y="363313"/>
                </a:lnTo>
                <a:cubicBezTo>
                  <a:pt x="862914" y="357870"/>
                  <a:pt x="856543" y="355088"/>
                  <a:pt x="850299" y="356358"/>
                </a:cubicBezTo>
                <a:cubicBezTo>
                  <a:pt x="834448" y="359588"/>
                  <a:pt x="818174" y="360233"/>
                  <a:pt x="802116" y="358273"/>
                </a:cubicBezTo>
                <a:cubicBezTo>
                  <a:pt x="795857" y="357597"/>
                  <a:pt x="789834" y="360868"/>
                  <a:pt x="786996" y="366488"/>
                </a:cubicBezTo>
                <a:lnTo>
                  <a:pt x="778831" y="382767"/>
                </a:lnTo>
                <a:lnTo>
                  <a:pt x="739066" y="368151"/>
                </a:lnTo>
                <a:lnTo>
                  <a:pt x="743400" y="350461"/>
                </a:lnTo>
                <a:cubicBezTo>
                  <a:pt x="744927" y="344252"/>
                  <a:pt x="742387" y="337755"/>
                  <a:pt x="737050" y="334232"/>
                </a:cubicBezTo>
                <a:cubicBezTo>
                  <a:pt x="723608" y="325321"/>
                  <a:pt x="711694" y="314289"/>
                  <a:pt x="701770" y="301573"/>
                </a:cubicBezTo>
                <a:cubicBezTo>
                  <a:pt x="697844" y="296558"/>
                  <a:pt x="691191" y="294542"/>
                  <a:pt x="685138" y="296533"/>
                </a:cubicBezTo>
                <a:lnTo>
                  <a:pt x="667851" y="302278"/>
                </a:lnTo>
                <a:lnTo>
                  <a:pt x="650059" y="263823"/>
                </a:lnTo>
                <a:lnTo>
                  <a:pt x="665633" y="254348"/>
                </a:lnTo>
                <a:cubicBezTo>
                  <a:pt x="671096" y="251047"/>
                  <a:pt x="673899" y="244676"/>
                  <a:pt x="672639" y="238422"/>
                </a:cubicBezTo>
                <a:cubicBezTo>
                  <a:pt x="669393" y="222591"/>
                  <a:pt x="668728" y="206337"/>
                  <a:pt x="670673" y="190290"/>
                </a:cubicBezTo>
                <a:cubicBezTo>
                  <a:pt x="671459" y="183944"/>
                  <a:pt x="668173" y="177790"/>
                  <a:pt x="662458" y="174918"/>
                </a:cubicBezTo>
                <a:lnTo>
                  <a:pt x="646179" y="166753"/>
                </a:lnTo>
                <a:lnTo>
                  <a:pt x="660845" y="126987"/>
                </a:lnTo>
                <a:lnTo>
                  <a:pt x="678535" y="131322"/>
                </a:lnTo>
                <a:cubicBezTo>
                  <a:pt x="684730" y="132824"/>
                  <a:pt x="691196" y="130283"/>
                  <a:pt x="694714" y="124971"/>
                </a:cubicBezTo>
                <a:cubicBezTo>
                  <a:pt x="703640" y="111535"/>
                  <a:pt x="714667" y="99625"/>
                  <a:pt x="727373" y="89691"/>
                </a:cubicBezTo>
                <a:cubicBezTo>
                  <a:pt x="732413" y="85755"/>
                  <a:pt x="734429" y="79076"/>
                  <a:pt x="732413" y="73009"/>
                </a:cubicBezTo>
                <a:lnTo>
                  <a:pt x="726718" y="55722"/>
                </a:lnTo>
                <a:lnTo>
                  <a:pt x="765173" y="37981"/>
                </a:lnTo>
                <a:lnTo>
                  <a:pt x="774598" y="53504"/>
                </a:lnTo>
                <a:cubicBezTo>
                  <a:pt x="777904" y="58986"/>
                  <a:pt x="784305" y="61792"/>
                  <a:pt x="790575" y="60510"/>
                </a:cubicBezTo>
                <a:cubicBezTo>
                  <a:pt x="806410" y="57278"/>
                  <a:pt x="822664" y="56631"/>
                  <a:pt x="838707" y="58594"/>
                </a:cubicBezTo>
                <a:cubicBezTo>
                  <a:pt x="844976" y="59262"/>
                  <a:pt x="851004" y="55968"/>
                  <a:pt x="853827" y="50329"/>
                </a:cubicBezTo>
                <a:lnTo>
                  <a:pt x="861991" y="34100"/>
                </a:lnTo>
                <a:lnTo>
                  <a:pt x="901757" y="48716"/>
                </a:lnTo>
                <a:lnTo>
                  <a:pt x="897423" y="66406"/>
                </a:lnTo>
                <a:cubicBezTo>
                  <a:pt x="895921" y="72599"/>
                  <a:pt x="898461" y="79069"/>
                  <a:pt x="903773" y="82585"/>
                </a:cubicBezTo>
                <a:cubicBezTo>
                  <a:pt x="917205" y="91531"/>
                  <a:pt x="929119" y="102573"/>
                  <a:pt x="939053" y="115294"/>
                </a:cubicBezTo>
                <a:cubicBezTo>
                  <a:pt x="942979" y="120309"/>
                  <a:pt x="949632" y="122325"/>
                  <a:pt x="955685" y="120334"/>
                </a:cubicBezTo>
                <a:lnTo>
                  <a:pt x="972972" y="114589"/>
                </a:lnTo>
                <a:lnTo>
                  <a:pt x="990763" y="153044"/>
                </a:lnTo>
                <a:lnTo>
                  <a:pt x="975391" y="162519"/>
                </a:lnTo>
                <a:cubicBezTo>
                  <a:pt x="969928" y="165841"/>
                  <a:pt x="967146" y="172236"/>
                  <a:pt x="968436" y="178496"/>
                </a:cubicBezTo>
                <a:cubicBezTo>
                  <a:pt x="971667" y="194332"/>
                  <a:pt x="972317" y="210586"/>
                  <a:pt x="970351" y="226628"/>
                </a:cubicBezTo>
                <a:cubicBezTo>
                  <a:pt x="969676" y="232888"/>
                  <a:pt x="972947" y="238910"/>
                  <a:pt x="978567" y="241748"/>
                </a:cubicBezTo>
                <a:lnTo>
                  <a:pt x="994846" y="249913"/>
                </a:lnTo>
                <a:close/>
                <a:moveTo>
                  <a:pt x="308297" y="253239"/>
                </a:moveTo>
                <a:cubicBezTo>
                  <a:pt x="219946" y="253209"/>
                  <a:pt x="148307" y="324807"/>
                  <a:pt x="148277" y="413158"/>
                </a:cubicBezTo>
                <a:cubicBezTo>
                  <a:pt x="148247" y="501510"/>
                  <a:pt x="219845" y="573148"/>
                  <a:pt x="308196" y="573178"/>
                </a:cubicBezTo>
                <a:cubicBezTo>
                  <a:pt x="396542" y="573209"/>
                  <a:pt x="468186" y="501610"/>
                  <a:pt x="468216" y="413259"/>
                </a:cubicBezTo>
                <a:cubicBezTo>
                  <a:pt x="468216" y="413224"/>
                  <a:pt x="468216" y="413194"/>
                  <a:pt x="468216" y="413158"/>
                </a:cubicBezTo>
                <a:cubicBezTo>
                  <a:pt x="468105" y="324883"/>
                  <a:pt x="396573" y="253350"/>
                  <a:pt x="308297" y="253239"/>
                </a:cubicBezTo>
                <a:close/>
                <a:moveTo>
                  <a:pt x="308297" y="542888"/>
                </a:moveTo>
                <a:cubicBezTo>
                  <a:pt x="236648" y="542918"/>
                  <a:pt x="178547" y="484857"/>
                  <a:pt x="178517" y="413209"/>
                </a:cubicBezTo>
                <a:cubicBezTo>
                  <a:pt x="178487" y="341560"/>
                  <a:pt x="236548" y="283459"/>
                  <a:pt x="308196" y="283429"/>
                </a:cubicBezTo>
                <a:cubicBezTo>
                  <a:pt x="379845" y="283399"/>
                  <a:pt x="437946" y="341459"/>
                  <a:pt x="437976" y="413108"/>
                </a:cubicBezTo>
                <a:cubicBezTo>
                  <a:pt x="437976" y="413123"/>
                  <a:pt x="437976" y="413143"/>
                  <a:pt x="437976" y="413158"/>
                </a:cubicBezTo>
                <a:cubicBezTo>
                  <a:pt x="437946" y="484792"/>
                  <a:pt x="379931" y="542878"/>
                  <a:pt x="308297" y="542989"/>
                </a:cubicBezTo>
                <a:close/>
                <a:moveTo>
                  <a:pt x="308297" y="313467"/>
                </a:moveTo>
                <a:cubicBezTo>
                  <a:pt x="253210" y="313437"/>
                  <a:pt x="208535" y="358071"/>
                  <a:pt x="208505" y="413158"/>
                </a:cubicBezTo>
                <a:cubicBezTo>
                  <a:pt x="208475" y="468246"/>
                  <a:pt x="253109" y="512920"/>
                  <a:pt x="308196" y="512950"/>
                </a:cubicBezTo>
                <a:cubicBezTo>
                  <a:pt x="363283" y="512981"/>
                  <a:pt x="407958" y="468346"/>
                  <a:pt x="407988" y="413259"/>
                </a:cubicBezTo>
                <a:cubicBezTo>
                  <a:pt x="407988" y="413224"/>
                  <a:pt x="407988" y="413194"/>
                  <a:pt x="407988" y="413158"/>
                </a:cubicBezTo>
                <a:cubicBezTo>
                  <a:pt x="407766" y="358233"/>
                  <a:pt x="363223" y="313800"/>
                  <a:pt x="308297" y="313719"/>
                </a:cubicBezTo>
                <a:close/>
                <a:moveTo>
                  <a:pt x="308297" y="482660"/>
                </a:moveTo>
                <a:cubicBezTo>
                  <a:pt x="269912" y="482690"/>
                  <a:pt x="238775" y="451593"/>
                  <a:pt x="238745" y="413209"/>
                </a:cubicBezTo>
                <a:cubicBezTo>
                  <a:pt x="238715" y="374824"/>
                  <a:pt x="269812" y="343687"/>
                  <a:pt x="308196" y="343657"/>
                </a:cubicBezTo>
                <a:cubicBezTo>
                  <a:pt x="346581" y="343627"/>
                  <a:pt x="377718" y="374723"/>
                  <a:pt x="377748" y="413108"/>
                </a:cubicBezTo>
                <a:cubicBezTo>
                  <a:pt x="377748" y="413123"/>
                  <a:pt x="377748" y="413143"/>
                  <a:pt x="377748" y="413158"/>
                </a:cubicBezTo>
                <a:cubicBezTo>
                  <a:pt x="377748" y="451538"/>
                  <a:pt x="346677" y="482675"/>
                  <a:pt x="308297" y="482761"/>
                </a:cubicBezTo>
                <a:close/>
                <a:moveTo>
                  <a:pt x="243331" y="654272"/>
                </a:moveTo>
                <a:cubicBezTo>
                  <a:pt x="222476" y="648688"/>
                  <a:pt x="202447" y="640382"/>
                  <a:pt x="183759" y="629576"/>
                </a:cubicBezTo>
                <a:lnTo>
                  <a:pt x="141876" y="663646"/>
                </a:lnTo>
                <a:cubicBezTo>
                  <a:pt x="135869" y="668490"/>
                  <a:pt x="127185" y="668031"/>
                  <a:pt x="121716" y="662588"/>
                </a:cubicBezTo>
                <a:lnTo>
                  <a:pt x="58918" y="599790"/>
                </a:lnTo>
                <a:cubicBezTo>
                  <a:pt x="53475" y="594321"/>
                  <a:pt x="53016" y="585637"/>
                  <a:pt x="57859" y="579630"/>
                </a:cubicBezTo>
                <a:lnTo>
                  <a:pt x="91930" y="537798"/>
                </a:lnTo>
                <a:cubicBezTo>
                  <a:pt x="81124" y="519109"/>
                  <a:pt x="72818" y="499080"/>
                  <a:pt x="67234" y="478225"/>
                </a:cubicBezTo>
                <a:lnTo>
                  <a:pt x="13558" y="472731"/>
                </a:lnTo>
                <a:cubicBezTo>
                  <a:pt x="5821" y="471930"/>
                  <a:pt x="-40" y="465388"/>
                  <a:pt x="0" y="457611"/>
                </a:cubicBezTo>
                <a:lnTo>
                  <a:pt x="0" y="368857"/>
                </a:lnTo>
                <a:cubicBezTo>
                  <a:pt x="-40" y="361080"/>
                  <a:pt x="5821" y="354538"/>
                  <a:pt x="13558" y="353737"/>
                </a:cubicBezTo>
                <a:lnTo>
                  <a:pt x="67234" y="348243"/>
                </a:lnTo>
                <a:cubicBezTo>
                  <a:pt x="72818" y="327373"/>
                  <a:pt x="81124" y="307328"/>
                  <a:pt x="91930" y="288620"/>
                </a:cubicBezTo>
                <a:lnTo>
                  <a:pt x="57859" y="246788"/>
                </a:lnTo>
                <a:cubicBezTo>
                  <a:pt x="53016" y="240780"/>
                  <a:pt x="53475" y="232096"/>
                  <a:pt x="58918" y="226628"/>
                </a:cubicBezTo>
                <a:lnTo>
                  <a:pt x="121716" y="163779"/>
                </a:lnTo>
                <a:cubicBezTo>
                  <a:pt x="127195" y="158351"/>
                  <a:pt x="135884" y="157918"/>
                  <a:pt x="141876" y="162771"/>
                </a:cubicBezTo>
                <a:lnTo>
                  <a:pt x="183759" y="196842"/>
                </a:lnTo>
                <a:cubicBezTo>
                  <a:pt x="202447" y="186036"/>
                  <a:pt x="222476" y="177730"/>
                  <a:pt x="243331" y="172146"/>
                </a:cubicBezTo>
                <a:lnTo>
                  <a:pt x="248825" y="118470"/>
                </a:lnTo>
                <a:cubicBezTo>
                  <a:pt x="249626" y="110733"/>
                  <a:pt x="256168" y="104872"/>
                  <a:pt x="263945" y="104912"/>
                </a:cubicBezTo>
                <a:lnTo>
                  <a:pt x="352800" y="104912"/>
                </a:lnTo>
                <a:cubicBezTo>
                  <a:pt x="360577" y="104872"/>
                  <a:pt x="367119" y="110733"/>
                  <a:pt x="367920" y="118470"/>
                </a:cubicBezTo>
                <a:lnTo>
                  <a:pt x="373414" y="172146"/>
                </a:lnTo>
                <a:cubicBezTo>
                  <a:pt x="394284" y="177730"/>
                  <a:pt x="414329" y="186036"/>
                  <a:pt x="433037" y="196842"/>
                </a:cubicBezTo>
                <a:lnTo>
                  <a:pt x="474869" y="162771"/>
                </a:lnTo>
                <a:cubicBezTo>
                  <a:pt x="480862" y="157918"/>
                  <a:pt x="489551" y="158351"/>
                  <a:pt x="495029" y="163779"/>
                </a:cubicBezTo>
                <a:lnTo>
                  <a:pt x="557878" y="226628"/>
                </a:lnTo>
                <a:cubicBezTo>
                  <a:pt x="563306" y="232107"/>
                  <a:pt x="563739" y="240795"/>
                  <a:pt x="558886" y="246788"/>
                </a:cubicBezTo>
                <a:lnTo>
                  <a:pt x="524815" y="288620"/>
                </a:lnTo>
                <a:cubicBezTo>
                  <a:pt x="535621" y="307328"/>
                  <a:pt x="543927" y="327373"/>
                  <a:pt x="549511" y="348243"/>
                </a:cubicBezTo>
                <a:lnTo>
                  <a:pt x="603036" y="354039"/>
                </a:lnTo>
                <a:cubicBezTo>
                  <a:pt x="610773" y="354841"/>
                  <a:pt x="616634" y="361383"/>
                  <a:pt x="616594" y="369159"/>
                </a:cubicBezTo>
                <a:lnTo>
                  <a:pt x="616594" y="458014"/>
                </a:lnTo>
                <a:cubicBezTo>
                  <a:pt x="616634" y="465791"/>
                  <a:pt x="610773" y="472333"/>
                  <a:pt x="603036" y="473134"/>
                </a:cubicBezTo>
                <a:lnTo>
                  <a:pt x="549360" y="478628"/>
                </a:lnTo>
                <a:cubicBezTo>
                  <a:pt x="547999" y="483668"/>
                  <a:pt x="546437" y="488708"/>
                  <a:pt x="544723" y="493748"/>
                </a:cubicBezTo>
                <a:lnTo>
                  <a:pt x="516096" y="484021"/>
                </a:lnTo>
                <a:cubicBezTo>
                  <a:pt x="518641" y="476536"/>
                  <a:pt x="520763" y="468916"/>
                  <a:pt x="522447" y="461190"/>
                </a:cubicBezTo>
                <a:cubicBezTo>
                  <a:pt x="523873" y="454824"/>
                  <a:pt x="529215" y="450092"/>
                  <a:pt x="535702" y="449446"/>
                </a:cubicBezTo>
                <a:lnTo>
                  <a:pt x="586102" y="444406"/>
                </a:lnTo>
                <a:lnTo>
                  <a:pt x="586102" y="382515"/>
                </a:lnTo>
                <a:lnTo>
                  <a:pt x="535702" y="377475"/>
                </a:lnTo>
                <a:cubicBezTo>
                  <a:pt x="529215" y="376830"/>
                  <a:pt x="523873" y="372098"/>
                  <a:pt x="522447" y="365732"/>
                </a:cubicBezTo>
                <a:cubicBezTo>
                  <a:pt x="516953" y="340880"/>
                  <a:pt x="507145" y="317187"/>
                  <a:pt x="493467" y="295726"/>
                </a:cubicBezTo>
                <a:cubicBezTo>
                  <a:pt x="489974" y="290243"/>
                  <a:pt x="490382" y="283137"/>
                  <a:pt x="494475" y="278086"/>
                </a:cubicBezTo>
                <a:lnTo>
                  <a:pt x="526680" y="238522"/>
                </a:lnTo>
                <a:lnTo>
                  <a:pt x="483185" y="195027"/>
                </a:lnTo>
                <a:lnTo>
                  <a:pt x="443621" y="227233"/>
                </a:lnTo>
                <a:cubicBezTo>
                  <a:pt x="438571" y="231325"/>
                  <a:pt x="431465" y="231734"/>
                  <a:pt x="425981" y="228241"/>
                </a:cubicBezTo>
                <a:cubicBezTo>
                  <a:pt x="404511" y="214567"/>
                  <a:pt x="380823" y="204739"/>
                  <a:pt x="355975" y="199210"/>
                </a:cubicBezTo>
                <a:cubicBezTo>
                  <a:pt x="349630" y="197794"/>
                  <a:pt x="344897" y="192477"/>
                  <a:pt x="344232" y="186006"/>
                </a:cubicBezTo>
                <a:lnTo>
                  <a:pt x="339192" y="135606"/>
                </a:lnTo>
                <a:lnTo>
                  <a:pt x="277503" y="135606"/>
                </a:lnTo>
                <a:lnTo>
                  <a:pt x="272463" y="186006"/>
                </a:lnTo>
                <a:cubicBezTo>
                  <a:pt x="271797" y="192477"/>
                  <a:pt x="267065" y="197794"/>
                  <a:pt x="260719" y="199210"/>
                </a:cubicBezTo>
                <a:cubicBezTo>
                  <a:pt x="235832" y="204664"/>
                  <a:pt x="212093" y="214416"/>
                  <a:pt x="190563" y="228039"/>
                </a:cubicBezTo>
                <a:cubicBezTo>
                  <a:pt x="185079" y="231532"/>
                  <a:pt x="177973" y="231124"/>
                  <a:pt x="172923" y="227031"/>
                </a:cubicBezTo>
                <a:lnTo>
                  <a:pt x="133409" y="194826"/>
                </a:lnTo>
                <a:lnTo>
                  <a:pt x="89863" y="238321"/>
                </a:lnTo>
                <a:lnTo>
                  <a:pt x="122069" y="277885"/>
                </a:lnTo>
                <a:cubicBezTo>
                  <a:pt x="126162" y="282935"/>
                  <a:pt x="126570" y="290041"/>
                  <a:pt x="123077" y="295525"/>
                </a:cubicBezTo>
                <a:cubicBezTo>
                  <a:pt x="109398" y="316985"/>
                  <a:pt x="99591" y="340678"/>
                  <a:pt x="94097" y="365530"/>
                </a:cubicBezTo>
                <a:cubicBezTo>
                  <a:pt x="92671" y="371896"/>
                  <a:pt x="87328" y="376628"/>
                  <a:pt x="80842" y="377274"/>
                </a:cubicBezTo>
                <a:lnTo>
                  <a:pt x="30442" y="382314"/>
                </a:lnTo>
                <a:lnTo>
                  <a:pt x="30442" y="443852"/>
                </a:lnTo>
                <a:lnTo>
                  <a:pt x="80842" y="448892"/>
                </a:lnTo>
                <a:cubicBezTo>
                  <a:pt x="87328" y="449537"/>
                  <a:pt x="92671" y="454270"/>
                  <a:pt x="94097" y="460635"/>
                </a:cubicBezTo>
                <a:cubicBezTo>
                  <a:pt x="99591" y="485487"/>
                  <a:pt x="109398" y="509181"/>
                  <a:pt x="123077" y="530641"/>
                </a:cubicBezTo>
                <a:cubicBezTo>
                  <a:pt x="126570" y="536124"/>
                  <a:pt x="126162" y="543231"/>
                  <a:pt x="122069" y="548281"/>
                </a:cubicBezTo>
                <a:lnTo>
                  <a:pt x="89863" y="587794"/>
                </a:lnTo>
                <a:lnTo>
                  <a:pt x="133409" y="631340"/>
                </a:lnTo>
                <a:lnTo>
                  <a:pt x="172923" y="599134"/>
                </a:lnTo>
                <a:cubicBezTo>
                  <a:pt x="177973" y="595042"/>
                  <a:pt x="185079" y="594634"/>
                  <a:pt x="190563" y="598126"/>
                </a:cubicBezTo>
                <a:cubicBezTo>
                  <a:pt x="212058" y="611951"/>
                  <a:pt x="235827" y="621880"/>
                  <a:pt x="260770" y="627459"/>
                </a:cubicBezTo>
                <a:cubicBezTo>
                  <a:pt x="267135" y="628886"/>
                  <a:pt x="271868" y="634228"/>
                  <a:pt x="272513" y="640714"/>
                </a:cubicBezTo>
                <a:lnTo>
                  <a:pt x="277553" y="691366"/>
                </a:lnTo>
                <a:lnTo>
                  <a:pt x="339091" y="691366"/>
                </a:lnTo>
                <a:lnTo>
                  <a:pt x="344131" y="640714"/>
                </a:lnTo>
                <a:cubicBezTo>
                  <a:pt x="344777" y="634228"/>
                  <a:pt x="349509" y="628886"/>
                  <a:pt x="355875" y="627459"/>
                </a:cubicBezTo>
                <a:cubicBezTo>
                  <a:pt x="380727" y="621966"/>
                  <a:pt x="404420" y="612158"/>
                  <a:pt x="425880" y="598479"/>
                </a:cubicBezTo>
                <a:cubicBezTo>
                  <a:pt x="431364" y="594987"/>
                  <a:pt x="438470" y="595395"/>
                  <a:pt x="443520" y="599487"/>
                </a:cubicBezTo>
                <a:lnTo>
                  <a:pt x="483084" y="631693"/>
                </a:lnTo>
                <a:lnTo>
                  <a:pt x="526579" y="588147"/>
                </a:lnTo>
                <a:lnTo>
                  <a:pt x="494374" y="548634"/>
                </a:lnTo>
                <a:cubicBezTo>
                  <a:pt x="490281" y="543584"/>
                  <a:pt x="489873" y="536477"/>
                  <a:pt x="493366" y="530994"/>
                </a:cubicBezTo>
                <a:cubicBezTo>
                  <a:pt x="496339" y="526306"/>
                  <a:pt x="499162" y="521468"/>
                  <a:pt x="501783" y="516579"/>
                </a:cubicBezTo>
                <a:lnTo>
                  <a:pt x="528444" y="530842"/>
                </a:lnTo>
                <a:cubicBezTo>
                  <a:pt x="527184" y="533161"/>
                  <a:pt x="525874" y="535479"/>
                  <a:pt x="524563" y="537798"/>
                </a:cubicBezTo>
                <a:lnTo>
                  <a:pt x="558634" y="579630"/>
                </a:lnTo>
                <a:cubicBezTo>
                  <a:pt x="563487" y="585622"/>
                  <a:pt x="563054" y="594311"/>
                  <a:pt x="557626" y="599790"/>
                </a:cubicBezTo>
                <a:lnTo>
                  <a:pt x="494777" y="662588"/>
                </a:lnTo>
                <a:cubicBezTo>
                  <a:pt x="489309" y="668031"/>
                  <a:pt x="480625" y="668490"/>
                  <a:pt x="474617" y="663646"/>
                </a:cubicBezTo>
                <a:lnTo>
                  <a:pt x="432785" y="629576"/>
                </a:lnTo>
                <a:cubicBezTo>
                  <a:pt x="414072" y="640377"/>
                  <a:pt x="394027" y="648678"/>
                  <a:pt x="373162" y="654272"/>
                </a:cubicBezTo>
                <a:lnTo>
                  <a:pt x="367668" y="707948"/>
                </a:lnTo>
                <a:cubicBezTo>
                  <a:pt x="366867" y="715684"/>
                  <a:pt x="360325" y="721546"/>
                  <a:pt x="352548" y="721506"/>
                </a:cubicBezTo>
                <a:lnTo>
                  <a:pt x="263844" y="721506"/>
                </a:lnTo>
                <a:cubicBezTo>
                  <a:pt x="256067" y="721546"/>
                  <a:pt x="249526" y="715684"/>
                  <a:pt x="248724" y="707948"/>
                </a:cubicBezTo>
                <a:close/>
                <a:moveTo>
                  <a:pt x="904025" y="169676"/>
                </a:moveTo>
                <a:cubicBezTo>
                  <a:pt x="925274" y="215847"/>
                  <a:pt x="905068" y="270501"/>
                  <a:pt x="858897" y="291750"/>
                </a:cubicBezTo>
                <a:cubicBezTo>
                  <a:pt x="812726" y="312998"/>
                  <a:pt x="758067" y="292793"/>
                  <a:pt x="736818" y="246622"/>
                </a:cubicBezTo>
                <a:cubicBezTo>
                  <a:pt x="722903" y="216382"/>
                  <a:pt x="726400" y="180981"/>
                  <a:pt x="745971" y="154052"/>
                </a:cubicBezTo>
                <a:lnTo>
                  <a:pt x="770415" y="171843"/>
                </a:lnTo>
                <a:cubicBezTo>
                  <a:pt x="750209" y="199483"/>
                  <a:pt x="756232" y="238265"/>
                  <a:pt x="783871" y="258476"/>
                </a:cubicBezTo>
                <a:cubicBezTo>
                  <a:pt x="811511" y="278681"/>
                  <a:pt x="850294" y="272658"/>
                  <a:pt x="870504" y="245019"/>
                </a:cubicBezTo>
                <a:cubicBezTo>
                  <a:pt x="890709" y="217380"/>
                  <a:pt x="884681" y="178592"/>
                  <a:pt x="857047" y="158386"/>
                </a:cubicBezTo>
                <a:cubicBezTo>
                  <a:pt x="837951" y="144426"/>
                  <a:pt x="812574" y="142551"/>
                  <a:pt x="791633" y="153548"/>
                </a:cubicBezTo>
                <a:lnTo>
                  <a:pt x="777571" y="126786"/>
                </a:lnTo>
                <a:cubicBezTo>
                  <a:pt x="800645" y="114649"/>
                  <a:pt x="827770" y="112815"/>
                  <a:pt x="852264" y="121746"/>
                </a:cubicBezTo>
                <a:cubicBezTo>
                  <a:pt x="875262" y="130162"/>
                  <a:pt x="893915" y="147470"/>
                  <a:pt x="904025" y="169777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97" name="Graphic 1">
            <a:extLst>
              <a:ext uri="{FF2B5EF4-FFF2-40B4-BE49-F238E27FC236}">
                <a16:creationId xmlns:a16="http://schemas.microsoft.com/office/drawing/2014/main" id="{EDFDEDD6-741C-4188-86A1-07ED6730D8EA}"/>
              </a:ext>
            </a:extLst>
          </p:cNvPr>
          <p:cNvSpPr>
            <a:spLocks noChangeAspect="1"/>
          </p:cNvSpPr>
          <p:nvPr/>
        </p:nvSpPr>
        <p:spPr>
          <a:xfrm>
            <a:off x="9277456" y="3602608"/>
            <a:ext cx="717846" cy="548538"/>
          </a:xfrm>
          <a:custGeom>
            <a:avLst/>
            <a:gdLst>
              <a:gd name="connsiteX0" fmla="*/ 1618747 w 1626458"/>
              <a:gd name="connsiteY0" fmla="*/ 90401 h 1242847"/>
              <a:gd name="connsiteX1" fmla="*/ 1603627 w 1626458"/>
              <a:gd name="connsiteY1" fmla="*/ 90401 h 1242847"/>
              <a:gd name="connsiteX2" fmla="*/ 1359490 w 1626458"/>
              <a:gd name="connsiteY2" fmla="*/ 236561 h 1242847"/>
              <a:gd name="connsiteX3" fmla="*/ 921262 w 1626458"/>
              <a:gd name="connsiteY3" fmla="*/ 53357 h 1242847"/>
              <a:gd name="connsiteX4" fmla="*/ 532476 w 1626458"/>
              <a:gd name="connsiteY4" fmla="*/ 123564 h 1242847"/>
              <a:gd name="connsiteX5" fmla="*/ 486310 w 1626458"/>
              <a:gd name="connsiteY5" fmla="*/ 166908 h 1242847"/>
              <a:gd name="connsiteX6" fmla="*/ 24746 w 1626458"/>
              <a:gd name="connsiteY6" fmla="*/ 3461 h 1242847"/>
              <a:gd name="connsiteX7" fmla="*/ 3461 w 1626458"/>
              <a:gd name="connsiteY7" fmla="*/ 5492 h 1242847"/>
              <a:gd name="connsiteX8" fmla="*/ 0 w 1626458"/>
              <a:gd name="connsiteY8" fmla="*/ 15103 h 1242847"/>
              <a:gd name="connsiteX9" fmla="*/ 0 w 1626458"/>
              <a:gd name="connsiteY9" fmla="*/ 631445 h 1242847"/>
              <a:gd name="connsiteX10" fmla="*/ 7258 w 1626458"/>
              <a:gd name="connsiteY10" fmla="*/ 644398 h 1242847"/>
              <a:gd name="connsiteX11" fmla="*/ 215460 w 1626458"/>
              <a:gd name="connsiteY11" fmla="*/ 770700 h 1242847"/>
              <a:gd name="connsiteX12" fmla="*/ 213847 w 1626458"/>
              <a:gd name="connsiteY12" fmla="*/ 773522 h 1242847"/>
              <a:gd name="connsiteX13" fmla="*/ 250841 w 1626458"/>
              <a:gd name="connsiteY13" fmla="*/ 911568 h 1242847"/>
              <a:gd name="connsiteX14" fmla="*/ 250841 w 1626458"/>
              <a:gd name="connsiteY14" fmla="*/ 911568 h 1242847"/>
              <a:gd name="connsiteX15" fmla="*/ 301241 w 1626458"/>
              <a:gd name="connsiteY15" fmla="*/ 925075 h 1242847"/>
              <a:gd name="connsiteX16" fmla="*/ 348768 w 1626458"/>
              <a:gd name="connsiteY16" fmla="*/ 913231 h 1242847"/>
              <a:gd name="connsiteX17" fmla="*/ 452960 w 1626458"/>
              <a:gd name="connsiteY17" fmla="*/ 1010523 h 1242847"/>
              <a:gd name="connsiteX18" fmla="*/ 496591 w 1626458"/>
              <a:gd name="connsiteY18" fmla="*/ 998911 h 1242847"/>
              <a:gd name="connsiteX19" fmla="*/ 601111 w 1626458"/>
              <a:gd name="connsiteY19" fmla="*/ 1095851 h 1242847"/>
              <a:gd name="connsiteX20" fmla="*/ 644616 w 1626458"/>
              <a:gd name="connsiteY20" fmla="*/ 1084138 h 1242847"/>
              <a:gd name="connsiteX21" fmla="*/ 746696 w 1626458"/>
              <a:gd name="connsiteY21" fmla="*/ 1183642 h 1242847"/>
              <a:gd name="connsiteX22" fmla="*/ 833062 w 1626458"/>
              <a:gd name="connsiteY22" fmla="*/ 1132623 h 1242847"/>
              <a:gd name="connsiteX23" fmla="*/ 877565 w 1626458"/>
              <a:gd name="connsiteY23" fmla="*/ 1055561 h 1242847"/>
              <a:gd name="connsiteX24" fmla="*/ 840486 w 1626458"/>
              <a:gd name="connsiteY24" fmla="*/ 917470 h 1242847"/>
              <a:gd name="connsiteX25" fmla="*/ 763863 w 1626458"/>
              <a:gd name="connsiteY25" fmla="*/ 907385 h 1242847"/>
              <a:gd name="connsiteX26" fmla="*/ 759780 w 1626458"/>
              <a:gd name="connsiteY26" fmla="*/ 908695 h 1242847"/>
              <a:gd name="connsiteX27" fmla="*/ 688152 w 1626458"/>
              <a:gd name="connsiteY27" fmla="*/ 785034 h 1242847"/>
              <a:gd name="connsiteX28" fmla="*/ 635998 w 1626458"/>
              <a:gd name="connsiteY28" fmla="*/ 785064 h 1242847"/>
              <a:gd name="connsiteX29" fmla="*/ 615283 w 1626458"/>
              <a:gd name="connsiteY29" fmla="*/ 793229 h 1242847"/>
              <a:gd name="connsiteX30" fmla="*/ 510774 w 1626458"/>
              <a:gd name="connsiteY30" fmla="*/ 696280 h 1242847"/>
              <a:gd name="connsiteX31" fmla="*/ 443218 w 1626458"/>
              <a:gd name="connsiteY31" fmla="*/ 725794 h 1242847"/>
              <a:gd name="connsiteX32" fmla="*/ 442512 w 1626458"/>
              <a:gd name="connsiteY32" fmla="*/ 722518 h 1242847"/>
              <a:gd name="connsiteX33" fmla="*/ 318654 w 1626458"/>
              <a:gd name="connsiteY33" fmla="*/ 651086 h 1242847"/>
              <a:gd name="connsiteX34" fmla="*/ 257342 w 1626458"/>
              <a:gd name="connsiteY34" fmla="*/ 698124 h 1242847"/>
              <a:gd name="connsiteX35" fmla="*/ 230681 w 1626458"/>
              <a:gd name="connsiteY35" fmla="*/ 744391 h 1242847"/>
              <a:gd name="connsiteX36" fmla="*/ 30240 w 1626458"/>
              <a:gd name="connsiteY36" fmla="*/ 622675 h 1242847"/>
              <a:gd name="connsiteX37" fmla="*/ 30240 w 1626458"/>
              <a:gd name="connsiteY37" fmla="*/ 45797 h 1242847"/>
              <a:gd name="connsiteX38" fmla="*/ 451433 w 1626458"/>
              <a:gd name="connsiteY38" fmla="*/ 199668 h 1242847"/>
              <a:gd name="connsiteX39" fmla="*/ 405216 w 1626458"/>
              <a:gd name="connsiteY39" fmla="*/ 243062 h 1242847"/>
              <a:gd name="connsiteX40" fmla="*/ 396184 w 1626458"/>
              <a:gd name="connsiteY40" fmla="*/ 395255 h 1242847"/>
              <a:gd name="connsiteX41" fmla="*/ 548377 w 1626458"/>
              <a:gd name="connsiteY41" fmla="*/ 404287 h 1242847"/>
              <a:gd name="connsiteX42" fmla="*/ 551376 w 1626458"/>
              <a:gd name="connsiteY42" fmla="*/ 401520 h 1242847"/>
              <a:gd name="connsiteX43" fmla="*/ 686902 w 1626458"/>
              <a:gd name="connsiteY43" fmla="*/ 275520 h 1242847"/>
              <a:gd name="connsiteX44" fmla="*/ 773136 w 1626458"/>
              <a:gd name="connsiteY44" fmla="*/ 335244 h 1242847"/>
              <a:gd name="connsiteX45" fmla="*/ 777723 w 1626458"/>
              <a:gd name="connsiteY45" fmla="*/ 338419 h 1242847"/>
              <a:gd name="connsiteX46" fmla="*/ 802418 w 1626458"/>
              <a:gd name="connsiteY46" fmla="*/ 355555 h 1242847"/>
              <a:gd name="connsiteX47" fmla="*/ 803174 w 1626458"/>
              <a:gd name="connsiteY47" fmla="*/ 356009 h 1242847"/>
              <a:gd name="connsiteX48" fmla="*/ 1202443 w 1626458"/>
              <a:gd name="connsiteY48" fmla="*/ 599945 h 1242847"/>
              <a:gd name="connsiteX49" fmla="*/ 1202443 w 1626458"/>
              <a:gd name="connsiteY49" fmla="*/ 599945 h 1242847"/>
              <a:gd name="connsiteX50" fmla="*/ 1211918 w 1626458"/>
              <a:gd name="connsiteY50" fmla="*/ 605690 h 1242847"/>
              <a:gd name="connsiteX51" fmla="*/ 1366848 w 1626458"/>
              <a:gd name="connsiteY51" fmla="*/ 700342 h 1242847"/>
              <a:gd name="connsiteX52" fmla="*/ 1367100 w 1626458"/>
              <a:gd name="connsiteY52" fmla="*/ 699938 h 1242847"/>
              <a:gd name="connsiteX53" fmla="*/ 1440382 w 1626458"/>
              <a:gd name="connsiteY53" fmla="*/ 744442 h 1242847"/>
              <a:gd name="connsiteX54" fmla="*/ 1463339 w 1626458"/>
              <a:gd name="connsiteY54" fmla="*/ 838362 h 1242847"/>
              <a:gd name="connsiteX55" fmla="*/ 1369418 w 1626458"/>
              <a:gd name="connsiteY55" fmla="*/ 861319 h 1242847"/>
              <a:gd name="connsiteX56" fmla="*/ 1338826 w 1626458"/>
              <a:gd name="connsiteY56" fmla="*/ 843125 h 1242847"/>
              <a:gd name="connsiteX57" fmla="*/ 1335701 w 1626458"/>
              <a:gd name="connsiteY57" fmla="*/ 841714 h 1242847"/>
              <a:gd name="connsiteX58" fmla="*/ 1157991 w 1626458"/>
              <a:gd name="connsiteY58" fmla="*/ 733707 h 1242847"/>
              <a:gd name="connsiteX59" fmla="*/ 1142266 w 1626458"/>
              <a:gd name="connsiteY59" fmla="*/ 759511 h 1242847"/>
              <a:gd name="connsiteX60" fmla="*/ 1318666 w 1626458"/>
              <a:gd name="connsiteY60" fmla="*/ 866914 h 1242847"/>
              <a:gd name="connsiteX61" fmla="*/ 1320934 w 1626458"/>
              <a:gd name="connsiteY61" fmla="*/ 869031 h 1242847"/>
              <a:gd name="connsiteX62" fmla="*/ 1334471 w 1626458"/>
              <a:gd name="connsiteY62" fmla="*/ 964730 h 1242847"/>
              <a:gd name="connsiteX63" fmla="*/ 1244074 w 1626458"/>
              <a:gd name="connsiteY63" fmla="*/ 981876 h 1242847"/>
              <a:gd name="connsiteX64" fmla="*/ 1198714 w 1626458"/>
              <a:gd name="connsiteY64" fmla="*/ 954257 h 1242847"/>
              <a:gd name="connsiteX65" fmla="*/ 1196093 w 1626458"/>
              <a:gd name="connsiteY65" fmla="*/ 952997 h 1242847"/>
              <a:gd name="connsiteX66" fmla="*/ 1046203 w 1626458"/>
              <a:gd name="connsiteY66" fmla="*/ 861874 h 1242847"/>
              <a:gd name="connsiteX67" fmla="*/ 1030478 w 1626458"/>
              <a:gd name="connsiteY67" fmla="*/ 887729 h 1242847"/>
              <a:gd name="connsiteX68" fmla="*/ 1184652 w 1626458"/>
              <a:gd name="connsiteY68" fmla="*/ 981422 h 1242847"/>
              <a:gd name="connsiteX69" fmla="*/ 1197892 w 1626458"/>
              <a:gd name="connsiteY69" fmla="*/ 1077016 h 1242847"/>
              <a:gd name="connsiteX70" fmla="*/ 1112479 w 1626458"/>
              <a:gd name="connsiteY70" fmla="*/ 1096637 h 1242847"/>
              <a:gd name="connsiteX71" fmla="*/ 1112479 w 1626458"/>
              <a:gd name="connsiteY71" fmla="*/ 1096637 h 1242847"/>
              <a:gd name="connsiteX72" fmla="*/ 1092571 w 1626458"/>
              <a:gd name="connsiteY72" fmla="*/ 1085045 h 1242847"/>
              <a:gd name="connsiteX73" fmla="*/ 1055981 w 1626458"/>
              <a:gd name="connsiteY73" fmla="*/ 1062818 h 1242847"/>
              <a:gd name="connsiteX74" fmla="*/ 1050941 w 1626458"/>
              <a:gd name="connsiteY74" fmla="*/ 1061004 h 1242847"/>
              <a:gd name="connsiteX75" fmla="*/ 937238 w 1626458"/>
              <a:gd name="connsiteY75" fmla="*/ 994325 h 1242847"/>
              <a:gd name="connsiteX76" fmla="*/ 922118 w 1626458"/>
              <a:gd name="connsiteY76" fmla="*/ 1020482 h 1242847"/>
              <a:gd name="connsiteX77" fmla="*/ 1045397 w 1626458"/>
              <a:gd name="connsiteY77" fmla="*/ 1092151 h 1242847"/>
              <a:gd name="connsiteX78" fmla="*/ 1053300 w 1626458"/>
              <a:gd name="connsiteY78" fmla="*/ 1188405 h 1242847"/>
              <a:gd name="connsiteX79" fmla="*/ 965815 w 1626458"/>
              <a:gd name="connsiteY79" fmla="*/ 1202628 h 1242847"/>
              <a:gd name="connsiteX80" fmla="*/ 965059 w 1626458"/>
              <a:gd name="connsiteY80" fmla="*/ 1202225 h 1242847"/>
              <a:gd name="connsiteX81" fmla="*/ 874642 w 1626458"/>
              <a:gd name="connsiteY81" fmla="*/ 1154143 h 1242847"/>
              <a:gd name="connsiteX82" fmla="*/ 860429 w 1626458"/>
              <a:gd name="connsiteY82" fmla="*/ 1180855 h 1242847"/>
              <a:gd name="connsiteX83" fmla="*/ 950494 w 1626458"/>
              <a:gd name="connsiteY83" fmla="*/ 1228735 h 1242847"/>
              <a:gd name="connsiteX84" fmla="*/ 1000894 w 1626458"/>
              <a:gd name="connsiteY84" fmla="*/ 1242847 h 1242847"/>
              <a:gd name="connsiteX85" fmla="*/ 1024481 w 1626458"/>
              <a:gd name="connsiteY85" fmla="*/ 1240025 h 1242847"/>
              <a:gd name="connsiteX86" fmla="*/ 1097258 w 1626458"/>
              <a:gd name="connsiteY86" fmla="*/ 1122744 h 1242847"/>
              <a:gd name="connsiteX87" fmla="*/ 1230501 w 1626458"/>
              <a:gd name="connsiteY87" fmla="*/ 1081955 h 1242847"/>
              <a:gd name="connsiteX88" fmla="*/ 1239437 w 1626458"/>
              <a:gd name="connsiteY88" fmla="*/ 1013326 h 1242847"/>
              <a:gd name="connsiteX89" fmla="*/ 1369776 w 1626458"/>
              <a:gd name="connsiteY89" fmla="*/ 963243 h 1242847"/>
              <a:gd name="connsiteX90" fmla="*/ 1374811 w 1626458"/>
              <a:gd name="connsiteY90" fmla="*/ 897103 h 1242847"/>
              <a:gd name="connsiteX91" fmla="*/ 1489068 w 1626458"/>
              <a:gd name="connsiteY91" fmla="*/ 854314 h 1242847"/>
              <a:gd name="connsiteX92" fmla="*/ 1456162 w 1626458"/>
              <a:gd name="connsiteY92" fmla="*/ 718985 h 1242847"/>
              <a:gd name="connsiteX93" fmla="*/ 1456006 w 1626458"/>
              <a:gd name="connsiteY93" fmla="*/ 718889 h 1242847"/>
              <a:gd name="connsiteX94" fmla="*/ 1228500 w 1626458"/>
              <a:gd name="connsiteY94" fmla="*/ 580490 h 1242847"/>
              <a:gd name="connsiteX95" fmla="*/ 929124 w 1626458"/>
              <a:gd name="connsiteY95" fmla="*/ 397538 h 1242847"/>
              <a:gd name="connsiteX96" fmla="*/ 981842 w 1626458"/>
              <a:gd name="connsiteY96" fmla="*/ 401822 h 1242847"/>
              <a:gd name="connsiteX97" fmla="*/ 1142669 w 1626458"/>
              <a:gd name="connsiteY97" fmla="*/ 356462 h 1242847"/>
              <a:gd name="connsiteX98" fmla="*/ 1126995 w 1626458"/>
              <a:gd name="connsiteY98" fmla="*/ 330607 h 1242847"/>
              <a:gd name="connsiteX99" fmla="*/ 799394 w 1626458"/>
              <a:gd name="connsiteY99" fmla="*/ 316747 h 1242847"/>
              <a:gd name="connsiteX100" fmla="*/ 694563 w 1626458"/>
              <a:gd name="connsiteY100" fmla="*/ 244070 h 1242847"/>
              <a:gd name="connsiteX101" fmla="*/ 675663 w 1626458"/>
              <a:gd name="connsiteY101" fmla="*/ 245431 h 1242847"/>
              <a:gd name="connsiteX102" fmla="*/ 530964 w 1626458"/>
              <a:gd name="connsiteY102" fmla="*/ 379445 h 1242847"/>
              <a:gd name="connsiteX103" fmla="*/ 421218 w 1626458"/>
              <a:gd name="connsiteY103" fmla="*/ 377394 h 1242847"/>
              <a:gd name="connsiteX104" fmla="*/ 423264 w 1626458"/>
              <a:gd name="connsiteY104" fmla="*/ 267648 h 1242847"/>
              <a:gd name="connsiteX105" fmla="*/ 425830 w 1626458"/>
              <a:gd name="connsiteY105" fmla="*/ 265289 h 1242847"/>
              <a:gd name="connsiteX106" fmla="*/ 553241 w 1626458"/>
              <a:gd name="connsiteY106" fmla="*/ 145740 h 1242847"/>
              <a:gd name="connsiteX107" fmla="*/ 909619 w 1626458"/>
              <a:gd name="connsiteY107" fmla="*/ 81329 h 1242847"/>
              <a:gd name="connsiteX108" fmla="*/ 1354802 w 1626458"/>
              <a:gd name="connsiteY108" fmla="*/ 267809 h 1242847"/>
              <a:gd name="connsiteX109" fmla="*/ 1368411 w 1626458"/>
              <a:gd name="connsiteY109" fmla="*/ 266851 h 1242847"/>
              <a:gd name="connsiteX110" fmla="*/ 1596218 w 1626458"/>
              <a:gd name="connsiteY110" fmla="*/ 130469 h 1242847"/>
              <a:gd name="connsiteX111" fmla="*/ 1596218 w 1626458"/>
              <a:gd name="connsiteY111" fmla="*/ 570915 h 1242847"/>
              <a:gd name="connsiteX112" fmla="*/ 1462759 w 1626458"/>
              <a:gd name="connsiteY112" fmla="*/ 631395 h 1242847"/>
              <a:gd name="connsiteX113" fmla="*/ 1475208 w 1626458"/>
              <a:gd name="connsiteY113" fmla="*/ 658963 h 1242847"/>
              <a:gd name="connsiteX114" fmla="*/ 1617588 w 1626458"/>
              <a:gd name="connsiteY114" fmla="*/ 594451 h 1242847"/>
              <a:gd name="connsiteX115" fmla="*/ 1626458 w 1626458"/>
              <a:gd name="connsiteY115" fmla="*/ 580692 h 1242847"/>
              <a:gd name="connsiteX116" fmla="*/ 1626458 w 1626458"/>
              <a:gd name="connsiteY116" fmla="*/ 103555 h 1242847"/>
              <a:gd name="connsiteX117" fmla="*/ 1618747 w 1626458"/>
              <a:gd name="connsiteY117" fmla="*/ 90401 h 1242847"/>
              <a:gd name="connsiteX118" fmla="*/ 771624 w 1626458"/>
              <a:gd name="connsiteY118" fmla="*/ 936466 h 1242847"/>
              <a:gd name="connsiteX119" fmla="*/ 858362 w 1626458"/>
              <a:gd name="connsiteY119" fmla="*/ 986659 h 1242847"/>
              <a:gd name="connsiteX120" fmla="*/ 851306 w 1626458"/>
              <a:gd name="connsiteY120" fmla="*/ 1040290 h 1242847"/>
              <a:gd name="connsiteX121" fmla="*/ 806803 w 1626458"/>
              <a:gd name="connsiteY121" fmla="*/ 1117351 h 1242847"/>
              <a:gd name="connsiteX122" fmla="*/ 710060 w 1626458"/>
              <a:gd name="connsiteY122" fmla="*/ 1143282 h 1242847"/>
              <a:gd name="connsiteX123" fmla="*/ 684130 w 1626458"/>
              <a:gd name="connsiteY123" fmla="*/ 1046539 h 1242847"/>
              <a:gd name="connsiteX124" fmla="*/ 684886 w 1626458"/>
              <a:gd name="connsiteY124" fmla="*/ 1045279 h 1242847"/>
              <a:gd name="connsiteX125" fmla="*/ 684886 w 1626458"/>
              <a:gd name="connsiteY125" fmla="*/ 1045279 h 1242847"/>
              <a:gd name="connsiteX126" fmla="*/ 719611 w 1626458"/>
              <a:gd name="connsiteY126" fmla="*/ 985202 h 1242847"/>
              <a:gd name="connsiteX127" fmla="*/ 728633 w 1626458"/>
              <a:gd name="connsiteY127" fmla="*/ 969528 h 1242847"/>
              <a:gd name="connsiteX128" fmla="*/ 771624 w 1626458"/>
              <a:gd name="connsiteY128" fmla="*/ 936466 h 1242847"/>
              <a:gd name="connsiteX129" fmla="*/ 643810 w 1626458"/>
              <a:gd name="connsiteY129" fmla="*/ 814145 h 1242847"/>
              <a:gd name="connsiteX130" fmla="*/ 730649 w 1626458"/>
              <a:gd name="connsiteY130" fmla="*/ 863300 h 1242847"/>
              <a:gd name="connsiteX131" fmla="*/ 723442 w 1626458"/>
              <a:gd name="connsiteY131" fmla="*/ 917969 h 1242847"/>
              <a:gd name="connsiteX132" fmla="*/ 693202 w 1626458"/>
              <a:gd name="connsiteY132" fmla="*/ 970032 h 1242847"/>
              <a:gd name="connsiteX133" fmla="*/ 658476 w 1626458"/>
              <a:gd name="connsiteY133" fmla="*/ 1030159 h 1242847"/>
              <a:gd name="connsiteX134" fmla="*/ 563951 w 1626458"/>
              <a:gd name="connsiteY134" fmla="*/ 1062441 h 1242847"/>
              <a:gd name="connsiteX135" fmla="*/ 531670 w 1626458"/>
              <a:gd name="connsiteY135" fmla="*/ 967915 h 1242847"/>
              <a:gd name="connsiteX136" fmla="*/ 536710 w 1626458"/>
              <a:gd name="connsiteY136" fmla="*/ 959902 h 1242847"/>
              <a:gd name="connsiteX137" fmla="*/ 601423 w 1626458"/>
              <a:gd name="connsiteY137" fmla="*/ 847762 h 1242847"/>
              <a:gd name="connsiteX138" fmla="*/ 605909 w 1626458"/>
              <a:gd name="connsiteY138" fmla="*/ 839042 h 1242847"/>
              <a:gd name="connsiteX139" fmla="*/ 643810 w 1626458"/>
              <a:gd name="connsiteY139" fmla="*/ 814145 h 1242847"/>
              <a:gd name="connsiteX140" fmla="*/ 514433 w 1626458"/>
              <a:gd name="connsiteY140" fmla="*/ 726398 h 1242847"/>
              <a:gd name="connsiteX141" fmla="*/ 585245 w 1626458"/>
              <a:gd name="connsiteY141" fmla="*/ 796707 h 1242847"/>
              <a:gd name="connsiteX142" fmla="*/ 579953 w 1626458"/>
              <a:gd name="connsiteY142" fmla="*/ 823771 h 1242847"/>
              <a:gd name="connsiteX143" fmla="*/ 574661 w 1626458"/>
              <a:gd name="connsiteY143" fmla="*/ 832037 h 1242847"/>
              <a:gd name="connsiteX144" fmla="*/ 509897 w 1626458"/>
              <a:gd name="connsiteY144" fmla="*/ 944177 h 1242847"/>
              <a:gd name="connsiteX145" fmla="*/ 505512 w 1626458"/>
              <a:gd name="connsiteY145" fmla="*/ 952745 h 1242847"/>
              <a:gd name="connsiteX146" fmla="*/ 406950 w 1626458"/>
              <a:gd name="connsiteY146" fmla="*/ 968318 h 1242847"/>
              <a:gd name="connsiteX147" fmla="*/ 384804 w 1626458"/>
              <a:gd name="connsiteY147" fmla="*/ 880774 h 1242847"/>
              <a:gd name="connsiteX148" fmla="*/ 388886 w 1626458"/>
              <a:gd name="connsiteY148" fmla="*/ 874322 h 1242847"/>
              <a:gd name="connsiteX149" fmla="*/ 432331 w 1626458"/>
              <a:gd name="connsiteY149" fmla="*/ 799025 h 1242847"/>
              <a:gd name="connsiteX150" fmla="*/ 437371 w 1626458"/>
              <a:gd name="connsiteY150" fmla="*/ 788542 h 1242847"/>
              <a:gd name="connsiteX151" fmla="*/ 452794 w 1626458"/>
              <a:gd name="connsiteY151" fmla="*/ 761830 h 1242847"/>
              <a:gd name="connsiteX152" fmla="*/ 514433 w 1626458"/>
              <a:gd name="connsiteY152" fmla="*/ 726398 h 1242847"/>
              <a:gd name="connsiteX153" fmla="*/ 283500 w 1626458"/>
              <a:gd name="connsiteY153" fmla="*/ 713093 h 1242847"/>
              <a:gd name="connsiteX154" fmla="*/ 377975 w 1626458"/>
              <a:gd name="connsiteY154" fmla="*/ 680711 h 1242847"/>
              <a:gd name="connsiteX155" fmla="*/ 410357 w 1626458"/>
              <a:gd name="connsiteY155" fmla="*/ 775186 h 1242847"/>
              <a:gd name="connsiteX156" fmla="*/ 362074 w 1626458"/>
              <a:gd name="connsiteY156" fmla="*/ 858850 h 1242847"/>
              <a:gd name="connsiteX157" fmla="*/ 358747 w 1626458"/>
              <a:gd name="connsiteY157" fmla="*/ 865301 h 1242847"/>
              <a:gd name="connsiteX158" fmla="*/ 265961 w 1626458"/>
              <a:gd name="connsiteY158" fmla="*/ 885108 h 1242847"/>
              <a:gd name="connsiteX159" fmla="*/ 265961 w 1626458"/>
              <a:gd name="connsiteY159" fmla="*/ 885108 h 1242847"/>
              <a:gd name="connsiteX160" fmla="*/ 239813 w 1626458"/>
              <a:gd name="connsiteY160" fmla="*/ 788809 h 1242847"/>
              <a:gd name="connsiteX161" fmla="*/ 240055 w 1626458"/>
              <a:gd name="connsiteY161" fmla="*/ 788391 h 1242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</a:cxnLst>
            <a:rect l="l" t="t" r="r" b="b"/>
            <a:pathLst>
              <a:path w="1626458" h="1242847">
                <a:moveTo>
                  <a:pt x="1618747" y="90401"/>
                </a:moveTo>
                <a:cubicBezTo>
                  <a:pt x="1614070" y="87699"/>
                  <a:pt x="1608304" y="87699"/>
                  <a:pt x="1603627" y="90401"/>
                </a:cubicBezTo>
                <a:lnTo>
                  <a:pt x="1359490" y="236561"/>
                </a:lnTo>
                <a:lnTo>
                  <a:pt x="921262" y="53357"/>
                </a:lnTo>
                <a:cubicBezTo>
                  <a:pt x="789143" y="-1781"/>
                  <a:pt x="636965" y="25697"/>
                  <a:pt x="532476" y="123564"/>
                </a:cubicBezTo>
                <a:lnTo>
                  <a:pt x="486310" y="166908"/>
                </a:lnTo>
                <a:cubicBezTo>
                  <a:pt x="258350" y="193973"/>
                  <a:pt x="26964" y="5376"/>
                  <a:pt x="24746" y="3461"/>
                </a:cubicBezTo>
                <a:cubicBezTo>
                  <a:pt x="18307" y="-1856"/>
                  <a:pt x="8777" y="-944"/>
                  <a:pt x="3461" y="5492"/>
                </a:cubicBezTo>
                <a:cubicBezTo>
                  <a:pt x="1227" y="8198"/>
                  <a:pt x="4" y="11595"/>
                  <a:pt x="0" y="15103"/>
                </a:cubicBezTo>
                <a:lnTo>
                  <a:pt x="0" y="631445"/>
                </a:lnTo>
                <a:cubicBezTo>
                  <a:pt x="-13" y="636737"/>
                  <a:pt x="2739" y="641646"/>
                  <a:pt x="7258" y="644398"/>
                </a:cubicBezTo>
                <a:lnTo>
                  <a:pt x="215460" y="770700"/>
                </a:lnTo>
                <a:lnTo>
                  <a:pt x="213847" y="773522"/>
                </a:lnTo>
                <a:cubicBezTo>
                  <a:pt x="185971" y="821861"/>
                  <a:pt x="202527" y="883647"/>
                  <a:pt x="250841" y="911568"/>
                </a:cubicBezTo>
                <a:lnTo>
                  <a:pt x="250841" y="911568"/>
                </a:lnTo>
                <a:cubicBezTo>
                  <a:pt x="266157" y="920438"/>
                  <a:pt x="283545" y="925101"/>
                  <a:pt x="301241" y="925075"/>
                </a:cubicBezTo>
                <a:cubicBezTo>
                  <a:pt x="317812" y="925045"/>
                  <a:pt x="334122" y="920983"/>
                  <a:pt x="348768" y="913231"/>
                </a:cubicBezTo>
                <a:cubicBezTo>
                  <a:pt x="350673" y="968868"/>
                  <a:pt x="397318" y="1012429"/>
                  <a:pt x="452960" y="1010523"/>
                </a:cubicBezTo>
                <a:cubicBezTo>
                  <a:pt x="468191" y="1010004"/>
                  <a:pt x="483114" y="1006033"/>
                  <a:pt x="496591" y="998911"/>
                </a:cubicBezTo>
                <a:cubicBezTo>
                  <a:pt x="498683" y="1054543"/>
                  <a:pt x="545479" y="1097942"/>
                  <a:pt x="601111" y="1095851"/>
                </a:cubicBezTo>
                <a:cubicBezTo>
                  <a:pt x="616311" y="1095281"/>
                  <a:pt x="631184" y="1091274"/>
                  <a:pt x="644616" y="1084138"/>
                </a:cubicBezTo>
                <a:cubicBezTo>
                  <a:pt x="645327" y="1139804"/>
                  <a:pt x="691029" y="1184353"/>
                  <a:pt x="746696" y="1183642"/>
                </a:cubicBezTo>
                <a:cubicBezTo>
                  <a:pt x="782505" y="1183184"/>
                  <a:pt x="815381" y="1163760"/>
                  <a:pt x="833062" y="1132623"/>
                </a:cubicBezTo>
                <a:lnTo>
                  <a:pt x="877565" y="1055561"/>
                </a:lnTo>
                <a:cubicBezTo>
                  <a:pt x="905456" y="1007192"/>
                  <a:pt x="888859" y="945366"/>
                  <a:pt x="840486" y="917470"/>
                </a:cubicBezTo>
                <a:cubicBezTo>
                  <a:pt x="817292" y="904094"/>
                  <a:pt x="789733" y="900465"/>
                  <a:pt x="763863" y="907385"/>
                </a:cubicBezTo>
                <a:lnTo>
                  <a:pt x="759780" y="908695"/>
                </a:lnTo>
                <a:cubicBezTo>
                  <a:pt x="774149" y="854767"/>
                  <a:pt x="742080" y="799403"/>
                  <a:pt x="688152" y="785034"/>
                </a:cubicBezTo>
                <a:cubicBezTo>
                  <a:pt x="671066" y="780478"/>
                  <a:pt x="653078" y="780488"/>
                  <a:pt x="635998" y="785064"/>
                </a:cubicBezTo>
                <a:cubicBezTo>
                  <a:pt x="628816" y="787025"/>
                  <a:pt x="621871" y="789761"/>
                  <a:pt x="615283" y="793229"/>
                </a:cubicBezTo>
                <a:cubicBezTo>
                  <a:pt x="613197" y="737597"/>
                  <a:pt x="566405" y="694193"/>
                  <a:pt x="510774" y="696280"/>
                </a:cubicBezTo>
                <a:cubicBezTo>
                  <a:pt x="485337" y="697237"/>
                  <a:pt x="461200" y="707781"/>
                  <a:pt x="443218" y="725794"/>
                </a:cubicBezTo>
                <a:cubicBezTo>
                  <a:pt x="442966" y="724685"/>
                  <a:pt x="442764" y="723576"/>
                  <a:pt x="442512" y="722518"/>
                </a:cubicBezTo>
                <a:cubicBezTo>
                  <a:pt x="428032" y="668590"/>
                  <a:pt x="372582" y="636611"/>
                  <a:pt x="318654" y="651086"/>
                </a:cubicBezTo>
                <a:cubicBezTo>
                  <a:pt x="292794" y="658031"/>
                  <a:pt x="270744" y="674945"/>
                  <a:pt x="257342" y="698124"/>
                </a:cubicBezTo>
                <a:lnTo>
                  <a:pt x="230681" y="744391"/>
                </a:lnTo>
                <a:lnTo>
                  <a:pt x="30240" y="622675"/>
                </a:lnTo>
                <a:lnTo>
                  <a:pt x="30240" y="45797"/>
                </a:lnTo>
                <a:cubicBezTo>
                  <a:pt x="93341" y="91963"/>
                  <a:pt x="266767" y="204557"/>
                  <a:pt x="451433" y="199668"/>
                </a:cubicBezTo>
                <a:lnTo>
                  <a:pt x="405216" y="243062"/>
                </a:lnTo>
                <a:cubicBezTo>
                  <a:pt x="360698" y="282596"/>
                  <a:pt x="356651" y="350732"/>
                  <a:pt x="396184" y="395255"/>
                </a:cubicBezTo>
                <a:cubicBezTo>
                  <a:pt x="435718" y="439774"/>
                  <a:pt x="503859" y="443821"/>
                  <a:pt x="548377" y="404287"/>
                </a:cubicBezTo>
                <a:cubicBezTo>
                  <a:pt x="549395" y="403385"/>
                  <a:pt x="550393" y="402463"/>
                  <a:pt x="551376" y="401520"/>
                </a:cubicBezTo>
                <a:lnTo>
                  <a:pt x="686902" y="275520"/>
                </a:lnTo>
                <a:lnTo>
                  <a:pt x="773136" y="335244"/>
                </a:lnTo>
                <a:cubicBezTo>
                  <a:pt x="773640" y="335597"/>
                  <a:pt x="775152" y="336706"/>
                  <a:pt x="777723" y="338419"/>
                </a:cubicBezTo>
                <a:lnTo>
                  <a:pt x="802418" y="355555"/>
                </a:lnTo>
                <a:lnTo>
                  <a:pt x="803174" y="356009"/>
                </a:lnTo>
                <a:lnTo>
                  <a:pt x="1202443" y="599945"/>
                </a:lnTo>
                <a:lnTo>
                  <a:pt x="1202443" y="599945"/>
                </a:lnTo>
                <a:lnTo>
                  <a:pt x="1211918" y="605690"/>
                </a:lnTo>
                <a:lnTo>
                  <a:pt x="1366848" y="700342"/>
                </a:lnTo>
                <a:lnTo>
                  <a:pt x="1367100" y="699938"/>
                </a:lnTo>
                <a:lnTo>
                  <a:pt x="1440382" y="744442"/>
                </a:lnTo>
                <a:cubicBezTo>
                  <a:pt x="1472658" y="764037"/>
                  <a:pt x="1482934" y="806086"/>
                  <a:pt x="1463339" y="838362"/>
                </a:cubicBezTo>
                <a:cubicBezTo>
                  <a:pt x="1443743" y="870638"/>
                  <a:pt x="1401695" y="880915"/>
                  <a:pt x="1369418" y="861319"/>
                </a:cubicBezTo>
                <a:lnTo>
                  <a:pt x="1338826" y="843125"/>
                </a:lnTo>
                <a:cubicBezTo>
                  <a:pt x="1337838" y="842540"/>
                  <a:pt x="1336789" y="842067"/>
                  <a:pt x="1335701" y="841714"/>
                </a:cubicBezTo>
                <a:lnTo>
                  <a:pt x="1157991" y="733707"/>
                </a:lnTo>
                <a:lnTo>
                  <a:pt x="1142266" y="759511"/>
                </a:lnTo>
                <a:lnTo>
                  <a:pt x="1318666" y="866914"/>
                </a:lnTo>
                <a:cubicBezTo>
                  <a:pt x="1319361" y="867685"/>
                  <a:pt x="1320117" y="868390"/>
                  <a:pt x="1320934" y="869031"/>
                </a:cubicBezTo>
                <a:cubicBezTo>
                  <a:pt x="1351098" y="891721"/>
                  <a:pt x="1357156" y="934566"/>
                  <a:pt x="1334471" y="964730"/>
                </a:cubicBezTo>
                <a:cubicBezTo>
                  <a:pt x="1313273" y="992909"/>
                  <a:pt x="1274117" y="1000338"/>
                  <a:pt x="1244074" y="981876"/>
                </a:cubicBezTo>
                <a:lnTo>
                  <a:pt x="1198714" y="954257"/>
                </a:lnTo>
                <a:cubicBezTo>
                  <a:pt x="1197892" y="953738"/>
                  <a:pt x="1197010" y="953314"/>
                  <a:pt x="1196093" y="952997"/>
                </a:cubicBezTo>
                <a:lnTo>
                  <a:pt x="1046203" y="861874"/>
                </a:lnTo>
                <a:lnTo>
                  <a:pt x="1030478" y="887729"/>
                </a:lnTo>
                <a:lnTo>
                  <a:pt x="1184652" y="981422"/>
                </a:lnTo>
                <a:cubicBezTo>
                  <a:pt x="1214706" y="1004163"/>
                  <a:pt x="1220633" y="1046963"/>
                  <a:pt x="1197892" y="1077016"/>
                </a:cubicBezTo>
                <a:cubicBezTo>
                  <a:pt x="1177934" y="1103391"/>
                  <a:pt x="1141943" y="1111656"/>
                  <a:pt x="1112479" y="1096637"/>
                </a:cubicBezTo>
                <a:lnTo>
                  <a:pt x="1112479" y="1096637"/>
                </a:lnTo>
                <a:lnTo>
                  <a:pt x="1092571" y="1085045"/>
                </a:lnTo>
                <a:lnTo>
                  <a:pt x="1055981" y="1062818"/>
                </a:lnTo>
                <a:cubicBezTo>
                  <a:pt x="1054424" y="1061916"/>
                  <a:pt x="1052715" y="1061307"/>
                  <a:pt x="1050941" y="1061004"/>
                </a:cubicBezTo>
                <a:lnTo>
                  <a:pt x="937238" y="994325"/>
                </a:lnTo>
                <a:lnTo>
                  <a:pt x="922118" y="1020482"/>
                </a:lnTo>
                <a:lnTo>
                  <a:pt x="1045397" y="1092151"/>
                </a:lnTo>
                <a:cubicBezTo>
                  <a:pt x="1074160" y="1116550"/>
                  <a:pt x="1077698" y="1159642"/>
                  <a:pt x="1053300" y="1188405"/>
                </a:cubicBezTo>
                <a:cubicBezTo>
                  <a:pt x="1031592" y="1213998"/>
                  <a:pt x="994508" y="1220026"/>
                  <a:pt x="965815" y="1202628"/>
                </a:cubicBezTo>
                <a:lnTo>
                  <a:pt x="965059" y="1202225"/>
                </a:lnTo>
                <a:lnTo>
                  <a:pt x="874642" y="1154143"/>
                </a:lnTo>
                <a:lnTo>
                  <a:pt x="860429" y="1180855"/>
                </a:lnTo>
                <a:lnTo>
                  <a:pt x="950494" y="1228735"/>
                </a:lnTo>
                <a:cubicBezTo>
                  <a:pt x="965709" y="1237908"/>
                  <a:pt x="983128" y="1242787"/>
                  <a:pt x="1000894" y="1242847"/>
                </a:cubicBezTo>
                <a:cubicBezTo>
                  <a:pt x="1008842" y="1242852"/>
                  <a:pt x="1016760" y="1241905"/>
                  <a:pt x="1024481" y="1240025"/>
                </a:cubicBezTo>
                <a:cubicBezTo>
                  <a:pt x="1076610" y="1227243"/>
                  <a:pt x="1108951" y="1175130"/>
                  <a:pt x="1097258" y="1122744"/>
                </a:cubicBezTo>
                <a:cubicBezTo>
                  <a:pt x="1145315" y="1148277"/>
                  <a:pt x="1204968" y="1130012"/>
                  <a:pt x="1230501" y="1081955"/>
                </a:cubicBezTo>
                <a:cubicBezTo>
                  <a:pt x="1241680" y="1060913"/>
                  <a:pt x="1244855" y="1036530"/>
                  <a:pt x="1239437" y="1013326"/>
                </a:cubicBezTo>
                <a:cubicBezTo>
                  <a:pt x="1289257" y="1035487"/>
                  <a:pt x="1347615" y="1013064"/>
                  <a:pt x="1369776" y="963243"/>
                </a:cubicBezTo>
                <a:cubicBezTo>
                  <a:pt x="1379030" y="942438"/>
                  <a:pt x="1380809" y="919073"/>
                  <a:pt x="1374811" y="897103"/>
                </a:cubicBezTo>
                <a:cubicBezTo>
                  <a:pt x="1418206" y="910872"/>
                  <a:pt x="1465395" y="893202"/>
                  <a:pt x="1489068" y="854314"/>
                </a:cubicBezTo>
                <a:cubicBezTo>
                  <a:pt x="1517353" y="807855"/>
                  <a:pt x="1502621" y="747264"/>
                  <a:pt x="1456162" y="718985"/>
                </a:cubicBezTo>
                <a:cubicBezTo>
                  <a:pt x="1456112" y="718949"/>
                  <a:pt x="1456056" y="718919"/>
                  <a:pt x="1456006" y="718889"/>
                </a:cubicBezTo>
                <a:lnTo>
                  <a:pt x="1228500" y="580490"/>
                </a:lnTo>
                <a:lnTo>
                  <a:pt x="929124" y="397538"/>
                </a:lnTo>
                <a:cubicBezTo>
                  <a:pt x="946558" y="400356"/>
                  <a:pt x="964182" y="401787"/>
                  <a:pt x="981842" y="401822"/>
                </a:cubicBezTo>
                <a:cubicBezTo>
                  <a:pt x="1038623" y="401933"/>
                  <a:pt x="1094315" y="386229"/>
                  <a:pt x="1142669" y="356462"/>
                </a:cubicBezTo>
                <a:lnTo>
                  <a:pt x="1126995" y="330607"/>
                </a:lnTo>
                <a:cubicBezTo>
                  <a:pt x="977256" y="421327"/>
                  <a:pt x="834322" y="339830"/>
                  <a:pt x="799394" y="316747"/>
                </a:cubicBezTo>
                <a:lnTo>
                  <a:pt x="694563" y="244070"/>
                </a:lnTo>
                <a:cubicBezTo>
                  <a:pt x="688726" y="240028"/>
                  <a:pt x="680864" y="240598"/>
                  <a:pt x="675663" y="245431"/>
                </a:cubicBezTo>
                <a:lnTo>
                  <a:pt x="530964" y="379445"/>
                </a:lnTo>
                <a:cubicBezTo>
                  <a:pt x="500094" y="409186"/>
                  <a:pt x="450959" y="408269"/>
                  <a:pt x="421218" y="377394"/>
                </a:cubicBezTo>
                <a:cubicBezTo>
                  <a:pt x="391477" y="346524"/>
                  <a:pt x="392394" y="297389"/>
                  <a:pt x="423264" y="267648"/>
                </a:cubicBezTo>
                <a:cubicBezTo>
                  <a:pt x="424101" y="266841"/>
                  <a:pt x="424958" y="266055"/>
                  <a:pt x="425830" y="265289"/>
                </a:cubicBezTo>
                <a:lnTo>
                  <a:pt x="553241" y="145740"/>
                </a:lnTo>
                <a:cubicBezTo>
                  <a:pt x="648996" y="55988"/>
                  <a:pt x="788503" y="30773"/>
                  <a:pt x="909619" y="81329"/>
                </a:cubicBezTo>
                <a:lnTo>
                  <a:pt x="1354802" y="267809"/>
                </a:lnTo>
                <a:cubicBezTo>
                  <a:pt x="1359233" y="269669"/>
                  <a:pt x="1364283" y="269316"/>
                  <a:pt x="1368411" y="266851"/>
                </a:cubicBezTo>
                <a:lnTo>
                  <a:pt x="1596218" y="130469"/>
                </a:lnTo>
                <a:lnTo>
                  <a:pt x="1596218" y="570915"/>
                </a:lnTo>
                <a:lnTo>
                  <a:pt x="1462759" y="631395"/>
                </a:lnTo>
                <a:lnTo>
                  <a:pt x="1475208" y="658963"/>
                </a:lnTo>
                <a:lnTo>
                  <a:pt x="1617588" y="594451"/>
                </a:lnTo>
                <a:cubicBezTo>
                  <a:pt x="1622986" y="592002"/>
                  <a:pt x="1626454" y="586619"/>
                  <a:pt x="1626458" y="580692"/>
                </a:cubicBezTo>
                <a:lnTo>
                  <a:pt x="1626458" y="103555"/>
                </a:lnTo>
                <a:cubicBezTo>
                  <a:pt x="1626448" y="98102"/>
                  <a:pt x="1623500" y="93072"/>
                  <a:pt x="1618747" y="90401"/>
                </a:cubicBezTo>
                <a:close/>
                <a:moveTo>
                  <a:pt x="771624" y="936466"/>
                </a:moveTo>
                <a:cubicBezTo>
                  <a:pt x="809439" y="926376"/>
                  <a:pt x="848272" y="948849"/>
                  <a:pt x="858362" y="986659"/>
                </a:cubicBezTo>
                <a:cubicBezTo>
                  <a:pt x="863196" y="1004768"/>
                  <a:pt x="860656" y="1024051"/>
                  <a:pt x="851306" y="1040290"/>
                </a:cubicBezTo>
                <a:lnTo>
                  <a:pt x="806803" y="1117351"/>
                </a:lnTo>
                <a:cubicBezTo>
                  <a:pt x="787248" y="1151225"/>
                  <a:pt x="743934" y="1162837"/>
                  <a:pt x="710060" y="1143282"/>
                </a:cubicBezTo>
                <a:cubicBezTo>
                  <a:pt x="676187" y="1123727"/>
                  <a:pt x="664574" y="1080413"/>
                  <a:pt x="684130" y="1046539"/>
                </a:cubicBezTo>
                <a:lnTo>
                  <a:pt x="684886" y="1045279"/>
                </a:lnTo>
                <a:lnTo>
                  <a:pt x="684886" y="1045279"/>
                </a:lnTo>
                <a:lnTo>
                  <a:pt x="719611" y="985202"/>
                </a:lnTo>
                <a:lnTo>
                  <a:pt x="728633" y="969528"/>
                </a:lnTo>
                <a:cubicBezTo>
                  <a:pt x="737987" y="953219"/>
                  <a:pt x="753460" y="941319"/>
                  <a:pt x="771624" y="936466"/>
                </a:cubicBezTo>
                <a:close/>
                <a:moveTo>
                  <a:pt x="643810" y="814145"/>
                </a:moveTo>
                <a:cubicBezTo>
                  <a:pt x="681363" y="803737"/>
                  <a:pt x="720241" y="825742"/>
                  <a:pt x="730649" y="863300"/>
                </a:cubicBezTo>
                <a:cubicBezTo>
                  <a:pt x="735764" y="881746"/>
                  <a:pt x="733159" y="901478"/>
                  <a:pt x="723442" y="917969"/>
                </a:cubicBezTo>
                <a:lnTo>
                  <a:pt x="693202" y="970032"/>
                </a:lnTo>
                <a:lnTo>
                  <a:pt x="658476" y="1030159"/>
                </a:lnTo>
                <a:cubicBezTo>
                  <a:pt x="641290" y="1065177"/>
                  <a:pt x="598969" y="1079627"/>
                  <a:pt x="563951" y="1062441"/>
                </a:cubicBezTo>
                <a:cubicBezTo>
                  <a:pt x="528933" y="1045254"/>
                  <a:pt x="514483" y="1002933"/>
                  <a:pt x="531670" y="967915"/>
                </a:cubicBezTo>
                <a:cubicBezTo>
                  <a:pt x="533479" y="965330"/>
                  <a:pt x="535162" y="962654"/>
                  <a:pt x="536710" y="959902"/>
                </a:cubicBezTo>
                <a:lnTo>
                  <a:pt x="601423" y="847762"/>
                </a:lnTo>
                <a:cubicBezTo>
                  <a:pt x="603086" y="844889"/>
                  <a:pt x="604548" y="842016"/>
                  <a:pt x="605909" y="839042"/>
                </a:cubicBezTo>
                <a:cubicBezTo>
                  <a:pt x="615445" y="826780"/>
                  <a:pt x="628770" y="818026"/>
                  <a:pt x="643810" y="814145"/>
                </a:cubicBezTo>
                <a:close/>
                <a:moveTo>
                  <a:pt x="514433" y="726398"/>
                </a:moveTo>
                <a:cubicBezTo>
                  <a:pt x="553402" y="726257"/>
                  <a:pt x="585104" y="757737"/>
                  <a:pt x="585245" y="796707"/>
                </a:cubicBezTo>
                <a:cubicBezTo>
                  <a:pt x="585280" y="805985"/>
                  <a:pt x="583481" y="815183"/>
                  <a:pt x="579953" y="823771"/>
                </a:cubicBezTo>
                <a:cubicBezTo>
                  <a:pt x="578088" y="826442"/>
                  <a:pt x="576274" y="829164"/>
                  <a:pt x="574661" y="832037"/>
                </a:cubicBezTo>
                <a:lnTo>
                  <a:pt x="509897" y="944177"/>
                </a:lnTo>
                <a:cubicBezTo>
                  <a:pt x="508284" y="946999"/>
                  <a:pt x="506822" y="949872"/>
                  <a:pt x="505512" y="952745"/>
                </a:cubicBezTo>
                <a:cubicBezTo>
                  <a:pt x="482595" y="984265"/>
                  <a:pt x="438465" y="991235"/>
                  <a:pt x="406950" y="968318"/>
                </a:cubicBezTo>
                <a:cubicBezTo>
                  <a:pt x="379416" y="948300"/>
                  <a:pt x="370102" y="911477"/>
                  <a:pt x="384804" y="880774"/>
                </a:cubicBezTo>
                <a:cubicBezTo>
                  <a:pt x="386215" y="878707"/>
                  <a:pt x="387576" y="876540"/>
                  <a:pt x="388886" y="874322"/>
                </a:cubicBezTo>
                <a:lnTo>
                  <a:pt x="432331" y="799025"/>
                </a:lnTo>
                <a:cubicBezTo>
                  <a:pt x="434211" y="795628"/>
                  <a:pt x="435895" y="792130"/>
                  <a:pt x="437371" y="788542"/>
                </a:cubicBezTo>
                <a:lnTo>
                  <a:pt x="452794" y="761830"/>
                </a:lnTo>
                <a:cubicBezTo>
                  <a:pt x="465454" y="739775"/>
                  <a:pt x="489001" y="726237"/>
                  <a:pt x="514433" y="726398"/>
                </a:cubicBezTo>
                <a:close/>
                <a:moveTo>
                  <a:pt x="283500" y="713093"/>
                </a:moveTo>
                <a:cubicBezTo>
                  <a:pt x="300646" y="678065"/>
                  <a:pt x="342942" y="663565"/>
                  <a:pt x="377975" y="680711"/>
                </a:cubicBezTo>
                <a:cubicBezTo>
                  <a:pt x="413003" y="697857"/>
                  <a:pt x="427503" y="740158"/>
                  <a:pt x="410357" y="775186"/>
                </a:cubicBezTo>
                <a:lnTo>
                  <a:pt x="362074" y="858850"/>
                </a:lnTo>
                <a:cubicBezTo>
                  <a:pt x="360864" y="860967"/>
                  <a:pt x="359806" y="863134"/>
                  <a:pt x="358747" y="865301"/>
                </a:cubicBezTo>
                <a:cubicBezTo>
                  <a:pt x="337438" y="894669"/>
                  <a:pt x="297400" y="903217"/>
                  <a:pt x="265961" y="885108"/>
                </a:cubicBezTo>
                <a:lnTo>
                  <a:pt x="265961" y="885108"/>
                </a:lnTo>
                <a:cubicBezTo>
                  <a:pt x="232147" y="865734"/>
                  <a:pt x="220440" y="822622"/>
                  <a:pt x="239813" y="788809"/>
                </a:cubicBezTo>
                <a:cubicBezTo>
                  <a:pt x="239894" y="788668"/>
                  <a:pt x="239975" y="788532"/>
                  <a:pt x="240055" y="788391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98" name="Graphic 1">
            <a:extLst>
              <a:ext uri="{FF2B5EF4-FFF2-40B4-BE49-F238E27FC236}">
                <a16:creationId xmlns:a16="http://schemas.microsoft.com/office/drawing/2014/main" id="{56EFE1FC-A325-41C5-935E-2F4F99FD9099}"/>
              </a:ext>
            </a:extLst>
          </p:cNvPr>
          <p:cNvSpPr>
            <a:spLocks noChangeAspect="1"/>
          </p:cNvSpPr>
          <p:nvPr/>
        </p:nvSpPr>
        <p:spPr>
          <a:xfrm>
            <a:off x="10070848" y="3542237"/>
            <a:ext cx="817397" cy="669279"/>
          </a:xfrm>
          <a:custGeom>
            <a:avLst/>
            <a:gdLst>
              <a:gd name="connsiteX0" fmla="*/ 508339 w 1852014"/>
              <a:gd name="connsiteY0" fmla="*/ 203248 h 1516415"/>
              <a:gd name="connsiteX1" fmla="*/ 486970 w 1852014"/>
              <a:gd name="connsiteY1" fmla="*/ 181879 h 1516415"/>
              <a:gd name="connsiteX2" fmla="*/ 1339385 w 1852014"/>
              <a:gd name="connsiteY2" fmla="*/ 157536 h 1516415"/>
              <a:gd name="connsiteX3" fmla="*/ 1339385 w 1852014"/>
              <a:gd name="connsiteY3" fmla="*/ 37483 h 1516415"/>
              <a:gd name="connsiteX4" fmla="*/ 1369625 w 1852014"/>
              <a:gd name="connsiteY4" fmla="*/ 37483 h 1516415"/>
              <a:gd name="connsiteX5" fmla="*/ 1369625 w 1852014"/>
              <a:gd name="connsiteY5" fmla="*/ 192816 h 1516415"/>
              <a:gd name="connsiteX6" fmla="*/ 1354505 w 1852014"/>
              <a:gd name="connsiteY6" fmla="*/ 207936 h 1516415"/>
              <a:gd name="connsiteX7" fmla="*/ 1199223 w 1852014"/>
              <a:gd name="connsiteY7" fmla="*/ 207936 h 1516415"/>
              <a:gd name="connsiteX8" fmla="*/ 1199223 w 1852014"/>
              <a:gd name="connsiteY8" fmla="*/ 177696 h 1516415"/>
              <a:gd name="connsiteX9" fmla="*/ 1316352 w 1852014"/>
              <a:gd name="connsiteY9" fmla="*/ 177696 h 1516415"/>
              <a:gd name="connsiteX10" fmla="*/ 508339 w 1852014"/>
              <a:gd name="connsiteY10" fmla="*/ 203501 h 1516415"/>
              <a:gd name="connsiteX11" fmla="*/ 928877 w 1852014"/>
              <a:gd name="connsiteY11" fmla="*/ 1486181 h 1516415"/>
              <a:gd name="connsiteX12" fmla="*/ 538680 w 1852014"/>
              <a:gd name="connsiteY12" fmla="*/ 1338962 h 1516415"/>
              <a:gd name="connsiteX13" fmla="*/ 655810 w 1852014"/>
              <a:gd name="connsiteY13" fmla="*/ 1338962 h 1516415"/>
              <a:gd name="connsiteX14" fmla="*/ 655810 w 1852014"/>
              <a:gd name="connsiteY14" fmla="*/ 1308722 h 1516415"/>
              <a:gd name="connsiteX15" fmla="*/ 500426 w 1852014"/>
              <a:gd name="connsiteY15" fmla="*/ 1308722 h 1516415"/>
              <a:gd name="connsiteX16" fmla="*/ 485306 w 1852014"/>
              <a:gd name="connsiteY16" fmla="*/ 1323842 h 1516415"/>
              <a:gd name="connsiteX17" fmla="*/ 485306 w 1852014"/>
              <a:gd name="connsiteY17" fmla="*/ 1479175 h 1516415"/>
              <a:gd name="connsiteX18" fmla="*/ 515546 w 1852014"/>
              <a:gd name="connsiteY18" fmla="*/ 1479175 h 1516415"/>
              <a:gd name="connsiteX19" fmla="*/ 515546 w 1852014"/>
              <a:gd name="connsiteY19" fmla="*/ 1358870 h 1516415"/>
              <a:gd name="connsiteX20" fmla="*/ 1368063 w 1852014"/>
              <a:gd name="connsiteY20" fmla="*/ 1334527 h 1516415"/>
              <a:gd name="connsiteX21" fmla="*/ 1346643 w 1852014"/>
              <a:gd name="connsiteY21" fmla="*/ 1313157 h 1516415"/>
              <a:gd name="connsiteX22" fmla="*/ 928877 w 1852014"/>
              <a:gd name="connsiteY22" fmla="*/ 1486181 h 1516415"/>
              <a:gd name="connsiteX23" fmla="*/ 493774 w 1852014"/>
              <a:gd name="connsiteY23" fmla="*/ 1216843 h 1516415"/>
              <a:gd name="connsiteX24" fmla="*/ 484097 w 1852014"/>
              <a:gd name="connsiteY24" fmla="*/ 1220371 h 1516415"/>
              <a:gd name="connsiteX25" fmla="*/ 481426 w 1852014"/>
              <a:gd name="connsiteY25" fmla="*/ 1220119 h 1516415"/>
              <a:gd name="connsiteX26" fmla="*/ 163402 w 1852014"/>
              <a:gd name="connsiteY26" fmla="*/ 1162965 h 1516415"/>
              <a:gd name="connsiteX27" fmla="*/ 150953 w 1852014"/>
              <a:gd name="connsiteY27" fmla="*/ 1148097 h 1516415"/>
              <a:gd name="connsiteX28" fmla="*/ 150953 w 1852014"/>
              <a:gd name="connsiteY28" fmla="*/ 1038729 h 1516415"/>
              <a:gd name="connsiteX29" fmla="*/ 181193 w 1852014"/>
              <a:gd name="connsiteY29" fmla="*/ 1038729 h 1516415"/>
              <a:gd name="connsiteX30" fmla="*/ 181193 w 1852014"/>
              <a:gd name="connsiteY30" fmla="*/ 1135447 h 1516415"/>
              <a:gd name="connsiteX31" fmla="*/ 468977 w 1852014"/>
              <a:gd name="connsiteY31" fmla="*/ 1187157 h 1516415"/>
              <a:gd name="connsiteX32" fmla="*/ 468977 w 1852014"/>
              <a:gd name="connsiteY32" fmla="*/ 1030917 h 1516415"/>
              <a:gd name="connsiteX33" fmla="*/ 484046 w 1852014"/>
              <a:gd name="connsiteY33" fmla="*/ 1015747 h 1516415"/>
              <a:gd name="connsiteX34" fmla="*/ 485357 w 1852014"/>
              <a:gd name="connsiteY34" fmla="*/ 1015797 h 1516415"/>
              <a:gd name="connsiteX35" fmla="*/ 609542 w 1852014"/>
              <a:gd name="connsiteY35" fmla="*/ 1026281 h 1516415"/>
              <a:gd name="connsiteX36" fmla="*/ 653653 w 1852014"/>
              <a:gd name="connsiteY36" fmla="*/ 988924 h 1516415"/>
              <a:gd name="connsiteX37" fmla="*/ 653794 w 1852014"/>
              <a:gd name="connsiteY37" fmla="*/ 985608 h 1516415"/>
              <a:gd name="connsiteX38" fmla="*/ 653794 w 1852014"/>
              <a:gd name="connsiteY38" fmla="*/ 827856 h 1516415"/>
              <a:gd name="connsiteX39" fmla="*/ 664025 w 1852014"/>
              <a:gd name="connsiteY39" fmla="*/ 813643 h 1516415"/>
              <a:gd name="connsiteX40" fmla="*/ 738818 w 1852014"/>
              <a:gd name="connsiteY40" fmla="*/ 788443 h 1516415"/>
              <a:gd name="connsiteX41" fmla="*/ 671333 w 1852014"/>
              <a:gd name="connsiteY41" fmla="*/ 690717 h 1516415"/>
              <a:gd name="connsiteX42" fmla="*/ 657422 w 1852014"/>
              <a:gd name="connsiteY42" fmla="*/ 652363 h 1516415"/>
              <a:gd name="connsiteX43" fmla="*/ 653239 w 1852014"/>
              <a:gd name="connsiteY43" fmla="*/ 606197 h 1516415"/>
              <a:gd name="connsiteX44" fmla="*/ 652987 w 1852014"/>
              <a:gd name="connsiteY44" fmla="*/ 604433 h 1516415"/>
              <a:gd name="connsiteX45" fmla="*/ 623856 w 1852014"/>
              <a:gd name="connsiteY45" fmla="*/ 503129 h 1516415"/>
              <a:gd name="connsiteX46" fmla="*/ 448615 w 1852014"/>
              <a:gd name="connsiteY46" fmla="*/ 519105 h 1516415"/>
              <a:gd name="connsiteX47" fmla="*/ 373267 w 1852014"/>
              <a:gd name="connsiteY47" fmla="*/ 710625 h 1516415"/>
              <a:gd name="connsiteX48" fmla="*/ 358147 w 1852014"/>
              <a:gd name="connsiteY48" fmla="*/ 724889 h 1516415"/>
              <a:gd name="connsiteX49" fmla="*/ 297365 w 1852014"/>
              <a:gd name="connsiteY49" fmla="*/ 724889 h 1516415"/>
              <a:gd name="connsiteX50" fmla="*/ 282245 w 1852014"/>
              <a:gd name="connsiteY50" fmla="*/ 712087 h 1516415"/>
              <a:gd name="connsiteX51" fmla="*/ 238195 w 1852014"/>
              <a:gd name="connsiteY51" fmla="*/ 626104 h 1516415"/>
              <a:gd name="connsiteX52" fmla="*/ 202915 w 1852014"/>
              <a:gd name="connsiteY52" fmla="*/ 629381 h 1516415"/>
              <a:gd name="connsiteX53" fmla="*/ 176354 w 1852014"/>
              <a:gd name="connsiteY53" fmla="*/ 667130 h 1516415"/>
              <a:gd name="connsiteX54" fmla="*/ 207653 w 1852014"/>
              <a:gd name="connsiteY54" fmla="*/ 796557 h 1516415"/>
              <a:gd name="connsiteX55" fmla="*/ 210475 w 1852014"/>
              <a:gd name="connsiteY55" fmla="*/ 809863 h 1516415"/>
              <a:gd name="connsiteX56" fmla="*/ 180991 w 1852014"/>
              <a:gd name="connsiteY56" fmla="*/ 921297 h 1516415"/>
              <a:gd name="connsiteX57" fmla="*/ 180991 w 1852014"/>
              <a:gd name="connsiteY57" fmla="*/ 955519 h 1516415"/>
              <a:gd name="connsiteX58" fmla="*/ 150751 w 1852014"/>
              <a:gd name="connsiteY58" fmla="*/ 955519 h 1516415"/>
              <a:gd name="connsiteX59" fmla="*/ 150751 w 1852014"/>
              <a:gd name="connsiteY59" fmla="*/ 927497 h 1516415"/>
              <a:gd name="connsiteX60" fmla="*/ 58514 w 1852014"/>
              <a:gd name="connsiteY60" fmla="*/ 452764 h 1516415"/>
              <a:gd name="connsiteX61" fmla="*/ 314047 w 1852014"/>
              <a:gd name="connsiteY61" fmla="*/ 303192 h 1516415"/>
              <a:gd name="connsiteX62" fmla="*/ 318583 w 1852014"/>
              <a:gd name="connsiteY62" fmla="*/ 302083 h 1516415"/>
              <a:gd name="connsiteX63" fmla="*/ 581016 w 1852014"/>
              <a:gd name="connsiteY63" fmla="*/ 331970 h 1516415"/>
              <a:gd name="connsiteX64" fmla="*/ 708377 w 1852014"/>
              <a:gd name="connsiteY64" fmla="*/ 334440 h 1516415"/>
              <a:gd name="connsiteX65" fmla="*/ 729701 w 1852014"/>
              <a:gd name="connsiteY65" fmla="*/ 336027 h 1516415"/>
              <a:gd name="connsiteX66" fmla="*/ 733073 w 1852014"/>
              <a:gd name="connsiteY66" fmla="*/ 348854 h 1516415"/>
              <a:gd name="connsiteX67" fmla="*/ 652433 w 1852014"/>
              <a:gd name="connsiteY67" fmla="*/ 492998 h 1516415"/>
              <a:gd name="connsiteX68" fmla="*/ 682673 w 1852014"/>
              <a:gd name="connsiteY68" fmla="*/ 600552 h 1516415"/>
              <a:gd name="connsiteX69" fmla="*/ 682673 w 1852014"/>
              <a:gd name="connsiteY69" fmla="*/ 601862 h 1516415"/>
              <a:gd name="connsiteX70" fmla="*/ 687007 w 1852014"/>
              <a:gd name="connsiteY70" fmla="*/ 649591 h 1516415"/>
              <a:gd name="connsiteX71" fmla="*/ 695626 w 1852014"/>
              <a:gd name="connsiteY71" fmla="*/ 673481 h 1516415"/>
              <a:gd name="connsiteX72" fmla="*/ 774602 w 1852014"/>
              <a:gd name="connsiteY72" fmla="*/ 787788 h 1516415"/>
              <a:gd name="connsiteX73" fmla="*/ 770747 w 1852014"/>
              <a:gd name="connsiteY73" fmla="*/ 808820 h 1516415"/>
              <a:gd name="connsiteX74" fmla="*/ 766942 w 1852014"/>
              <a:gd name="connsiteY74" fmla="*/ 810720 h 1516415"/>
              <a:gd name="connsiteX75" fmla="*/ 684185 w 1852014"/>
              <a:gd name="connsiteY75" fmla="*/ 838843 h 1516415"/>
              <a:gd name="connsiteX76" fmla="*/ 684185 w 1852014"/>
              <a:gd name="connsiteY76" fmla="*/ 985809 h 1516415"/>
              <a:gd name="connsiteX77" fmla="*/ 613121 w 1852014"/>
              <a:gd name="connsiteY77" fmla="*/ 1056873 h 1516415"/>
              <a:gd name="connsiteX78" fmla="*/ 607123 w 1852014"/>
              <a:gd name="connsiteY78" fmla="*/ 1056621 h 1516415"/>
              <a:gd name="connsiteX79" fmla="*/ 499368 w 1852014"/>
              <a:gd name="connsiteY79" fmla="*/ 1047499 h 1516415"/>
              <a:gd name="connsiteX80" fmla="*/ 499368 w 1852014"/>
              <a:gd name="connsiteY80" fmla="*/ 1205402 h 1516415"/>
              <a:gd name="connsiteX81" fmla="*/ 493774 w 1852014"/>
              <a:gd name="connsiteY81" fmla="*/ 1216843 h 1516415"/>
              <a:gd name="connsiteX82" fmla="*/ 694567 w 1852014"/>
              <a:gd name="connsiteY82" fmla="*/ 374205 h 1516415"/>
              <a:gd name="connsiteX83" fmla="*/ 569222 w 1852014"/>
              <a:gd name="connsiteY83" fmla="*/ 359892 h 1516415"/>
              <a:gd name="connsiteX84" fmla="*/ 326446 w 1852014"/>
              <a:gd name="connsiteY84" fmla="*/ 332021 h 1516415"/>
              <a:gd name="connsiteX85" fmla="*/ 321708 w 1852014"/>
              <a:gd name="connsiteY85" fmla="*/ 333129 h 1516415"/>
              <a:gd name="connsiteX86" fmla="*/ 30983 w 1852014"/>
              <a:gd name="connsiteY86" fmla="*/ 664429 h 1516415"/>
              <a:gd name="connsiteX87" fmla="*/ 156950 w 1852014"/>
              <a:gd name="connsiteY87" fmla="*/ 894938 h 1516415"/>
              <a:gd name="connsiteX88" fmla="*/ 179630 w 1852014"/>
              <a:gd name="connsiteY88" fmla="*/ 809258 h 1516415"/>
              <a:gd name="connsiteX89" fmla="*/ 146971 w 1852014"/>
              <a:gd name="connsiteY89" fmla="*/ 661334 h 1516415"/>
              <a:gd name="connsiteX90" fmla="*/ 188954 w 1852014"/>
              <a:gd name="connsiteY90" fmla="*/ 603021 h 1516415"/>
              <a:gd name="connsiteX91" fmla="*/ 251954 w 1852014"/>
              <a:gd name="connsiteY91" fmla="*/ 599443 h 1516415"/>
              <a:gd name="connsiteX92" fmla="*/ 309814 w 1852014"/>
              <a:gd name="connsiteY92" fmla="*/ 695203 h 1516415"/>
              <a:gd name="connsiteX93" fmla="*/ 344136 w 1852014"/>
              <a:gd name="connsiteY93" fmla="*/ 695203 h 1516415"/>
              <a:gd name="connsiteX94" fmla="*/ 439896 w 1852014"/>
              <a:gd name="connsiteY94" fmla="*/ 490680 h 1516415"/>
              <a:gd name="connsiteX95" fmla="*/ 628795 w 1852014"/>
              <a:gd name="connsiteY95" fmla="*/ 473544 h 1516415"/>
              <a:gd name="connsiteX96" fmla="*/ 694567 w 1852014"/>
              <a:gd name="connsiteY96" fmla="*/ 374306 h 1516415"/>
              <a:gd name="connsiteX97" fmla="*/ 1755387 w 1852014"/>
              <a:gd name="connsiteY97" fmla="*/ 1010203 h 1516415"/>
              <a:gd name="connsiteX98" fmla="*/ 1500665 w 1852014"/>
              <a:gd name="connsiteY98" fmla="*/ 1194365 h 1516415"/>
              <a:gd name="connsiteX99" fmla="*/ 1498145 w 1852014"/>
              <a:gd name="connsiteY99" fmla="*/ 1194365 h 1516415"/>
              <a:gd name="connsiteX100" fmla="*/ 1483055 w 1852014"/>
              <a:gd name="connsiteY100" fmla="*/ 1179214 h 1516415"/>
              <a:gd name="connsiteX101" fmla="*/ 1490131 w 1852014"/>
              <a:gd name="connsiteY101" fmla="*/ 1166443 h 1516415"/>
              <a:gd name="connsiteX102" fmla="*/ 1568806 w 1852014"/>
              <a:gd name="connsiteY102" fmla="*/ 829771 h 1516415"/>
              <a:gd name="connsiteX103" fmla="*/ 1168126 w 1852014"/>
              <a:gd name="connsiteY103" fmla="*/ 505699 h 1516415"/>
              <a:gd name="connsiteX104" fmla="*/ 1146655 w 1852014"/>
              <a:gd name="connsiteY104" fmla="*/ 665064 h 1516415"/>
              <a:gd name="connsiteX105" fmla="*/ 1144387 w 1852014"/>
              <a:gd name="connsiteY105" fmla="*/ 673128 h 1516415"/>
              <a:gd name="connsiteX106" fmla="*/ 1066469 w 1852014"/>
              <a:gd name="connsiteY106" fmla="*/ 798523 h 1516415"/>
              <a:gd name="connsiteX107" fmla="*/ 1137331 w 1852014"/>
              <a:gd name="connsiteY107" fmla="*/ 829721 h 1516415"/>
              <a:gd name="connsiteX108" fmla="*/ 1146353 w 1852014"/>
              <a:gd name="connsiteY108" fmla="*/ 843883 h 1516415"/>
              <a:gd name="connsiteX109" fmla="*/ 1146353 w 1852014"/>
              <a:gd name="connsiteY109" fmla="*/ 1001837 h 1516415"/>
              <a:gd name="connsiteX110" fmla="*/ 1175605 w 1852014"/>
              <a:gd name="connsiteY110" fmla="*/ 1030948 h 1516415"/>
              <a:gd name="connsiteX111" fmla="*/ 1176895 w 1852014"/>
              <a:gd name="connsiteY111" fmla="*/ 1030917 h 1516415"/>
              <a:gd name="connsiteX112" fmla="*/ 1320183 w 1852014"/>
              <a:gd name="connsiteY112" fmla="*/ 1023912 h 1516415"/>
              <a:gd name="connsiteX113" fmla="*/ 1336038 w 1852014"/>
              <a:gd name="connsiteY113" fmla="*/ 1038256 h 1516415"/>
              <a:gd name="connsiteX114" fmla="*/ 1336058 w 1852014"/>
              <a:gd name="connsiteY114" fmla="*/ 1039032 h 1516415"/>
              <a:gd name="connsiteX115" fmla="*/ 1336058 w 1852014"/>
              <a:gd name="connsiteY115" fmla="*/ 1183075 h 1516415"/>
              <a:gd name="connsiteX116" fmla="*/ 1427232 w 1852014"/>
              <a:gd name="connsiteY116" fmla="*/ 1174608 h 1516415"/>
              <a:gd name="connsiteX117" fmla="*/ 1431214 w 1852014"/>
              <a:gd name="connsiteY117" fmla="*/ 1204848 h 1516415"/>
              <a:gd name="connsiteX118" fmla="*/ 1321342 w 1852014"/>
              <a:gd name="connsiteY118" fmla="*/ 1213970 h 1516415"/>
              <a:gd name="connsiteX119" fmla="*/ 1320838 w 1852014"/>
              <a:gd name="connsiteY119" fmla="*/ 1213970 h 1516415"/>
              <a:gd name="connsiteX120" fmla="*/ 1305718 w 1852014"/>
              <a:gd name="connsiteY120" fmla="*/ 1198850 h 1516415"/>
              <a:gd name="connsiteX121" fmla="*/ 1305718 w 1852014"/>
              <a:gd name="connsiteY121" fmla="*/ 1054757 h 1516415"/>
              <a:gd name="connsiteX122" fmla="*/ 1178256 w 1852014"/>
              <a:gd name="connsiteY122" fmla="*/ 1060956 h 1516415"/>
              <a:gd name="connsiteX123" fmla="*/ 1116083 w 1852014"/>
              <a:gd name="connsiteY123" fmla="*/ 1004528 h 1516415"/>
              <a:gd name="connsiteX124" fmla="*/ 1116012 w 1852014"/>
              <a:gd name="connsiteY124" fmla="*/ 1001685 h 1516415"/>
              <a:gd name="connsiteX125" fmla="*/ 1116012 w 1852014"/>
              <a:gd name="connsiteY125" fmla="*/ 853610 h 1516415"/>
              <a:gd name="connsiteX126" fmla="*/ 1038245 w 1852014"/>
              <a:gd name="connsiteY126" fmla="*/ 819389 h 1516415"/>
              <a:gd name="connsiteX127" fmla="*/ 1030493 w 1852014"/>
              <a:gd name="connsiteY127" fmla="*/ 799460 h 1516415"/>
              <a:gd name="connsiteX128" fmla="*/ 1031491 w 1852014"/>
              <a:gd name="connsiteY128" fmla="*/ 797565 h 1516415"/>
              <a:gd name="connsiteX129" fmla="*/ 1116214 w 1852014"/>
              <a:gd name="connsiteY129" fmla="*/ 661082 h 1516415"/>
              <a:gd name="connsiteX130" fmla="*/ 1156534 w 1852014"/>
              <a:gd name="connsiteY130" fmla="*/ 464522 h 1516415"/>
              <a:gd name="connsiteX131" fmla="*/ 1251286 w 1852014"/>
              <a:gd name="connsiteY131" fmla="*/ 313826 h 1516415"/>
              <a:gd name="connsiteX132" fmla="*/ 1537003 w 1852014"/>
              <a:gd name="connsiteY132" fmla="*/ 308484 h 1516415"/>
              <a:gd name="connsiteX133" fmla="*/ 1819546 w 1852014"/>
              <a:gd name="connsiteY133" fmla="*/ 543398 h 1516415"/>
              <a:gd name="connsiteX134" fmla="*/ 1755387 w 1852014"/>
              <a:gd name="connsiteY134" fmla="*/ 1010203 h 1516415"/>
              <a:gd name="connsiteX135" fmla="*/ 1791674 w 1852014"/>
              <a:gd name="connsiteY135" fmla="*/ 554436 h 1516415"/>
              <a:gd name="connsiteX136" fmla="*/ 1532618 w 1852014"/>
              <a:gd name="connsiteY136" fmla="*/ 338472 h 1516415"/>
              <a:gd name="connsiteX137" fmla="*/ 1390491 w 1852014"/>
              <a:gd name="connsiteY137" fmla="*/ 326224 h 1516415"/>
              <a:gd name="connsiteX138" fmla="*/ 1260358 w 1852014"/>
              <a:gd name="connsiteY138" fmla="*/ 342856 h 1516415"/>
              <a:gd name="connsiteX139" fmla="*/ 1189092 w 1852014"/>
              <a:gd name="connsiteY139" fmla="*/ 471376 h 1516415"/>
              <a:gd name="connsiteX140" fmla="*/ 1586446 w 1852014"/>
              <a:gd name="connsiteY140" fmla="*/ 803412 h 1516415"/>
              <a:gd name="connsiteX141" fmla="*/ 1597836 w 1852014"/>
              <a:gd name="connsiteY141" fmla="*/ 816415 h 1516415"/>
              <a:gd name="connsiteX142" fmla="*/ 1552879 w 1852014"/>
              <a:gd name="connsiteY142" fmla="*/ 1143158 h 1516415"/>
              <a:gd name="connsiteX143" fmla="*/ 1731749 w 1852014"/>
              <a:gd name="connsiteY143" fmla="*/ 991353 h 1516415"/>
              <a:gd name="connsiteX144" fmla="*/ 1791674 w 1852014"/>
              <a:gd name="connsiteY144" fmla="*/ 554335 h 1516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1852014" h="1516415">
                <a:moveTo>
                  <a:pt x="508339" y="203248"/>
                </a:moveTo>
                <a:lnTo>
                  <a:pt x="486970" y="181879"/>
                </a:lnTo>
                <a:cubicBezTo>
                  <a:pt x="719742" y="-50890"/>
                  <a:pt x="1093710" y="-61570"/>
                  <a:pt x="1339385" y="157536"/>
                </a:cubicBezTo>
                <a:lnTo>
                  <a:pt x="1339385" y="37483"/>
                </a:lnTo>
                <a:lnTo>
                  <a:pt x="1369625" y="37483"/>
                </a:lnTo>
                <a:lnTo>
                  <a:pt x="1369625" y="192816"/>
                </a:lnTo>
                <a:cubicBezTo>
                  <a:pt x="1369625" y="201167"/>
                  <a:pt x="1362856" y="207936"/>
                  <a:pt x="1354505" y="207936"/>
                </a:cubicBezTo>
                <a:lnTo>
                  <a:pt x="1199223" y="207936"/>
                </a:lnTo>
                <a:lnTo>
                  <a:pt x="1199223" y="177696"/>
                </a:lnTo>
                <a:lnTo>
                  <a:pt x="1316352" y="177696"/>
                </a:lnTo>
                <a:cubicBezTo>
                  <a:pt x="1082360" y="-28149"/>
                  <a:pt x="728718" y="-16854"/>
                  <a:pt x="508339" y="203501"/>
                </a:cubicBezTo>
                <a:close/>
                <a:moveTo>
                  <a:pt x="928877" y="1486181"/>
                </a:moveTo>
                <a:cubicBezTo>
                  <a:pt x="785166" y="1486589"/>
                  <a:pt x="646309" y="1434198"/>
                  <a:pt x="538680" y="1338962"/>
                </a:cubicBezTo>
                <a:lnTo>
                  <a:pt x="655810" y="1338962"/>
                </a:lnTo>
                <a:lnTo>
                  <a:pt x="655810" y="1308722"/>
                </a:lnTo>
                <a:lnTo>
                  <a:pt x="500426" y="1308722"/>
                </a:lnTo>
                <a:cubicBezTo>
                  <a:pt x="492075" y="1308722"/>
                  <a:pt x="485306" y="1315491"/>
                  <a:pt x="485306" y="1323842"/>
                </a:cubicBezTo>
                <a:lnTo>
                  <a:pt x="485306" y="1479175"/>
                </a:lnTo>
                <a:lnTo>
                  <a:pt x="515546" y="1479175"/>
                </a:lnTo>
                <a:lnTo>
                  <a:pt x="515546" y="1358870"/>
                </a:lnTo>
                <a:cubicBezTo>
                  <a:pt x="761257" y="1577989"/>
                  <a:pt x="1135255" y="1567309"/>
                  <a:pt x="1368063" y="1334527"/>
                </a:cubicBezTo>
                <a:lnTo>
                  <a:pt x="1346643" y="1313157"/>
                </a:lnTo>
                <a:cubicBezTo>
                  <a:pt x="1236090" y="1424320"/>
                  <a:pt x="1085651" y="1486624"/>
                  <a:pt x="928877" y="1486181"/>
                </a:cubicBezTo>
                <a:close/>
                <a:moveTo>
                  <a:pt x="493774" y="1216843"/>
                </a:moveTo>
                <a:cubicBezTo>
                  <a:pt x="491062" y="1219116"/>
                  <a:pt x="487635" y="1220366"/>
                  <a:pt x="484097" y="1220371"/>
                </a:cubicBezTo>
                <a:cubicBezTo>
                  <a:pt x="483200" y="1220366"/>
                  <a:pt x="482308" y="1220280"/>
                  <a:pt x="481426" y="1220119"/>
                </a:cubicBezTo>
                <a:lnTo>
                  <a:pt x="163402" y="1162965"/>
                </a:lnTo>
                <a:cubicBezTo>
                  <a:pt x="156202" y="1161675"/>
                  <a:pt x="150960" y="1155410"/>
                  <a:pt x="150953" y="1148097"/>
                </a:cubicBezTo>
                <a:lnTo>
                  <a:pt x="150953" y="1038729"/>
                </a:lnTo>
                <a:lnTo>
                  <a:pt x="181193" y="1038729"/>
                </a:lnTo>
                <a:lnTo>
                  <a:pt x="181193" y="1135447"/>
                </a:lnTo>
                <a:lnTo>
                  <a:pt x="468977" y="1187157"/>
                </a:lnTo>
                <a:lnTo>
                  <a:pt x="468977" y="1030917"/>
                </a:lnTo>
                <a:cubicBezTo>
                  <a:pt x="468947" y="1022566"/>
                  <a:pt x="475695" y="1015772"/>
                  <a:pt x="484046" y="1015747"/>
                </a:cubicBezTo>
                <a:cubicBezTo>
                  <a:pt x="484480" y="1015742"/>
                  <a:pt x="484918" y="1015762"/>
                  <a:pt x="485357" y="1015797"/>
                </a:cubicBezTo>
                <a:lnTo>
                  <a:pt x="609542" y="1026281"/>
                </a:lnTo>
                <a:cubicBezTo>
                  <a:pt x="632041" y="1028145"/>
                  <a:pt x="651788" y="1011418"/>
                  <a:pt x="653653" y="988924"/>
                </a:cubicBezTo>
                <a:cubicBezTo>
                  <a:pt x="653743" y="987820"/>
                  <a:pt x="653794" y="986717"/>
                  <a:pt x="653794" y="985608"/>
                </a:cubicBezTo>
                <a:lnTo>
                  <a:pt x="653794" y="827856"/>
                </a:lnTo>
                <a:cubicBezTo>
                  <a:pt x="653834" y="821425"/>
                  <a:pt x="657937" y="815724"/>
                  <a:pt x="664025" y="813643"/>
                </a:cubicBezTo>
                <a:lnTo>
                  <a:pt x="738818" y="788443"/>
                </a:lnTo>
                <a:lnTo>
                  <a:pt x="671333" y="690717"/>
                </a:lnTo>
                <a:cubicBezTo>
                  <a:pt x="663470" y="679347"/>
                  <a:pt x="658677" y="666132"/>
                  <a:pt x="657422" y="652363"/>
                </a:cubicBezTo>
                <a:lnTo>
                  <a:pt x="653239" y="606197"/>
                </a:lnTo>
                <a:cubicBezTo>
                  <a:pt x="653239" y="605592"/>
                  <a:pt x="653239" y="605037"/>
                  <a:pt x="652987" y="604433"/>
                </a:cubicBezTo>
                <a:cubicBezTo>
                  <a:pt x="650437" y="569006"/>
                  <a:pt x="640518" y="534497"/>
                  <a:pt x="623856" y="503129"/>
                </a:cubicBezTo>
                <a:cubicBezTo>
                  <a:pt x="596741" y="502221"/>
                  <a:pt x="509448" y="500861"/>
                  <a:pt x="448615" y="519105"/>
                </a:cubicBezTo>
                <a:cubicBezTo>
                  <a:pt x="394687" y="535284"/>
                  <a:pt x="375938" y="662846"/>
                  <a:pt x="373267" y="710625"/>
                </a:cubicBezTo>
                <a:cubicBezTo>
                  <a:pt x="372814" y="718639"/>
                  <a:pt x="366176" y="724904"/>
                  <a:pt x="358147" y="724889"/>
                </a:cubicBezTo>
                <a:lnTo>
                  <a:pt x="297365" y="724889"/>
                </a:lnTo>
                <a:cubicBezTo>
                  <a:pt x="289840" y="724979"/>
                  <a:pt x="283399" y="719521"/>
                  <a:pt x="282245" y="712087"/>
                </a:cubicBezTo>
                <a:cubicBezTo>
                  <a:pt x="279170" y="692784"/>
                  <a:pt x="265260" y="639612"/>
                  <a:pt x="238195" y="626104"/>
                </a:cubicBezTo>
                <a:cubicBezTo>
                  <a:pt x="228115" y="621064"/>
                  <a:pt x="216624" y="622173"/>
                  <a:pt x="202915" y="629381"/>
                </a:cubicBezTo>
                <a:cubicBezTo>
                  <a:pt x="188617" y="637082"/>
                  <a:pt x="178774" y="651068"/>
                  <a:pt x="176354" y="667130"/>
                </a:cubicBezTo>
                <a:cubicBezTo>
                  <a:pt x="166627" y="714204"/>
                  <a:pt x="195809" y="781740"/>
                  <a:pt x="207653" y="796557"/>
                </a:cubicBezTo>
                <a:cubicBezTo>
                  <a:pt x="210647" y="800297"/>
                  <a:pt x="211695" y="805231"/>
                  <a:pt x="210475" y="809863"/>
                </a:cubicBezTo>
                <a:lnTo>
                  <a:pt x="180991" y="921297"/>
                </a:lnTo>
                <a:lnTo>
                  <a:pt x="180991" y="955519"/>
                </a:lnTo>
                <a:lnTo>
                  <a:pt x="150751" y="955519"/>
                </a:lnTo>
                <a:lnTo>
                  <a:pt x="150751" y="927497"/>
                </a:lnTo>
                <a:cubicBezTo>
                  <a:pt x="-5813" y="821873"/>
                  <a:pt x="-47110" y="609326"/>
                  <a:pt x="58514" y="452764"/>
                </a:cubicBezTo>
                <a:cubicBezTo>
                  <a:pt x="116572" y="366706"/>
                  <a:pt x="210581" y="311679"/>
                  <a:pt x="314047" y="303192"/>
                </a:cubicBezTo>
                <a:cubicBezTo>
                  <a:pt x="315494" y="302592"/>
                  <a:pt x="317021" y="302214"/>
                  <a:pt x="318583" y="302083"/>
                </a:cubicBezTo>
                <a:cubicBezTo>
                  <a:pt x="325236" y="301579"/>
                  <a:pt x="482333" y="289281"/>
                  <a:pt x="581016" y="331970"/>
                </a:cubicBezTo>
                <a:cubicBezTo>
                  <a:pt x="666192" y="368813"/>
                  <a:pt x="706663" y="335851"/>
                  <a:pt x="708377" y="334440"/>
                </a:cubicBezTo>
                <a:cubicBezTo>
                  <a:pt x="714702" y="328991"/>
                  <a:pt x="724253" y="329702"/>
                  <a:pt x="729701" y="336027"/>
                </a:cubicBezTo>
                <a:cubicBezTo>
                  <a:pt x="732740" y="339555"/>
                  <a:pt x="733985" y="344288"/>
                  <a:pt x="733073" y="348854"/>
                </a:cubicBezTo>
                <a:cubicBezTo>
                  <a:pt x="732216" y="353037"/>
                  <a:pt x="712560" y="446277"/>
                  <a:pt x="652433" y="492998"/>
                </a:cubicBezTo>
                <a:cubicBezTo>
                  <a:pt x="669529" y="526494"/>
                  <a:pt x="679805" y="563054"/>
                  <a:pt x="682673" y="600552"/>
                </a:cubicBezTo>
                <a:cubicBezTo>
                  <a:pt x="682703" y="600990"/>
                  <a:pt x="682703" y="601424"/>
                  <a:pt x="682673" y="601862"/>
                </a:cubicBezTo>
                <a:lnTo>
                  <a:pt x="687007" y="649591"/>
                </a:lnTo>
                <a:cubicBezTo>
                  <a:pt x="687763" y="658164"/>
                  <a:pt x="690732" y="666399"/>
                  <a:pt x="695626" y="673481"/>
                </a:cubicBezTo>
                <a:lnTo>
                  <a:pt x="774602" y="787788"/>
                </a:lnTo>
                <a:cubicBezTo>
                  <a:pt x="779345" y="794662"/>
                  <a:pt x="777621" y="804077"/>
                  <a:pt x="770747" y="808820"/>
                </a:cubicBezTo>
                <a:cubicBezTo>
                  <a:pt x="769573" y="809631"/>
                  <a:pt x="768292" y="810271"/>
                  <a:pt x="766942" y="810720"/>
                </a:cubicBezTo>
                <a:lnTo>
                  <a:pt x="684185" y="838843"/>
                </a:lnTo>
                <a:lnTo>
                  <a:pt x="684185" y="985809"/>
                </a:lnTo>
                <a:cubicBezTo>
                  <a:pt x="684185" y="1025056"/>
                  <a:pt x="652372" y="1056873"/>
                  <a:pt x="613121" y="1056873"/>
                </a:cubicBezTo>
                <a:cubicBezTo>
                  <a:pt x="611120" y="1056873"/>
                  <a:pt x="609119" y="1056793"/>
                  <a:pt x="607123" y="1056621"/>
                </a:cubicBezTo>
                <a:lnTo>
                  <a:pt x="499368" y="1047499"/>
                </a:lnTo>
                <a:lnTo>
                  <a:pt x="499368" y="1205402"/>
                </a:lnTo>
                <a:cubicBezTo>
                  <a:pt x="499277" y="1209853"/>
                  <a:pt x="497231" y="1214041"/>
                  <a:pt x="493774" y="1216843"/>
                </a:cubicBezTo>
                <a:close/>
                <a:moveTo>
                  <a:pt x="694567" y="374205"/>
                </a:moveTo>
                <a:cubicBezTo>
                  <a:pt x="668158" y="381967"/>
                  <a:pt x="626426" y="384588"/>
                  <a:pt x="569222" y="359892"/>
                </a:cubicBezTo>
                <a:cubicBezTo>
                  <a:pt x="487020" y="324309"/>
                  <a:pt x="354216" y="330307"/>
                  <a:pt x="326446" y="332021"/>
                </a:cubicBezTo>
                <a:cubicBezTo>
                  <a:pt x="324939" y="332645"/>
                  <a:pt x="323336" y="333018"/>
                  <a:pt x="321708" y="333129"/>
                </a:cubicBezTo>
                <a:cubicBezTo>
                  <a:pt x="149940" y="344333"/>
                  <a:pt x="19778" y="492660"/>
                  <a:pt x="30983" y="664429"/>
                </a:cubicBezTo>
                <a:cubicBezTo>
                  <a:pt x="36961" y="756071"/>
                  <a:pt x="83051" y="840415"/>
                  <a:pt x="156950" y="894938"/>
                </a:cubicBezTo>
                <a:lnTo>
                  <a:pt x="179630" y="809258"/>
                </a:lnTo>
                <a:cubicBezTo>
                  <a:pt x="163150" y="783050"/>
                  <a:pt x="135782" y="715262"/>
                  <a:pt x="146971" y="661334"/>
                </a:cubicBezTo>
                <a:cubicBezTo>
                  <a:pt x="151265" y="636482"/>
                  <a:pt x="166746" y="614976"/>
                  <a:pt x="188954" y="603021"/>
                </a:cubicBezTo>
                <a:cubicBezTo>
                  <a:pt x="217178" y="587901"/>
                  <a:pt x="238800" y="592941"/>
                  <a:pt x="251954" y="599443"/>
                </a:cubicBezTo>
                <a:cubicBezTo>
                  <a:pt x="288343" y="617637"/>
                  <a:pt x="304169" y="670003"/>
                  <a:pt x="309814" y="695203"/>
                </a:cubicBezTo>
                <a:lnTo>
                  <a:pt x="344136" y="695203"/>
                </a:lnTo>
                <a:cubicBezTo>
                  <a:pt x="348370" y="648129"/>
                  <a:pt x="366766" y="512604"/>
                  <a:pt x="439896" y="490680"/>
                </a:cubicBezTo>
                <a:cubicBezTo>
                  <a:pt x="509146" y="469864"/>
                  <a:pt x="605410" y="472536"/>
                  <a:pt x="628795" y="473544"/>
                </a:cubicBezTo>
                <a:cubicBezTo>
                  <a:pt x="663420" y="449553"/>
                  <a:pt x="684185" y="404748"/>
                  <a:pt x="694567" y="374306"/>
                </a:cubicBezTo>
                <a:close/>
                <a:moveTo>
                  <a:pt x="1755387" y="1010203"/>
                </a:moveTo>
                <a:cubicBezTo>
                  <a:pt x="1626060" y="1171937"/>
                  <a:pt x="1505705" y="1193508"/>
                  <a:pt x="1500665" y="1194365"/>
                </a:cubicBezTo>
                <a:cubicBezTo>
                  <a:pt x="1499823" y="1194415"/>
                  <a:pt x="1498987" y="1194415"/>
                  <a:pt x="1498145" y="1194365"/>
                </a:cubicBezTo>
                <a:cubicBezTo>
                  <a:pt x="1489794" y="1194344"/>
                  <a:pt x="1483040" y="1187561"/>
                  <a:pt x="1483055" y="1179214"/>
                </a:cubicBezTo>
                <a:cubicBezTo>
                  <a:pt x="1483070" y="1174023"/>
                  <a:pt x="1485736" y="1169205"/>
                  <a:pt x="1490131" y="1166443"/>
                </a:cubicBezTo>
                <a:cubicBezTo>
                  <a:pt x="1585186" y="1106417"/>
                  <a:pt x="1572888" y="880927"/>
                  <a:pt x="1568806" y="829771"/>
                </a:cubicBezTo>
                <a:cubicBezTo>
                  <a:pt x="1299014" y="759211"/>
                  <a:pt x="1202599" y="606549"/>
                  <a:pt x="1168126" y="505699"/>
                </a:cubicBezTo>
                <a:cubicBezTo>
                  <a:pt x="1152351" y="546876"/>
                  <a:pt x="1146454" y="619401"/>
                  <a:pt x="1146655" y="665064"/>
                </a:cubicBezTo>
                <a:cubicBezTo>
                  <a:pt x="1146701" y="667916"/>
                  <a:pt x="1145909" y="670719"/>
                  <a:pt x="1144387" y="673128"/>
                </a:cubicBezTo>
                <a:lnTo>
                  <a:pt x="1066469" y="798523"/>
                </a:lnTo>
                <a:lnTo>
                  <a:pt x="1137331" y="829721"/>
                </a:lnTo>
                <a:cubicBezTo>
                  <a:pt x="1142926" y="832185"/>
                  <a:pt x="1146484" y="837774"/>
                  <a:pt x="1146353" y="843883"/>
                </a:cubicBezTo>
                <a:lnTo>
                  <a:pt x="1146353" y="1001837"/>
                </a:lnTo>
                <a:cubicBezTo>
                  <a:pt x="1146393" y="1017954"/>
                  <a:pt x="1159487" y="1030988"/>
                  <a:pt x="1175605" y="1030948"/>
                </a:cubicBezTo>
                <a:cubicBezTo>
                  <a:pt x="1176033" y="1030948"/>
                  <a:pt x="1176467" y="1030938"/>
                  <a:pt x="1176895" y="1030917"/>
                </a:cubicBezTo>
                <a:lnTo>
                  <a:pt x="1320183" y="1023912"/>
                </a:lnTo>
                <a:cubicBezTo>
                  <a:pt x="1328524" y="1023493"/>
                  <a:pt x="1335620" y="1029914"/>
                  <a:pt x="1336038" y="1038256"/>
                </a:cubicBezTo>
                <a:cubicBezTo>
                  <a:pt x="1336053" y="1038513"/>
                  <a:pt x="1336058" y="1038775"/>
                  <a:pt x="1336058" y="1039032"/>
                </a:cubicBezTo>
                <a:lnTo>
                  <a:pt x="1336058" y="1183075"/>
                </a:lnTo>
                <a:cubicBezTo>
                  <a:pt x="1353144" y="1182369"/>
                  <a:pt x="1384392" y="1180303"/>
                  <a:pt x="1427232" y="1174608"/>
                </a:cubicBezTo>
                <a:lnTo>
                  <a:pt x="1431214" y="1204848"/>
                </a:lnTo>
                <a:cubicBezTo>
                  <a:pt x="1394810" y="1210140"/>
                  <a:pt x="1358119" y="1213184"/>
                  <a:pt x="1321342" y="1213970"/>
                </a:cubicBezTo>
                <a:lnTo>
                  <a:pt x="1320838" y="1213970"/>
                </a:lnTo>
                <a:cubicBezTo>
                  <a:pt x="1312486" y="1213970"/>
                  <a:pt x="1305718" y="1207201"/>
                  <a:pt x="1305718" y="1198850"/>
                </a:cubicBezTo>
                <a:lnTo>
                  <a:pt x="1305718" y="1054757"/>
                </a:lnTo>
                <a:lnTo>
                  <a:pt x="1178256" y="1060956"/>
                </a:lnTo>
                <a:cubicBezTo>
                  <a:pt x="1145506" y="1062543"/>
                  <a:pt x="1117670" y="1037278"/>
                  <a:pt x="1116083" y="1004528"/>
                </a:cubicBezTo>
                <a:cubicBezTo>
                  <a:pt x="1116037" y="1003580"/>
                  <a:pt x="1116012" y="1002633"/>
                  <a:pt x="1116012" y="1001685"/>
                </a:cubicBezTo>
                <a:lnTo>
                  <a:pt x="1116012" y="853610"/>
                </a:lnTo>
                <a:lnTo>
                  <a:pt x="1038245" y="819389"/>
                </a:lnTo>
                <a:cubicBezTo>
                  <a:pt x="1030599" y="816027"/>
                  <a:pt x="1027132" y="807106"/>
                  <a:pt x="1030493" y="799460"/>
                </a:cubicBezTo>
                <a:cubicBezTo>
                  <a:pt x="1030781" y="798805"/>
                  <a:pt x="1031113" y="798175"/>
                  <a:pt x="1031491" y="797565"/>
                </a:cubicBezTo>
                <a:lnTo>
                  <a:pt x="1116214" y="661082"/>
                </a:lnTo>
                <a:cubicBezTo>
                  <a:pt x="1116214" y="632657"/>
                  <a:pt x="1119137" y="510436"/>
                  <a:pt x="1156534" y="464522"/>
                </a:cubicBezTo>
                <a:cubicBezTo>
                  <a:pt x="1146030" y="397672"/>
                  <a:pt x="1186486" y="333331"/>
                  <a:pt x="1251286" y="313826"/>
                </a:cubicBezTo>
                <a:cubicBezTo>
                  <a:pt x="1323912" y="291852"/>
                  <a:pt x="1420025" y="290088"/>
                  <a:pt x="1537003" y="308484"/>
                </a:cubicBezTo>
                <a:cubicBezTo>
                  <a:pt x="1668447" y="329198"/>
                  <a:pt x="1768843" y="412610"/>
                  <a:pt x="1819546" y="543398"/>
                </a:cubicBezTo>
                <a:cubicBezTo>
                  <a:pt x="1880177" y="698832"/>
                  <a:pt x="1854271" y="886370"/>
                  <a:pt x="1755387" y="1010203"/>
                </a:cubicBezTo>
                <a:close/>
                <a:moveTo>
                  <a:pt x="1791674" y="554436"/>
                </a:moveTo>
                <a:cubicBezTo>
                  <a:pt x="1744954" y="434131"/>
                  <a:pt x="1652974" y="357422"/>
                  <a:pt x="1532618" y="338472"/>
                </a:cubicBezTo>
                <a:cubicBezTo>
                  <a:pt x="1485631" y="330725"/>
                  <a:pt x="1438113" y="326633"/>
                  <a:pt x="1390491" y="326224"/>
                </a:cubicBezTo>
                <a:cubicBezTo>
                  <a:pt x="1340594" y="326224"/>
                  <a:pt x="1297099" y="331769"/>
                  <a:pt x="1260358" y="342856"/>
                </a:cubicBezTo>
                <a:cubicBezTo>
                  <a:pt x="1205744" y="359357"/>
                  <a:pt x="1174164" y="416309"/>
                  <a:pt x="1189092" y="471376"/>
                </a:cubicBezTo>
                <a:cubicBezTo>
                  <a:pt x="1213738" y="564415"/>
                  <a:pt x="1298107" y="731289"/>
                  <a:pt x="1586446" y="803412"/>
                </a:cubicBezTo>
                <a:cubicBezTo>
                  <a:pt x="1592590" y="804934"/>
                  <a:pt x="1597135" y="810125"/>
                  <a:pt x="1597836" y="816415"/>
                </a:cubicBezTo>
                <a:cubicBezTo>
                  <a:pt x="1598945" y="826495"/>
                  <a:pt x="1620415" y="1032832"/>
                  <a:pt x="1552879" y="1143158"/>
                </a:cubicBezTo>
                <a:cubicBezTo>
                  <a:pt x="1597584" y="1120932"/>
                  <a:pt x="1663457" y="1076832"/>
                  <a:pt x="1731749" y="991353"/>
                </a:cubicBezTo>
                <a:cubicBezTo>
                  <a:pt x="1824132" y="875635"/>
                  <a:pt x="1848425" y="700041"/>
                  <a:pt x="1791674" y="554335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99" name="Graphic 1">
            <a:extLst>
              <a:ext uri="{FF2B5EF4-FFF2-40B4-BE49-F238E27FC236}">
                <a16:creationId xmlns:a16="http://schemas.microsoft.com/office/drawing/2014/main" id="{1DE9290F-59D8-4F7A-BE40-EAA02CDD98ED}"/>
              </a:ext>
            </a:extLst>
          </p:cNvPr>
          <p:cNvSpPr>
            <a:spLocks noChangeAspect="1"/>
          </p:cNvSpPr>
          <p:nvPr/>
        </p:nvSpPr>
        <p:spPr>
          <a:xfrm>
            <a:off x="10924244" y="3542237"/>
            <a:ext cx="837911" cy="669279"/>
          </a:xfrm>
          <a:custGeom>
            <a:avLst/>
            <a:gdLst>
              <a:gd name="connsiteX0" fmla="*/ 531508 w 1898494"/>
              <a:gd name="connsiteY0" fmla="*/ 203248 h 1516415"/>
              <a:gd name="connsiteX1" fmla="*/ 510138 w 1898494"/>
              <a:gd name="connsiteY1" fmla="*/ 181879 h 1516415"/>
              <a:gd name="connsiteX2" fmla="*/ 1362554 w 1898494"/>
              <a:gd name="connsiteY2" fmla="*/ 157536 h 1516415"/>
              <a:gd name="connsiteX3" fmla="*/ 1362554 w 1898494"/>
              <a:gd name="connsiteY3" fmla="*/ 37483 h 1516415"/>
              <a:gd name="connsiteX4" fmla="*/ 1392794 w 1898494"/>
              <a:gd name="connsiteY4" fmla="*/ 37483 h 1516415"/>
              <a:gd name="connsiteX5" fmla="*/ 1392794 w 1898494"/>
              <a:gd name="connsiteY5" fmla="*/ 192816 h 1516415"/>
              <a:gd name="connsiteX6" fmla="*/ 1377674 w 1898494"/>
              <a:gd name="connsiteY6" fmla="*/ 207936 h 1516415"/>
              <a:gd name="connsiteX7" fmla="*/ 1222391 w 1898494"/>
              <a:gd name="connsiteY7" fmla="*/ 207936 h 1516415"/>
              <a:gd name="connsiteX8" fmla="*/ 1222391 w 1898494"/>
              <a:gd name="connsiteY8" fmla="*/ 177696 h 1516415"/>
              <a:gd name="connsiteX9" fmla="*/ 1339471 w 1898494"/>
              <a:gd name="connsiteY9" fmla="*/ 177696 h 1516415"/>
              <a:gd name="connsiteX10" fmla="*/ 531508 w 1898494"/>
              <a:gd name="connsiteY10" fmla="*/ 203501 h 1516415"/>
              <a:gd name="connsiteX11" fmla="*/ 952046 w 1898494"/>
              <a:gd name="connsiteY11" fmla="*/ 1486181 h 1516415"/>
              <a:gd name="connsiteX12" fmla="*/ 561849 w 1898494"/>
              <a:gd name="connsiteY12" fmla="*/ 1338962 h 1516415"/>
              <a:gd name="connsiteX13" fmla="*/ 678978 w 1898494"/>
              <a:gd name="connsiteY13" fmla="*/ 1338962 h 1516415"/>
              <a:gd name="connsiteX14" fmla="*/ 678978 w 1898494"/>
              <a:gd name="connsiteY14" fmla="*/ 1308722 h 1516415"/>
              <a:gd name="connsiteX15" fmla="*/ 523595 w 1898494"/>
              <a:gd name="connsiteY15" fmla="*/ 1308722 h 1516415"/>
              <a:gd name="connsiteX16" fmla="*/ 508475 w 1898494"/>
              <a:gd name="connsiteY16" fmla="*/ 1323842 h 1516415"/>
              <a:gd name="connsiteX17" fmla="*/ 508475 w 1898494"/>
              <a:gd name="connsiteY17" fmla="*/ 1479175 h 1516415"/>
              <a:gd name="connsiteX18" fmla="*/ 538715 w 1898494"/>
              <a:gd name="connsiteY18" fmla="*/ 1479175 h 1516415"/>
              <a:gd name="connsiteX19" fmla="*/ 538715 w 1898494"/>
              <a:gd name="connsiteY19" fmla="*/ 1358870 h 1516415"/>
              <a:gd name="connsiteX20" fmla="*/ 1391231 w 1898494"/>
              <a:gd name="connsiteY20" fmla="*/ 1334527 h 1516415"/>
              <a:gd name="connsiteX21" fmla="*/ 1369811 w 1898494"/>
              <a:gd name="connsiteY21" fmla="*/ 1313157 h 1516415"/>
              <a:gd name="connsiteX22" fmla="*/ 952046 w 1898494"/>
              <a:gd name="connsiteY22" fmla="*/ 1486181 h 1516415"/>
              <a:gd name="connsiteX23" fmla="*/ 1801840 w 1898494"/>
              <a:gd name="connsiteY23" fmla="*/ 1013580 h 1516415"/>
              <a:gd name="connsiteX24" fmla="*/ 1546967 w 1898494"/>
              <a:gd name="connsiteY24" fmla="*/ 1197792 h 1516415"/>
              <a:gd name="connsiteX25" fmla="*/ 1544498 w 1898494"/>
              <a:gd name="connsiteY25" fmla="*/ 1197792 h 1516415"/>
              <a:gd name="connsiteX26" fmla="*/ 1529358 w 1898494"/>
              <a:gd name="connsiteY26" fmla="*/ 1182692 h 1516415"/>
              <a:gd name="connsiteX27" fmla="*/ 1536434 w 1898494"/>
              <a:gd name="connsiteY27" fmla="*/ 1169870 h 1516415"/>
              <a:gd name="connsiteX28" fmla="*/ 1615158 w 1898494"/>
              <a:gd name="connsiteY28" fmla="*/ 833198 h 1516415"/>
              <a:gd name="connsiteX29" fmla="*/ 1214478 w 1898494"/>
              <a:gd name="connsiteY29" fmla="*/ 509176 h 1516415"/>
              <a:gd name="connsiteX30" fmla="*/ 1193008 w 1898494"/>
              <a:gd name="connsiteY30" fmla="*/ 668541 h 1516415"/>
              <a:gd name="connsiteX31" fmla="*/ 1190740 w 1898494"/>
              <a:gd name="connsiteY31" fmla="*/ 676605 h 1516415"/>
              <a:gd name="connsiteX32" fmla="*/ 1112872 w 1898494"/>
              <a:gd name="connsiteY32" fmla="*/ 802001 h 1516415"/>
              <a:gd name="connsiteX33" fmla="*/ 1183785 w 1898494"/>
              <a:gd name="connsiteY33" fmla="*/ 833148 h 1516415"/>
              <a:gd name="connsiteX34" fmla="*/ 1192807 w 1898494"/>
              <a:gd name="connsiteY34" fmla="*/ 847008 h 1516415"/>
              <a:gd name="connsiteX35" fmla="*/ 1192807 w 1898494"/>
              <a:gd name="connsiteY35" fmla="*/ 1005163 h 1516415"/>
              <a:gd name="connsiteX36" fmla="*/ 1221797 w 1898494"/>
              <a:gd name="connsiteY36" fmla="*/ 1034234 h 1516415"/>
              <a:gd name="connsiteX37" fmla="*/ 1223349 w 1898494"/>
              <a:gd name="connsiteY37" fmla="*/ 1034193 h 1516415"/>
              <a:gd name="connsiteX38" fmla="*/ 1366636 w 1898494"/>
              <a:gd name="connsiteY38" fmla="*/ 1027238 h 1516415"/>
              <a:gd name="connsiteX39" fmla="*/ 1377774 w 1898494"/>
              <a:gd name="connsiteY39" fmla="*/ 1031371 h 1516415"/>
              <a:gd name="connsiteX40" fmla="*/ 1382462 w 1898494"/>
              <a:gd name="connsiteY40" fmla="*/ 1042308 h 1516415"/>
              <a:gd name="connsiteX41" fmla="*/ 1382462 w 1898494"/>
              <a:gd name="connsiteY41" fmla="*/ 1186603 h 1516415"/>
              <a:gd name="connsiteX42" fmla="*/ 1473686 w 1898494"/>
              <a:gd name="connsiteY42" fmla="*/ 1178085 h 1516415"/>
              <a:gd name="connsiteX43" fmla="*/ 1477667 w 1898494"/>
              <a:gd name="connsiteY43" fmla="*/ 1208325 h 1516415"/>
              <a:gd name="connsiteX44" fmla="*/ 1367594 w 1898494"/>
              <a:gd name="connsiteY44" fmla="*/ 1216843 h 1516415"/>
              <a:gd name="connsiteX45" fmla="*/ 1367090 w 1898494"/>
              <a:gd name="connsiteY45" fmla="*/ 1216843 h 1516415"/>
              <a:gd name="connsiteX46" fmla="*/ 1351970 w 1898494"/>
              <a:gd name="connsiteY46" fmla="*/ 1201723 h 1516415"/>
              <a:gd name="connsiteX47" fmla="*/ 1351970 w 1898494"/>
              <a:gd name="connsiteY47" fmla="*/ 1058184 h 1516415"/>
              <a:gd name="connsiteX48" fmla="*/ 1224558 w 1898494"/>
              <a:gd name="connsiteY48" fmla="*/ 1064433 h 1516415"/>
              <a:gd name="connsiteX49" fmla="*/ 1162622 w 1898494"/>
              <a:gd name="connsiteY49" fmla="*/ 1007638 h 1516415"/>
              <a:gd name="connsiteX50" fmla="*/ 1162567 w 1898494"/>
              <a:gd name="connsiteY50" fmla="*/ 1005163 h 1516415"/>
              <a:gd name="connsiteX51" fmla="*/ 1162567 w 1898494"/>
              <a:gd name="connsiteY51" fmla="*/ 857088 h 1516415"/>
              <a:gd name="connsiteX52" fmla="*/ 1084749 w 1898494"/>
              <a:gd name="connsiteY52" fmla="*/ 822866 h 1516415"/>
              <a:gd name="connsiteX53" fmla="*/ 1076433 w 1898494"/>
              <a:gd name="connsiteY53" fmla="*/ 813492 h 1516415"/>
              <a:gd name="connsiteX54" fmla="*/ 1077995 w 1898494"/>
              <a:gd name="connsiteY54" fmla="*/ 801043 h 1516415"/>
              <a:gd name="connsiteX55" fmla="*/ 1162768 w 1898494"/>
              <a:gd name="connsiteY55" fmla="*/ 664509 h 1516415"/>
              <a:gd name="connsiteX56" fmla="*/ 1203088 w 1898494"/>
              <a:gd name="connsiteY56" fmla="*/ 467949 h 1516415"/>
              <a:gd name="connsiteX57" fmla="*/ 1297840 w 1898494"/>
              <a:gd name="connsiteY57" fmla="*/ 317304 h 1516415"/>
              <a:gd name="connsiteX58" fmla="*/ 1583558 w 1898494"/>
              <a:gd name="connsiteY58" fmla="*/ 311961 h 1516415"/>
              <a:gd name="connsiteX59" fmla="*/ 1866100 w 1898494"/>
              <a:gd name="connsiteY59" fmla="*/ 546876 h 1516415"/>
              <a:gd name="connsiteX60" fmla="*/ 1801840 w 1898494"/>
              <a:gd name="connsiteY60" fmla="*/ 1013580 h 1516415"/>
              <a:gd name="connsiteX61" fmla="*/ 1838078 w 1898494"/>
              <a:gd name="connsiteY61" fmla="*/ 557813 h 1516415"/>
              <a:gd name="connsiteX62" fmla="*/ 1579072 w 1898494"/>
              <a:gd name="connsiteY62" fmla="*/ 341798 h 1516415"/>
              <a:gd name="connsiteX63" fmla="*/ 1306912 w 1898494"/>
              <a:gd name="connsiteY63" fmla="*/ 346233 h 1516415"/>
              <a:gd name="connsiteX64" fmla="*/ 1235647 w 1898494"/>
              <a:gd name="connsiteY64" fmla="*/ 474703 h 1516415"/>
              <a:gd name="connsiteX65" fmla="*/ 1633000 w 1898494"/>
              <a:gd name="connsiteY65" fmla="*/ 806738 h 1516415"/>
              <a:gd name="connsiteX66" fmla="*/ 1644391 w 1898494"/>
              <a:gd name="connsiteY66" fmla="*/ 819792 h 1516415"/>
              <a:gd name="connsiteX67" fmla="*/ 1599383 w 1898494"/>
              <a:gd name="connsiteY67" fmla="*/ 1146485 h 1516415"/>
              <a:gd name="connsiteX68" fmla="*/ 1778303 w 1898494"/>
              <a:gd name="connsiteY68" fmla="*/ 994680 h 1516415"/>
              <a:gd name="connsiteX69" fmla="*/ 1838078 w 1898494"/>
              <a:gd name="connsiteY69" fmla="*/ 557813 h 1516415"/>
              <a:gd name="connsiteX70" fmla="*/ 714762 w 1898494"/>
              <a:gd name="connsiteY70" fmla="*/ 833349 h 1516415"/>
              <a:gd name="connsiteX71" fmla="*/ 785675 w 1898494"/>
              <a:gd name="connsiteY71" fmla="*/ 802202 h 1516415"/>
              <a:gd name="connsiteX72" fmla="*/ 707807 w 1898494"/>
              <a:gd name="connsiteY72" fmla="*/ 676807 h 1516415"/>
              <a:gd name="connsiteX73" fmla="*/ 705539 w 1898494"/>
              <a:gd name="connsiteY73" fmla="*/ 668743 h 1516415"/>
              <a:gd name="connsiteX74" fmla="*/ 684069 w 1898494"/>
              <a:gd name="connsiteY74" fmla="*/ 509378 h 1516415"/>
              <a:gd name="connsiteX75" fmla="*/ 283389 w 1898494"/>
              <a:gd name="connsiteY75" fmla="*/ 833400 h 1516415"/>
              <a:gd name="connsiteX76" fmla="*/ 362114 w 1898494"/>
              <a:gd name="connsiteY76" fmla="*/ 1170072 h 1516415"/>
              <a:gd name="connsiteX77" fmla="*/ 366871 w 1898494"/>
              <a:gd name="connsiteY77" fmla="*/ 1190917 h 1516415"/>
              <a:gd name="connsiteX78" fmla="*/ 354050 w 1898494"/>
              <a:gd name="connsiteY78" fmla="*/ 1197993 h 1516415"/>
              <a:gd name="connsiteX79" fmla="*/ 351580 w 1898494"/>
              <a:gd name="connsiteY79" fmla="*/ 1197993 h 1516415"/>
              <a:gd name="connsiteX80" fmla="*/ 96707 w 1898494"/>
              <a:gd name="connsiteY80" fmla="*/ 1013781 h 1516415"/>
              <a:gd name="connsiteX81" fmla="*/ 32246 w 1898494"/>
              <a:gd name="connsiteY81" fmla="*/ 547077 h 1516415"/>
              <a:gd name="connsiteX82" fmla="*/ 314788 w 1898494"/>
              <a:gd name="connsiteY82" fmla="*/ 312163 h 1516415"/>
              <a:gd name="connsiteX83" fmla="*/ 600506 w 1898494"/>
              <a:gd name="connsiteY83" fmla="*/ 317505 h 1516415"/>
              <a:gd name="connsiteX84" fmla="*/ 695258 w 1898494"/>
              <a:gd name="connsiteY84" fmla="*/ 468151 h 1516415"/>
              <a:gd name="connsiteX85" fmla="*/ 735578 w 1898494"/>
              <a:gd name="connsiteY85" fmla="*/ 664711 h 1516415"/>
              <a:gd name="connsiteX86" fmla="*/ 820350 w 1898494"/>
              <a:gd name="connsiteY86" fmla="*/ 801245 h 1516415"/>
              <a:gd name="connsiteX87" fmla="*/ 821913 w 1898494"/>
              <a:gd name="connsiteY87" fmla="*/ 813693 h 1516415"/>
              <a:gd name="connsiteX88" fmla="*/ 813597 w 1898494"/>
              <a:gd name="connsiteY88" fmla="*/ 823068 h 1516415"/>
              <a:gd name="connsiteX89" fmla="*/ 735779 w 1898494"/>
              <a:gd name="connsiteY89" fmla="*/ 857289 h 1516415"/>
              <a:gd name="connsiteX90" fmla="*/ 735779 w 1898494"/>
              <a:gd name="connsiteY90" fmla="*/ 1005163 h 1516415"/>
              <a:gd name="connsiteX91" fmla="*/ 676272 w 1898494"/>
              <a:gd name="connsiteY91" fmla="*/ 1064499 h 1516415"/>
              <a:gd name="connsiteX92" fmla="*/ 673535 w 1898494"/>
              <a:gd name="connsiteY92" fmla="*/ 1064433 h 1516415"/>
              <a:gd name="connsiteX93" fmla="*/ 546124 w 1898494"/>
              <a:gd name="connsiteY93" fmla="*/ 1058184 h 1516415"/>
              <a:gd name="connsiteX94" fmla="*/ 546124 w 1898494"/>
              <a:gd name="connsiteY94" fmla="*/ 1201723 h 1516415"/>
              <a:gd name="connsiteX95" fmla="*/ 531004 w 1898494"/>
              <a:gd name="connsiteY95" fmla="*/ 1216843 h 1516415"/>
              <a:gd name="connsiteX96" fmla="*/ 530954 w 1898494"/>
              <a:gd name="connsiteY96" fmla="*/ 1216843 h 1516415"/>
              <a:gd name="connsiteX97" fmla="*/ 421082 w 1898494"/>
              <a:gd name="connsiteY97" fmla="*/ 1207721 h 1516415"/>
              <a:gd name="connsiteX98" fmla="*/ 425063 w 1898494"/>
              <a:gd name="connsiteY98" fmla="*/ 1177481 h 1516415"/>
              <a:gd name="connsiteX99" fmla="*/ 516287 w 1898494"/>
              <a:gd name="connsiteY99" fmla="*/ 1185998 h 1516415"/>
              <a:gd name="connsiteX100" fmla="*/ 516287 w 1898494"/>
              <a:gd name="connsiteY100" fmla="*/ 1042308 h 1516415"/>
              <a:gd name="connsiteX101" fmla="*/ 520974 w 1898494"/>
              <a:gd name="connsiteY101" fmla="*/ 1031371 h 1516415"/>
              <a:gd name="connsiteX102" fmla="*/ 532113 w 1898494"/>
              <a:gd name="connsiteY102" fmla="*/ 1027238 h 1516415"/>
              <a:gd name="connsiteX103" fmla="*/ 675400 w 1898494"/>
              <a:gd name="connsiteY103" fmla="*/ 1034193 h 1516415"/>
              <a:gd name="connsiteX104" fmla="*/ 705902 w 1898494"/>
              <a:gd name="connsiteY104" fmla="*/ 1006715 h 1516415"/>
              <a:gd name="connsiteX105" fmla="*/ 705942 w 1898494"/>
              <a:gd name="connsiteY105" fmla="*/ 1005163 h 1516415"/>
              <a:gd name="connsiteX106" fmla="*/ 705942 w 1898494"/>
              <a:gd name="connsiteY106" fmla="*/ 847209 h 1516415"/>
              <a:gd name="connsiteX107" fmla="*/ 714762 w 1898494"/>
              <a:gd name="connsiteY107" fmla="*/ 833349 h 1516415"/>
              <a:gd name="connsiteX108" fmla="*/ 591736 w 1898494"/>
              <a:gd name="connsiteY108" fmla="*/ 346233 h 1516415"/>
              <a:gd name="connsiteX109" fmla="*/ 461603 w 1898494"/>
              <a:gd name="connsiteY109" fmla="*/ 329551 h 1516415"/>
              <a:gd name="connsiteX110" fmla="*/ 319475 w 1898494"/>
              <a:gd name="connsiteY110" fmla="*/ 341798 h 1516415"/>
              <a:gd name="connsiteX111" fmla="*/ 60470 w 1898494"/>
              <a:gd name="connsiteY111" fmla="*/ 557813 h 1516415"/>
              <a:gd name="connsiteX112" fmla="*/ 120345 w 1898494"/>
              <a:gd name="connsiteY112" fmla="*/ 994680 h 1516415"/>
              <a:gd name="connsiteX113" fmla="*/ 299265 w 1898494"/>
              <a:gd name="connsiteY113" fmla="*/ 1146485 h 1516415"/>
              <a:gd name="connsiteX114" fmla="*/ 254258 w 1898494"/>
              <a:gd name="connsiteY114" fmla="*/ 819792 h 1516415"/>
              <a:gd name="connsiteX115" fmla="*/ 265648 w 1898494"/>
              <a:gd name="connsiteY115" fmla="*/ 806738 h 1516415"/>
              <a:gd name="connsiteX116" fmla="*/ 663002 w 1898494"/>
              <a:gd name="connsiteY116" fmla="*/ 474703 h 1516415"/>
              <a:gd name="connsiteX117" fmla="*/ 591736 w 1898494"/>
              <a:gd name="connsiteY117" fmla="*/ 346233 h 1516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1898494" h="1516415">
                <a:moveTo>
                  <a:pt x="531508" y="203248"/>
                </a:moveTo>
                <a:lnTo>
                  <a:pt x="510138" y="181879"/>
                </a:lnTo>
                <a:cubicBezTo>
                  <a:pt x="742911" y="-50890"/>
                  <a:pt x="1116879" y="-61570"/>
                  <a:pt x="1362554" y="157536"/>
                </a:cubicBezTo>
                <a:lnTo>
                  <a:pt x="1362554" y="37483"/>
                </a:lnTo>
                <a:lnTo>
                  <a:pt x="1392794" y="37483"/>
                </a:lnTo>
                <a:lnTo>
                  <a:pt x="1392794" y="192816"/>
                </a:lnTo>
                <a:cubicBezTo>
                  <a:pt x="1392794" y="201167"/>
                  <a:pt x="1386025" y="207936"/>
                  <a:pt x="1377674" y="207936"/>
                </a:cubicBezTo>
                <a:lnTo>
                  <a:pt x="1222391" y="207936"/>
                </a:lnTo>
                <a:lnTo>
                  <a:pt x="1222391" y="177696"/>
                </a:lnTo>
                <a:lnTo>
                  <a:pt x="1339471" y="177696"/>
                </a:lnTo>
                <a:cubicBezTo>
                  <a:pt x="1105494" y="-28142"/>
                  <a:pt x="751872" y="-16848"/>
                  <a:pt x="531508" y="203501"/>
                </a:cubicBezTo>
                <a:close/>
                <a:moveTo>
                  <a:pt x="952046" y="1486181"/>
                </a:moveTo>
                <a:cubicBezTo>
                  <a:pt x="808335" y="1486589"/>
                  <a:pt x="669478" y="1434198"/>
                  <a:pt x="561849" y="1338962"/>
                </a:cubicBezTo>
                <a:lnTo>
                  <a:pt x="678978" y="1338962"/>
                </a:lnTo>
                <a:lnTo>
                  <a:pt x="678978" y="1308722"/>
                </a:lnTo>
                <a:lnTo>
                  <a:pt x="523595" y="1308722"/>
                </a:lnTo>
                <a:cubicBezTo>
                  <a:pt x="515244" y="1308722"/>
                  <a:pt x="508475" y="1315491"/>
                  <a:pt x="508475" y="1323842"/>
                </a:cubicBezTo>
                <a:lnTo>
                  <a:pt x="508475" y="1479175"/>
                </a:lnTo>
                <a:lnTo>
                  <a:pt x="538715" y="1479175"/>
                </a:lnTo>
                <a:lnTo>
                  <a:pt x="538715" y="1358870"/>
                </a:lnTo>
                <a:cubicBezTo>
                  <a:pt x="784425" y="1577989"/>
                  <a:pt x="1158424" y="1567309"/>
                  <a:pt x="1391231" y="1334527"/>
                </a:cubicBezTo>
                <a:lnTo>
                  <a:pt x="1369811" y="1313157"/>
                </a:lnTo>
                <a:cubicBezTo>
                  <a:pt x="1259259" y="1424320"/>
                  <a:pt x="1108820" y="1486624"/>
                  <a:pt x="952046" y="1486181"/>
                </a:cubicBezTo>
                <a:close/>
                <a:moveTo>
                  <a:pt x="1801840" y="1013580"/>
                </a:moveTo>
                <a:cubicBezTo>
                  <a:pt x="1672514" y="1175414"/>
                  <a:pt x="1552058" y="1196935"/>
                  <a:pt x="1546967" y="1197792"/>
                </a:cubicBezTo>
                <a:cubicBezTo>
                  <a:pt x="1546146" y="1197867"/>
                  <a:pt x="1545319" y="1197867"/>
                  <a:pt x="1544498" y="1197792"/>
                </a:cubicBezTo>
                <a:cubicBezTo>
                  <a:pt x="1536146" y="1197802"/>
                  <a:pt x="1529368" y="1191038"/>
                  <a:pt x="1529358" y="1182692"/>
                </a:cubicBezTo>
                <a:cubicBezTo>
                  <a:pt x="1529352" y="1177486"/>
                  <a:pt x="1532024" y="1172642"/>
                  <a:pt x="1536434" y="1169870"/>
                </a:cubicBezTo>
                <a:cubicBezTo>
                  <a:pt x="1631538" y="1109894"/>
                  <a:pt x="1619241" y="884405"/>
                  <a:pt x="1615158" y="833198"/>
                </a:cubicBezTo>
                <a:cubicBezTo>
                  <a:pt x="1345367" y="762638"/>
                  <a:pt x="1248902" y="609977"/>
                  <a:pt x="1214478" y="509176"/>
                </a:cubicBezTo>
                <a:cubicBezTo>
                  <a:pt x="1198653" y="550303"/>
                  <a:pt x="1192756" y="622829"/>
                  <a:pt x="1193008" y="668541"/>
                </a:cubicBezTo>
                <a:cubicBezTo>
                  <a:pt x="1193043" y="671394"/>
                  <a:pt x="1192257" y="674191"/>
                  <a:pt x="1190740" y="676605"/>
                </a:cubicBezTo>
                <a:lnTo>
                  <a:pt x="1112872" y="802001"/>
                </a:lnTo>
                <a:lnTo>
                  <a:pt x="1183785" y="833148"/>
                </a:lnTo>
                <a:cubicBezTo>
                  <a:pt x="1189278" y="835567"/>
                  <a:pt x="1192817" y="841005"/>
                  <a:pt x="1192807" y="847008"/>
                </a:cubicBezTo>
                <a:lnTo>
                  <a:pt x="1192807" y="1005163"/>
                </a:lnTo>
                <a:cubicBezTo>
                  <a:pt x="1192786" y="1021195"/>
                  <a:pt x="1205764" y="1034208"/>
                  <a:pt x="1221797" y="1034234"/>
                </a:cubicBezTo>
                <a:cubicBezTo>
                  <a:pt x="1222316" y="1034234"/>
                  <a:pt x="1222830" y="1034219"/>
                  <a:pt x="1223349" y="1034193"/>
                </a:cubicBezTo>
                <a:lnTo>
                  <a:pt x="1366636" y="1027238"/>
                </a:lnTo>
                <a:cubicBezTo>
                  <a:pt x="1370764" y="1027001"/>
                  <a:pt x="1374801" y="1028498"/>
                  <a:pt x="1377774" y="1031371"/>
                </a:cubicBezTo>
                <a:cubicBezTo>
                  <a:pt x="1380768" y="1034224"/>
                  <a:pt x="1382462" y="1038175"/>
                  <a:pt x="1382462" y="1042308"/>
                </a:cubicBezTo>
                <a:lnTo>
                  <a:pt x="1382462" y="1186603"/>
                </a:lnTo>
                <a:cubicBezTo>
                  <a:pt x="1399598" y="1185847"/>
                  <a:pt x="1430795" y="1183831"/>
                  <a:pt x="1473686" y="1178085"/>
                </a:cubicBezTo>
                <a:lnTo>
                  <a:pt x="1477667" y="1208325"/>
                </a:lnTo>
                <a:cubicBezTo>
                  <a:pt x="1441188" y="1213421"/>
                  <a:pt x="1404426" y="1216268"/>
                  <a:pt x="1367594" y="1216843"/>
                </a:cubicBezTo>
                <a:lnTo>
                  <a:pt x="1367090" y="1216843"/>
                </a:lnTo>
                <a:cubicBezTo>
                  <a:pt x="1358738" y="1216843"/>
                  <a:pt x="1351970" y="1210074"/>
                  <a:pt x="1351970" y="1201723"/>
                </a:cubicBezTo>
                <a:lnTo>
                  <a:pt x="1351970" y="1058184"/>
                </a:lnTo>
                <a:lnTo>
                  <a:pt x="1224558" y="1064433"/>
                </a:lnTo>
                <a:cubicBezTo>
                  <a:pt x="1191773" y="1065855"/>
                  <a:pt x="1164043" y="1040423"/>
                  <a:pt x="1162622" y="1007638"/>
                </a:cubicBezTo>
                <a:cubicBezTo>
                  <a:pt x="1162587" y="1006811"/>
                  <a:pt x="1162567" y="1005989"/>
                  <a:pt x="1162567" y="1005163"/>
                </a:cubicBezTo>
                <a:lnTo>
                  <a:pt x="1162567" y="857088"/>
                </a:lnTo>
                <a:lnTo>
                  <a:pt x="1084749" y="822866"/>
                </a:lnTo>
                <a:cubicBezTo>
                  <a:pt x="1080752" y="821092"/>
                  <a:pt x="1077718" y="817670"/>
                  <a:pt x="1076433" y="813492"/>
                </a:cubicBezTo>
                <a:cubicBezTo>
                  <a:pt x="1075128" y="809314"/>
                  <a:pt x="1075697" y="804772"/>
                  <a:pt x="1077995" y="801043"/>
                </a:cubicBezTo>
                <a:lnTo>
                  <a:pt x="1162768" y="664509"/>
                </a:lnTo>
                <a:cubicBezTo>
                  <a:pt x="1162768" y="636134"/>
                  <a:pt x="1165691" y="513914"/>
                  <a:pt x="1203088" y="467949"/>
                </a:cubicBezTo>
                <a:cubicBezTo>
                  <a:pt x="1192565" y="401109"/>
                  <a:pt x="1233036" y="336768"/>
                  <a:pt x="1297840" y="317304"/>
                </a:cubicBezTo>
                <a:cubicBezTo>
                  <a:pt x="1370416" y="295329"/>
                  <a:pt x="1466579" y="293515"/>
                  <a:pt x="1583558" y="311961"/>
                </a:cubicBezTo>
                <a:cubicBezTo>
                  <a:pt x="1715001" y="332625"/>
                  <a:pt x="1815398" y="416088"/>
                  <a:pt x="1866100" y="546876"/>
                </a:cubicBezTo>
                <a:cubicBezTo>
                  <a:pt x="1926631" y="702259"/>
                  <a:pt x="1900725" y="889797"/>
                  <a:pt x="1801840" y="1013580"/>
                </a:cubicBezTo>
                <a:close/>
                <a:moveTo>
                  <a:pt x="1838078" y="557813"/>
                </a:moveTo>
                <a:cubicBezTo>
                  <a:pt x="1791407" y="437457"/>
                  <a:pt x="1699377" y="360749"/>
                  <a:pt x="1579072" y="341798"/>
                </a:cubicBezTo>
                <a:cubicBezTo>
                  <a:pt x="1466579" y="324108"/>
                  <a:pt x="1375002" y="325569"/>
                  <a:pt x="1306912" y="346233"/>
                </a:cubicBezTo>
                <a:cubicBezTo>
                  <a:pt x="1252289" y="362689"/>
                  <a:pt x="1220693" y="419646"/>
                  <a:pt x="1235647" y="474703"/>
                </a:cubicBezTo>
                <a:cubicBezTo>
                  <a:pt x="1260242" y="567792"/>
                  <a:pt x="1344611" y="734666"/>
                  <a:pt x="1633000" y="806738"/>
                </a:cubicBezTo>
                <a:cubicBezTo>
                  <a:pt x="1639159" y="808265"/>
                  <a:pt x="1643710" y="813482"/>
                  <a:pt x="1644391" y="819792"/>
                </a:cubicBezTo>
                <a:cubicBezTo>
                  <a:pt x="1645499" y="829872"/>
                  <a:pt x="1666970" y="1036159"/>
                  <a:pt x="1599383" y="1146485"/>
                </a:cubicBezTo>
                <a:cubicBezTo>
                  <a:pt x="1644138" y="1124258"/>
                  <a:pt x="1710011" y="1080158"/>
                  <a:pt x="1778303" y="994680"/>
                </a:cubicBezTo>
                <a:cubicBezTo>
                  <a:pt x="1870586" y="879163"/>
                  <a:pt x="1894627" y="703519"/>
                  <a:pt x="1838078" y="557813"/>
                </a:cubicBezTo>
                <a:close/>
                <a:moveTo>
                  <a:pt x="714762" y="833349"/>
                </a:moveTo>
                <a:lnTo>
                  <a:pt x="785675" y="802202"/>
                </a:lnTo>
                <a:lnTo>
                  <a:pt x="707807" y="676807"/>
                </a:lnTo>
                <a:cubicBezTo>
                  <a:pt x="706290" y="674393"/>
                  <a:pt x="705504" y="671596"/>
                  <a:pt x="705539" y="668743"/>
                </a:cubicBezTo>
                <a:cubicBezTo>
                  <a:pt x="705791" y="623030"/>
                  <a:pt x="699844" y="550504"/>
                  <a:pt x="684069" y="509378"/>
                </a:cubicBezTo>
                <a:cubicBezTo>
                  <a:pt x="649646" y="610178"/>
                  <a:pt x="553029" y="762739"/>
                  <a:pt x="283389" y="833400"/>
                </a:cubicBezTo>
                <a:cubicBezTo>
                  <a:pt x="279306" y="884606"/>
                  <a:pt x="267009" y="1110096"/>
                  <a:pt x="362114" y="1170072"/>
                </a:cubicBezTo>
                <a:cubicBezTo>
                  <a:pt x="369185" y="1174517"/>
                  <a:pt x="371312" y="1183851"/>
                  <a:pt x="366871" y="1190917"/>
                </a:cubicBezTo>
                <a:cubicBezTo>
                  <a:pt x="364099" y="1195327"/>
                  <a:pt x="359256" y="1197998"/>
                  <a:pt x="354050" y="1197993"/>
                </a:cubicBezTo>
                <a:cubicBezTo>
                  <a:pt x="353228" y="1198069"/>
                  <a:pt x="352402" y="1198069"/>
                  <a:pt x="351580" y="1197993"/>
                </a:cubicBezTo>
                <a:cubicBezTo>
                  <a:pt x="346540" y="1197137"/>
                  <a:pt x="226034" y="1175616"/>
                  <a:pt x="96707" y="1013781"/>
                </a:cubicBezTo>
                <a:cubicBezTo>
                  <a:pt x="-2178" y="889999"/>
                  <a:pt x="-28083" y="702461"/>
                  <a:pt x="32246" y="547077"/>
                </a:cubicBezTo>
                <a:cubicBezTo>
                  <a:pt x="83049" y="416289"/>
                  <a:pt x="183446" y="332827"/>
                  <a:pt x="314788" y="312163"/>
                </a:cubicBezTo>
                <a:cubicBezTo>
                  <a:pt x="431766" y="293716"/>
                  <a:pt x="527930" y="295531"/>
                  <a:pt x="600506" y="317505"/>
                </a:cubicBezTo>
                <a:cubicBezTo>
                  <a:pt x="665310" y="336970"/>
                  <a:pt x="705781" y="401310"/>
                  <a:pt x="695258" y="468151"/>
                </a:cubicBezTo>
                <a:cubicBezTo>
                  <a:pt x="732856" y="514116"/>
                  <a:pt x="735578" y="636336"/>
                  <a:pt x="735578" y="664711"/>
                </a:cubicBezTo>
                <a:lnTo>
                  <a:pt x="820350" y="801245"/>
                </a:lnTo>
                <a:cubicBezTo>
                  <a:pt x="822649" y="804974"/>
                  <a:pt x="823218" y="809515"/>
                  <a:pt x="821913" y="813693"/>
                </a:cubicBezTo>
                <a:cubicBezTo>
                  <a:pt x="820628" y="817871"/>
                  <a:pt x="817594" y="821294"/>
                  <a:pt x="813597" y="823068"/>
                </a:cubicBezTo>
                <a:lnTo>
                  <a:pt x="735779" y="857289"/>
                </a:lnTo>
                <a:lnTo>
                  <a:pt x="735779" y="1005163"/>
                </a:lnTo>
                <a:cubicBezTo>
                  <a:pt x="735734" y="1037978"/>
                  <a:pt x="709092" y="1064549"/>
                  <a:pt x="676272" y="1064499"/>
                </a:cubicBezTo>
                <a:cubicBezTo>
                  <a:pt x="675360" y="1064499"/>
                  <a:pt x="674447" y="1064479"/>
                  <a:pt x="673535" y="1064433"/>
                </a:cubicBezTo>
                <a:lnTo>
                  <a:pt x="546124" y="1058184"/>
                </a:lnTo>
                <a:lnTo>
                  <a:pt x="546124" y="1201723"/>
                </a:lnTo>
                <a:cubicBezTo>
                  <a:pt x="546124" y="1210074"/>
                  <a:pt x="539355" y="1216843"/>
                  <a:pt x="531004" y="1216843"/>
                </a:cubicBezTo>
                <a:lnTo>
                  <a:pt x="530954" y="1216843"/>
                </a:lnTo>
                <a:cubicBezTo>
                  <a:pt x="494177" y="1216057"/>
                  <a:pt x="457486" y="1213013"/>
                  <a:pt x="421082" y="1207721"/>
                </a:cubicBezTo>
                <a:lnTo>
                  <a:pt x="425063" y="1177481"/>
                </a:lnTo>
                <a:cubicBezTo>
                  <a:pt x="467954" y="1183226"/>
                  <a:pt x="499151" y="1185242"/>
                  <a:pt x="516287" y="1185998"/>
                </a:cubicBezTo>
                <a:lnTo>
                  <a:pt x="516287" y="1042308"/>
                </a:lnTo>
                <a:cubicBezTo>
                  <a:pt x="516287" y="1038175"/>
                  <a:pt x="517981" y="1034224"/>
                  <a:pt x="520974" y="1031371"/>
                </a:cubicBezTo>
                <a:cubicBezTo>
                  <a:pt x="523948" y="1028498"/>
                  <a:pt x="527985" y="1027001"/>
                  <a:pt x="532113" y="1027238"/>
                </a:cubicBezTo>
                <a:lnTo>
                  <a:pt x="675400" y="1034193"/>
                </a:lnTo>
                <a:cubicBezTo>
                  <a:pt x="691412" y="1035030"/>
                  <a:pt x="705071" y="1022727"/>
                  <a:pt x="705902" y="1006715"/>
                </a:cubicBezTo>
                <a:cubicBezTo>
                  <a:pt x="705932" y="1006196"/>
                  <a:pt x="705942" y="1005682"/>
                  <a:pt x="705942" y="1005163"/>
                </a:cubicBezTo>
                <a:lnTo>
                  <a:pt x="705942" y="847209"/>
                </a:lnTo>
                <a:cubicBezTo>
                  <a:pt x="705897" y="841257"/>
                  <a:pt x="709349" y="835829"/>
                  <a:pt x="714762" y="833349"/>
                </a:cubicBezTo>
                <a:close/>
                <a:moveTo>
                  <a:pt x="591736" y="346233"/>
                </a:moveTo>
                <a:cubicBezTo>
                  <a:pt x="555045" y="335095"/>
                  <a:pt x="511499" y="329551"/>
                  <a:pt x="461603" y="329551"/>
                </a:cubicBezTo>
                <a:cubicBezTo>
                  <a:pt x="413980" y="329959"/>
                  <a:pt x="366463" y="334052"/>
                  <a:pt x="319475" y="341798"/>
                </a:cubicBezTo>
                <a:cubicBezTo>
                  <a:pt x="199170" y="360749"/>
                  <a:pt x="107140" y="437558"/>
                  <a:pt x="60470" y="557813"/>
                </a:cubicBezTo>
                <a:cubicBezTo>
                  <a:pt x="3921" y="703519"/>
                  <a:pt x="27962" y="879163"/>
                  <a:pt x="120345" y="994680"/>
                </a:cubicBezTo>
                <a:cubicBezTo>
                  <a:pt x="188637" y="1080360"/>
                  <a:pt x="254510" y="1124258"/>
                  <a:pt x="299265" y="1146485"/>
                </a:cubicBezTo>
                <a:cubicBezTo>
                  <a:pt x="231678" y="1036159"/>
                  <a:pt x="253149" y="830023"/>
                  <a:pt x="254258" y="819792"/>
                </a:cubicBezTo>
                <a:cubicBezTo>
                  <a:pt x="254938" y="813482"/>
                  <a:pt x="259489" y="808265"/>
                  <a:pt x="265648" y="806738"/>
                </a:cubicBezTo>
                <a:cubicBezTo>
                  <a:pt x="554037" y="734666"/>
                  <a:pt x="638608" y="567792"/>
                  <a:pt x="663002" y="474703"/>
                </a:cubicBezTo>
                <a:cubicBezTo>
                  <a:pt x="677955" y="419646"/>
                  <a:pt x="646360" y="362689"/>
                  <a:pt x="591736" y="346233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100" name="Graphic 1">
            <a:extLst>
              <a:ext uri="{FF2B5EF4-FFF2-40B4-BE49-F238E27FC236}">
                <a16:creationId xmlns:a16="http://schemas.microsoft.com/office/drawing/2014/main" id="{DC1B94A9-8F1C-4AC0-9DF5-3BE8AF647B5E}"/>
              </a:ext>
            </a:extLst>
          </p:cNvPr>
          <p:cNvSpPr>
            <a:spLocks noChangeAspect="1"/>
          </p:cNvSpPr>
          <p:nvPr/>
        </p:nvSpPr>
        <p:spPr>
          <a:xfrm>
            <a:off x="7557537" y="4282684"/>
            <a:ext cx="723582" cy="764818"/>
          </a:xfrm>
          <a:custGeom>
            <a:avLst/>
            <a:gdLst>
              <a:gd name="connsiteX0" fmla="*/ 819797 w 1639451"/>
              <a:gd name="connsiteY0" fmla="*/ 788978 h 1732883"/>
              <a:gd name="connsiteX1" fmla="*/ 742332 w 1639451"/>
              <a:gd name="connsiteY1" fmla="*/ 866443 h 1732883"/>
              <a:gd name="connsiteX2" fmla="*/ 819797 w 1639451"/>
              <a:gd name="connsiteY2" fmla="*/ 943908 h 1732883"/>
              <a:gd name="connsiteX3" fmla="*/ 897262 w 1639451"/>
              <a:gd name="connsiteY3" fmla="*/ 866443 h 1732883"/>
              <a:gd name="connsiteX4" fmla="*/ 819797 w 1639451"/>
              <a:gd name="connsiteY4" fmla="*/ 788978 h 1732883"/>
              <a:gd name="connsiteX5" fmla="*/ 819797 w 1639451"/>
              <a:gd name="connsiteY5" fmla="*/ 913668 h 1732883"/>
              <a:gd name="connsiteX6" fmla="*/ 772572 w 1639451"/>
              <a:gd name="connsiteY6" fmla="*/ 866443 h 1732883"/>
              <a:gd name="connsiteX7" fmla="*/ 819797 w 1639451"/>
              <a:gd name="connsiteY7" fmla="*/ 819218 h 1732883"/>
              <a:gd name="connsiteX8" fmla="*/ 867022 w 1639451"/>
              <a:gd name="connsiteY8" fmla="*/ 866443 h 1732883"/>
              <a:gd name="connsiteX9" fmla="*/ 819797 w 1639451"/>
              <a:gd name="connsiteY9" fmla="*/ 913668 h 1732883"/>
              <a:gd name="connsiteX10" fmla="*/ 1572571 w 1639451"/>
              <a:gd name="connsiteY10" fmla="*/ 1088203 h 1732883"/>
              <a:gd name="connsiteX11" fmla="*/ 1484281 w 1639451"/>
              <a:gd name="connsiteY11" fmla="*/ 1396555 h 1732883"/>
              <a:gd name="connsiteX12" fmla="*/ 1175928 w 1639451"/>
              <a:gd name="connsiteY12" fmla="*/ 1308270 h 1732883"/>
              <a:gd name="connsiteX13" fmla="*/ 1223904 w 1639451"/>
              <a:gd name="connsiteY13" fmla="*/ 1028429 h 1732883"/>
              <a:gd name="connsiteX14" fmla="*/ 1221938 w 1639451"/>
              <a:gd name="connsiteY14" fmla="*/ 1040021 h 1732883"/>
              <a:gd name="connsiteX15" fmla="*/ 1253539 w 1639451"/>
              <a:gd name="connsiteY15" fmla="*/ 1101005 h 1732883"/>
              <a:gd name="connsiteX16" fmla="*/ 1242905 w 1639451"/>
              <a:gd name="connsiteY16" fmla="*/ 1142887 h 1732883"/>
              <a:gd name="connsiteX17" fmla="*/ 1242905 w 1639451"/>
              <a:gd name="connsiteY17" fmla="*/ 1143643 h 1732883"/>
              <a:gd name="connsiteX18" fmla="*/ 1241090 w 1639451"/>
              <a:gd name="connsiteY18" fmla="*/ 1163803 h 1732883"/>
              <a:gd name="connsiteX19" fmla="*/ 1238974 w 1639451"/>
              <a:gd name="connsiteY19" fmla="*/ 1169599 h 1732883"/>
              <a:gd name="connsiteX20" fmla="*/ 1205861 w 1639451"/>
              <a:gd name="connsiteY20" fmla="*/ 1217580 h 1732883"/>
              <a:gd name="connsiteX21" fmla="*/ 1209691 w 1639451"/>
              <a:gd name="connsiteY21" fmla="*/ 1238617 h 1732883"/>
              <a:gd name="connsiteX22" fmla="*/ 1213471 w 1639451"/>
              <a:gd name="connsiteY22" fmla="*/ 1240512 h 1732883"/>
              <a:gd name="connsiteX23" fmla="*/ 1242552 w 1639451"/>
              <a:gd name="connsiteY23" fmla="*/ 1250189 h 1732883"/>
              <a:gd name="connsiteX24" fmla="*/ 1242552 w 1639451"/>
              <a:gd name="connsiteY24" fmla="*/ 1305629 h 1732883"/>
              <a:gd name="connsiteX25" fmla="*/ 1281174 w 1639451"/>
              <a:gd name="connsiteY25" fmla="*/ 1344220 h 1732883"/>
              <a:gd name="connsiteX26" fmla="*/ 1284384 w 1639451"/>
              <a:gd name="connsiteY26" fmla="*/ 1344084 h 1732883"/>
              <a:gd name="connsiteX27" fmla="*/ 1320118 w 1639451"/>
              <a:gd name="connsiteY27" fmla="*/ 1341060 h 1732883"/>
              <a:gd name="connsiteX28" fmla="*/ 1320118 w 1639451"/>
              <a:gd name="connsiteY28" fmla="*/ 1397760 h 1732883"/>
              <a:gd name="connsiteX29" fmla="*/ 1335238 w 1639451"/>
              <a:gd name="connsiteY29" fmla="*/ 1412880 h 1732883"/>
              <a:gd name="connsiteX30" fmla="*/ 1337909 w 1639451"/>
              <a:gd name="connsiteY30" fmla="*/ 1412628 h 1732883"/>
              <a:gd name="connsiteX31" fmla="*/ 1471368 w 1639451"/>
              <a:gd name="connsiteY31" fmla="*/ 1388637 h 1732883"/>
              <a:gd name="connsiteX32" fmla="*/ 1483817 w 1639451"/>
              <a:gd name="connsiteY32" fmla="*/ 1373769 h 1732883"/>
              <a:gd name="connsiteX33" fmla="*/ 1483817 w 1639451"/>
              <a:gd name="connsiteY33" fmla="*/ 1285872 h 1732883"/>
              <a:gd name="connsiteX34" fmla="*/ 1518240 w 1639451"/>
              <a:gd name="connsiteY34" fmla="*/ 1073244 h 1732883"/>
              <a:gd name="connsiteX35" fmla="*/ 1408217 w 1639451"/>
              <a:gd name="connsiteY35" fmla="*/ 1010637 h 1732883"/>
              <a:gd name="connsiteX36" fmla="*/ 1405193 w 1639451"/>
              <a:gd name="connsiteY36" fmla="*/ 1010083 h 1732883"/>
              <a:gd name="connsiteX37" fmla="*/ 1290886 w 1639451"/>
              <a:gd name="connsiteY37" fmla="*/ 1023338 h 1732883"/>
              <a:gd name="connsiteX38" fmla="*/ 1246786 w 1639451"/>
              <a:gd name="connsiteY38" fmla="*/ 1025909 h 1732883"/>
              <a:gd name="connsiteX39" fmla="*/ 1230506 w 1639451"/>
              <a:gd name="connsiteY39" fmla="*/ 1022985 h 1732883"/>
              <a:gd name="connsiteX40" fmla="*/ 1539962 w 1639451"/>
              <a:gd name="connsiteY40" fmla="*/ 1043549 h 1732883"/>
              <a:gd name="connsiteX41" fmla="*/ 1562038 w 1639451"/>
              <a:gd name="connsiteY41" fmla="*/ 1022935 h 1732883"/>
              <a:gd name="connsiteX42" fmla="*/ 1198734 w 1639451"/>
              <a:gd name="connsiteY42" fmla="*/ 1010683 h 1732883"/>
              <a:gd name="connsiteX43" fmla="*/ 1168918 w 1639451"/>
              <a:gd name="connsiteY43" fmla="*/ 1043851 h 1732883"/>
              <a:gd name="connsiteX44" fmla="*/ 958951 w 1639451"/>
              <a:gd name="connsiteY44" fmla="*/ 926923 h 1732883"/>
              <a:gd name="connsiteX45" fmla="*/ 958951 w 1639451"/>
              <a:gd name="connsiteY45" fmla="*/ 806366 h 1732883"/>
              <a:gd name="connsiteX46" fmla="*/ 1119677 w 1639451"/>
              <a:gd name="connsiteY46" fmla="*/ 716654 h 1732883"/>
              <a:gd name="connsiteX47" fmla="*/ 1104960 w 1639451"/>
              <a:gd name="connsiteY47" fmla="*/ 690043 h 1732883"/>
              <a:gd name="connsiteX48" fmla="*/ 944134 w 1639451"/>
              <a:gd name="connsiteY48" fmla="*/ 779755 h 1732883"/>
              <a:gd name="connsiteX49" fmla="*/ 834917 w 1639451"/>
              <a:gd name="connsiteY49" fmla="*/ 715545 h 1732883"/>
              <a:gd name="connsiteX50" fmla="*/ 834917 w 1639451"/>
              <a:gd name="connsiteY50" fmla="*/ 513643 h 1732883"/>
              <a:gd name="connsiteX51" fmla="*/ 1076393 w 1639451"/>
              <a:gd name="connsiteY51" fmla="*/ 241926 h 1732883"/>
              <a:gd name="connsiteX52" fmla="*/ 804677 w 1639451"/>
              <a:gd name="connsiteY52" fmla="*/ 453 h 1732883"/>
              <a:gd name="connsiteX53" fmla="*/ 563200 w 1639451"/>
              <a:gd name="connsiteY53" fmla="*/ 272166 h 1732883"/>
              <a:gd name="connsiteX54" fmla="*/ 804677 w 1639451"/>
              <a:gd name="connsiteY54" fmla="*/ 513643 h 1732883"/>
              <a:gd name="connsiteX55" fmla="*/ 804677 w 1639451"/>
              <a:gd name="connsiteY55" fmla="*/ 715696 h 1732883"/>
              <a:gd name="connsiteX56" fmla="*/ 695460 w 1639451"/>
              <a:gd name="connsiteY56" fmla="*/ 779906 h 1732883"/>
              <a:gd name="connsiteX57" fmla="*/ 495372 w 1639451"/>
              <a:gd name="connsiteY57" fmla="*/ 668321 h 1732883"/>
              <a:gd name="connsiteX58" fmla="*/ 353541 w 1639451"/>
              <a:gd name="connsiteY58" fmla="*/ 333619 h 1732883"/>
              <a:gd name="connsiteX59" fmla="*/ 18844 w 1639451"/>
              <a:gd name="connsiteY59" fmla="*/ 475450 h 1732883"/>
              <a:gd name="connsiteX60" fmla="*/ 160671 w 1639451"/>
              <a:gd name="connsiteY60" fmla="*/ 810151 h 1732883"/>
              <a:gd name="connsiteX61" fmla="*/ 482369 w 1639451"/>
              <a:gd name="connsiteY61" fmla="*/ 695688 h 1732883"/>
              <a:gd name="connsiteX62" fmla="*/ 680642 w 1639451"/>
              <a:gd name="connsiteY62" fmla="*/ 805963 h 1732883"/>
              <a:gd name="connsiteX63" fmla="*/ 680642 w 1639451"/>
              <a:gd name="connsiteY63" fmla="*/ 926520 h 1732883"/>
              <a:gd name="connsiteX64" fmla="*/ 470726 w 1639451"/>
              <a:gd name="connsiteY64" fmla="*/ 1043851 h 1732883"/>
              <a:gd name="connsiteX65" fmla="*/ 110089 w 1639451"/>
              <a:gd name="connsiteY65" fmla="*/ 993385 h 1732883"/>
              <a:gd name="connsiteX66" fmla="*/ 59624 w 1639451"/>
              <a:gd name="connsiteY66" fmla="*/ 1354023 h 1732883"/>
              <a:gd name="connsiteX67" fmla="*/ 420261 w 1639451"/>
              <a:gd name="connsiteY67" fmla="*/ 1404488 h 1732883"/>
              <a:gd name="connsiteX68" fmla="*/ 487510 w 1639451"/>
              <a:gd name="connsiteY68" fmla="*/ 1069051 h 1732883"/>
              <a:gd name="connsiteX69" fmla="*/ 695460 w 1639451"/>
              <a:gd name="connsiteY69" fmla="*/ 953131 h 1732883"/>
              <a:gd name="connsiteX70" fmla="*/ 804677 w 1639451"/>
              <a:gd name="connsiteY70" fmla="*/ 1017341 h 1732883"/>
              <a:gd name="connsiteX71" fmla="*/ 804677 w 1639451"/>
              <a:gd name="connsiteY71" fmla="*/ 1219243 h 1732883"/>
              <a:gd name="connsiteX72" fmla="*/ 563200 w 1639451"/>
              <a:gd name="connsiteY72" fmla="*/ 1490959 h 1732883"/>
              <a:gd name="connsiteX73" fmla="*/ 834917 w 1639451"/>
              <a:gd name="connsiteY73" fmla="*/ 1732431 h 1732883"/>
              <a:gd name="connsiteX74" fmla="*/ 1076393 w 1639451"/>
              <a:gd name="connsiteY74" fmla="*/ 1460719 h 1732883"/>
              <a:gd name="connsiteX75" fmla="*/ 834917 w 1639451"/>
              <a:gd name="connsiteY75" fmla="*/ 1219243 h 1732883"/>
              <a:gd name="connsiteX76" fmla="*/ 834917 w 1639451"/>
              <a:gd name="connsiteY76" fmla="*/ 1017341 h 1732883"/>
              <a:gd name="connsiteX77" fmla="*/ 944134 w 1639451"/>
              <a:gd name="connsiteY77" fmla="*/ 953131 h 1732883"/>
              <a:gd name="connsiteX78" fmla="*/ 1152084 w 1639451"/>
              <a:gd name="connsiteY78" fmla="*/ 1069051 h 1732883"/>
              <a:gd name="connsiteX79" fmla="*/ 1244986 w 1639451"/>
              <a:gd name="connsiteY79" fmla="*/ 1420490 h 1732883"/>
              <a:gd name="connsiteX80" fmla="*/ 1596425 w 1639451"/>
              <a:gd name="connsiteY80" fmla="*/ 1327583 h 1732883"/>
              <a:gd name="connsiteX81" fmla="*/ 1599031 w 1639451"/>
              <a:gd name="connsiteY81" fmla="*/ 1073637 h 1732883"/>
              <a:gd name="connsiteX82" fmla="*/ 1302881 w 1639451"/>
              <a:gd name="connsiteY82" fmla="*/ 1050857 h 1732883"/>
              <a:gd name="connsiteX83" fmla="*/ 1399598 w 1639451"/>
              <a:gd name="connsiteY83" fmla="*/ 1039819 h 1732883"/>
              <a:gd name="connsiteX84" fmla="*/ 1402723 w 1639451"/>
              <a:gd name="connsiteY84" fmla="*/ 1040323 h 1732883"/>
              <a:gd name="connsiteX85" fmla="*/ 1516456 w 1639451"/>
              <a:gd name="connsiteY85" fmla="*/ 1170194 h 1732883"/>
              <a:gd name="connsiteX86" fmla="*/ 1460431 w 1639451"/>
              <a:gd name="connsiteY86" fmla="*/ 1264956 h 1732883"/>
              <a:gd name="connsiteX87" fmla="*/ 1453476 w 1639451"/>
              <a:gd name="connsiteY87" fmla="*/ 1277657 h 1732883"/>
              <a:gd name="connsiteX88" fmla="*/ 1453476 w 1639451"/>
              <a:gd name="connsiteY88" fmla="*/ 1360968 h 1732883"/>
              <a:gd name="connsiteX89" fmla="*/ 1350257 w 1639451"/>
              <a:gd name="connsiteY89" fmla="*/ 1379515 h 1732883"/>
              <a:gd name="connsiteX90" fmla="*/ 1350257 w 1639451"/>
              <a:gd name="connsiteY90" fmla="*/ 1324629 h 1732883"/>
              <a:gd name="connsiteX91" fmla="*/ 1335137 w 1639451"/>
              <a:gd name="connsiteY91" fmla="*/ 1309509 h 1732883"/>
              <a:gd name="connsiteX92" fmla="*/ 1333877 w 1639451"/>
              <a:gd name="connsiteY92" fmla="*/ 1309509 h 1732883"/>
              <a:gd name="connsiteX93" fmla="*/ 1281763 w 1639451"/>
              <a:gd name="connsiteY93" fmla="*/ 1313945 h 1732883"/>
              <a:gd name="connsiteX94" fmla="*/ 1272772 w 1639451"/>
              <a:gd name="connsiteY94" fmla="*/ 1306364 h 1732883"/>
              <a:gd name="connsiteX95" fmla="*/ 1272742 w 1639451"/>
              <a:gd name="connsiteY95" fmla="*/ 1305629 h 1732883"/>
              <a:gd name="connsiteX96" fmla="*/ 1272742 w 1639451"/>
              <a:gd name="connsiteY96" fmla="*/ 1239403 h 1732883"/>
              <a:gd name="connsiteX97" fmla="*/ 1262359 w 1639451"/>
              <a:gd name="connsiteY97" fmla="*/ 1225039 h 1732883"/>
              <a:gd name="connsiteX98" fmla="*/ 1242199 w 1639451"/>
              <a:gd name="connsiteY98" fmla="*/ 1218285 h 1732883"/>
              <a:gd name="connsiteX99" fmla="*/ 1263922 w 1639451"/>
              <a:gd name="connsiteY99" fmla="*/ 1186937 h 1732883"/>
              <a:gd name="connsiteX100" fmla="*/ 1271280 w 1639451"/>
              <a:gd name="connsiteY100" fmla="*/ 1166777 h 1732883"/>
              <a:gd name="connsiteX101" fmla="*/ 1272994 w 1639451"/>
              <a:gd name="connsiteY101" fmla="*/ 1147725 h 1732883"/>
              <a:gd name="connsiteX102" fmla="*/ 1272994 w 1639451"/>
              <a:gd name="connsiteY102" fmla="*/ 1146516 h 1732883"/>
              <a:gd name="connsiteX103" fmla="*/ 1285694 w 1639451"/>
              <a:gd name="connsiteY103" fmla="*/ 1104633 h 1732883"/>
              <a:gd name="connsiteX104" fmla="*/ 1280654 w 1639451"/>
              <a:gd name="connsiteY104" fmla="*/ 1084473 h 1732883"/>
              <a:gd name="connsiteX105" fmla="*/ 1260998 w 1639451"/>
              <a:gd name="connsiteY105" fmla="*/ 1060432 h 1732883"/>
              <a:gd name="connsiteX106" fmla="*/ 1302881 w 1639451"/>
              <a:gd name="connsiteY106" fmla="*/ 1051058 h 1732883"/>
              <a:gd name="connsiteX107" fmla="*/ 257182 w 1639451"/>
              <a:gd name="connsiteY107" fmla="*/ 798353 h 1732883"/>
              <a:gd name="connsiteX108" fmla="*/ 29909 w 1639451"/>
              <a:gd name="connsiteY108" fmla="*/ 572026 h 1732883"/>
              <a:gd name="connsiteX109" fmla="*/ 256234 w 1639451"/>
              <a:gd name="connsiteY109" fmla="*/ 344753 h 1732883"/>
              <a:gd name="connsiteX110" fmla="*/ 402384 w 1639451"/>
              <a:gd name="connsiteY110" fmla="*/ 397723 h 1732883"/>
              <a:gd name="connsiteX111" fmla="*/ 402132 w 1639451"/>
              <a:gd name="connsiteY111" fmla="*/ 397723 h 1732883"/>
              <a:gd name="connsiteX112" fmla="*/ 384492 w 1639451"/>
              <a:gd name="connsiteY112" fmla="*/ 399537 h 1732883"/>
              <a:gd name="connsiteX113" fmla="*/ 340442 w 1639451"/>
              <a:gd name="connsiteY113" fmla="*/ 396967 h 1732883"/>
              <a:gd name="connsiteX114" fmla="*/ 226085 w 1639451"/>
              <a:gd name="connsiteY114" fmla="*/ 383712 h 1732883"/>
              <a:gd name="connsiteX115" fmla="*/ 223162 w 1639451"/>
              <a:gd name="connsiteY115" fmla="*/ 384266 h 1732883"/>
              <a:gd name="connsiteX116" fmla="*/ 84955 w 1639451"/>
              <a:gd name="connsiteY116" fmla="*/ 549477 h 1732883"/>
              <a:gd name="connsiteX117" fmla="*/ 147562 w 1639451"/>
              <a:gd name="connsiteY117" fmla="*/ 659501 h 1732883"/>
              <a:gd name="connsiteX118" fmla="*/ 147562 w 1639451"/>
              <a:gd name="connsiteY118" fmla="*/ 747449 h 1732883"/>
              <a:gd name="connsiteX119" fmla="*/ 160010 w 1639451"/>
              <a:gd name="connsiteY119" fmla="*/ 762569 h 1732883"/>
              <a:gd name="connsiteX120" fmla="*/ 293470 w 1639451"/>
              <a:gd name="connsiteY120" fmla="*/ 786559 h 1732883"/>
              <a:gd name="connsiteX121" fmla="*/ 296141 w 1639451"/>
              <a:gd name="connsiteY121" fmla="*/ 786559 h 1732883"/>
              <a:gd name="connsiteX122" fmla="*/ 311261 w 1639451"/>
              <a:gd name="connsiteY122" fmla="*/ 771439 h 1732883"/>
              <a:gd name="connsiteX123" fmla="*/ 311261 w 1639451"/>
              <a:gd name="connsiteY123" fmla="*/ 714436 h 1732883"/>
              <a:gd name="connsiteX124" fmla="*/ 346994 w 1639451"/>
              <a:gd name="connsiteY124" fmla="*/ 717461 h 1732883"/>
              <a:gd name="connsiteX125" fmla="*/ 388685 w 1639451"/>
              <a:gd name="connsiteY125" fmla="*/ 682322 h 1732883"/>
              <a:gd name="connsiteX126" fmla="*/ 388826 w 1639451"/>
              <a:gd name="connsiteY126" fmla="*/ 679005 h 1732883"/>
              <a:gd name="connsiteX127" fmla="*/ 388826 w 1639451"/>
              <a:gd name="connsiteY127" fmla="*/ 623565 h 1732883"/>
              <a:gd name="connsiteX128" fmla="*/ 417857 w 1639451"/>
              <a:gd name="connsiteY128" fmla="*/ 613939 h 1732883"/>
              <a:gd name="connsiteX129" fmla="*/ 427453 w 1639451"/>
              <a:gd name="connsiteY129" fmla="*/ 594832 h 1732883"/>
              <a:gd name="connsiteX130" fmla="*/ 425518 w 1639451"/>
              <a:gd name="connsiteY130" fmla="*/ 590956 h 1732883"/>
              <a:gd name="connsiteX131" fmla="*/ 392405 w 1639451"/>
              <a:gd name="connsiteY131" fmla="*/ 543026 h 1732883"/>
              <a:gd name="connsiteX132" fmla="*/ 390288 w 1639451"/>
              <a:gd name="connsiteY132" fmla="*/ 537180 h 1732883"/>
              <a:gd name="connsiteX133" fmla="*/ 388474 w 1639451"/>
              <a:gd name="connsiteY133" fmla="*/ 517020 h 1732883"/>
              <a:gd name="connsiteX134" fmla="*/ 388474 w 1639451"/>
              <a:gd name="connsiteY134" fmla="*/ 516213 h 1732883"/>
              <a:gd name="connsiteX135" fmla="*/ 377839 w 1639451"/>
              <a:gd name="connsiteY135" fmla="*/ 474432 h 1732883"/>
              <a:gd name="connsiteX136" fmla="*/ 409440 w 1639451"/>
              <a:gd name="connsiteY136" fmla="*/ 413397 h 1732883"/>
              <a:gd name="connsiteX137" fmla="*/ 406214 w 1639451"/>
              <a:gd name="connsiteY137" fmla="*/ 400747 h 1732883"/>
              <a:gd name="connsiteX138" fmla="*/ 427917 w 1639451"/>
              <a:gd name="connsiteY138" fmla="*/ 720757 h 1732883"/>
              <a:gd name="connsiteX139" fmla="*/ 257232 w 1639451"/>
              <a:gd name="connsiteY139" fmla="*/ 798403 h 1732883"/>
              <a:gd name="connsiteX140" fmla="*/ 345634 w 1639451"/>
              <a:gd name="connsiteY140" fmla="*/ 477607 h 1732883"/>
              <a:gd name="connsiteX141" fmla="*/ 358334 w 1639451"/>
              <a:gd name="connsiteY141" fmla="*/ 519489 h 1732883"/>
              <a:gd name="connsiteX142" fmla="*/ 358334 w 1639451"/>
              <a:gd name="connsiteY142" fmla="*/ 520749 h 1732883"/>
              <a:gd name="connsiteX143" fmla="*/ 360048 w 1639451"/>
              <a:gd name="connsiteY143" fmla="*/ 539750 h 1732883"/>
              <a:gd name="connsiteX144" fmla="*/ 367406 w 1639451"/>
              <a:gd name="connsiteY144" fmla="*/ 559910 h 1732883"/>
              <a:gd name="connsiteX145" fmla="*/ 389078 w 1639451"/>
              <a:gd name="connsiteY145" fmla="*/ 591309 h 1732883"/>
              <a:gd name="connsiteX146" fmla="*/ 368918 w 1639451"/>
              <a:gd name="connsiteY146" fmla="*/ 598013 h 1732883"/>
              <a:gd name="connsiteX147" fmla="*/ 358586 w 1639451"/>
              <a:gd name="connsiteY147" fmla="*/ 612376 h 1732883"/>
              <a:gd name="connsiteX148" fmla="*/ 358586 w 1639451"/>
              <a:gd name="connsiteY148" fmla="*/ 678653 h 1732883"/>
              <a:gd name="connsiteX149" fmla="*/ 356117 w 1639451"/>
              <a:gd name="connsiteY149" fmla="*/ 685003 h 1732883"/>
              <a:gd name="connsiteX150" fmla="*/ 349716 w 1639451"/>
              <a:gd name="connsiteY150" fmla="*/ 687170 h 1732883"/>
              <a:gd name="connsiteX151" fmla="*/ 297602 w 1639451"/>
              <a:gd name="connsiteY151" fmla="*/ 682785 h 1732883"/>
              <a:gd name="connsiteX152" fmla="*/ 281273 w 1639451"/>
              <a:gd name="connsiteY152" fmla="*/ 696595 h 1732883"/>
              <a:gd name="connsiteX153" fmla="*/ 281222 w 1639451"/>
              <a:gd name="connsiteY153" fmla="*/ 697905 h 1732883"/>
              <a:gd name="connsiteX154" fmla="*/ 281222 w 1639451"/>
              <a:gd name="connsiteY154" fmla="*/ 752993 h 1732883"/>
              <a:gd name="connsiteX155" fmla="*/ 178003 w 1639451"/>
              <a:gd name="connsiteY155" fmla="*/ 734445 h 1732883"/>
              <a:gd name="connsiteX156" fmla="*/ 178003 w 1639451"/>
              <a:gd name="connsiteY156" fmla="*/ 651235 h 1732883"/>
              <a:gd name="connsiteX157" fmla="*/ 171048 w 1639451"/>
              <a:gd name="connsiteY157" fmla="*/ 638484 h 1732883"/>
              <a:gd name="connsiteX158" fmla="*/ 133913 w 1639451"/>
              <a:gd name="connsiteY158" fmla="*/ 469966 h 1732883"/>
              <a:gd name="connsiteX159" fmla="*/ 228756 w 1639451"/>
              <a:gd name="connsiteY159" fmla="*/ 413901 h 1732883"/>
              <a:gd name="connsiteX160" fmla="*/ 231780 w 1639451"/>
              <a:gd name="connsiteY160" fmla="*/ 413347 h 1732883"/>
              <a:gd name="connsiteX161" fmla="*/ 328598 w 1639451"/>
              <a:gd name="connsiteY161" fmla="*/ 424435 h 1732883"/>
              <a:gd name="connsiteX162" fmla="*/ 370582 w 1639451"/>
              <a:gd name="connsiteY162" fmla="*/ 433456 h 1732883"/>
              <a:gd name="connsiteX163" fmla="*/ 350926 w 1639451"/>
              <a:gd name="connsiteY163" fmla="*/ 457497 h 1732883"/>
              <a:gd name="connsiteX164" fmla="*/ 345634 w 1639451"/>
              <a:gd name="connsiteY164" fmla="*/ 477808 h 1732883"/>
              <a:gd name="connsiteX165" fmla="*/ 265397 w 1639451"/>
              <a:gd name="connsiteY165" fmla="*/ 1425228 h 1732883"/>
              <a:gd name="connsiteX166" fmla="*/ 38597 w 1639451"/>
              <a:gd name="connsiteY166" fmla="*/ 1198428 h 1732883"/>
              <a:gd name="connsiteX167" fmla="*/ 265397 w 1639451"/>
              <a:gd name="connsiteY167" fmla="*/ 971628 h 1732883"/>
              <a:gd name="connsiteX168" fmla="*/ 492197 w 1639451"/>
              <a:gd name="connsiteY168" fmla="*/ 1198428 h 1732883"/>
              <a:gd name="connsiteX169" fmla="*/ 265397 w 1639451"/>
              <a:gd name="connsiteY169" fmla="*/ 1425228 h 1732883"/>
              <a:gd name="connsiteX170" fmla="*/ 592997 w 1639451"/>
              <a:gd name="connsiteY170" fmla="*/ 256905 h 1732883"/>
              <a:gd name="connsiteX171" fmla="*/ 819862 w 1639451"/>
              <a:gd name="connsiteY171" fmla="*/ 30169 h 1732883"/>
              <a:gd name="connsiteX172" fmla="*/ 963386 w 1639451"/>
              <a:gd name="connsiteY172" fmla="*/ 81412 h 1732883"/>
              <a:gd name="connsiteX173" fmla="*/ 948922 w 1639451"/>
              <a:gd name="connsiteY173" fmla="*/ 84537 h 1732883"/>
              <a:gd name="connsiteX174" fmla="*/ 904872 w 1639451"/>
              <a:gd name="connsiteY174" fmla="*/ 81916 h 1732883"/>
              <a:gd name="connsiteX175" fmla="*/ 790514 w 1639451"/>
              <a:gd name="connsiteY175" fmla="*/ 68712 h 1732883"/>
              <a:gd name="connsiteX176" fmla="*/ 787541 w 1639451"/>
              <a:gd name="connsiteY176" fmla="*/ 69266 h 1732883"/>
              <a:gd name="connsiteX177" fmla="*/ 649233 w 1639451"/>
              <a:gd name="connsiteY177" fmla="*/ 234301 h 1732883"/>
              <a:gd name="connsiteX178" fmla="*/ 711941 w 1639451"/>
              <a:gd name="connsiteY178" fmla="*/ 344501 h 1732883"/>
              <a:gd name="connsiteX179" fmla="*/ 711941 w 1639451"/>
              <a:gd name="connsiteY179" fmla="*/ 432448 h 1732883"/>
              <a:gd name="connsiteX180" fmla="*/ 724390 w 1639451"/>
              <a:gd name="connsiteY180" fmla="*/ 447568 h 1732883"/>
              <a:gd name="connsiteX181" fmla="*/ 857849 w 1639451"/>
              <a:gd name="connsiteY181" fmla="*/ 471559 h 1732883"/>
              <a:gd name="connsiteX182" fmla="*/ 860520 w 1639451"/>
              <a:gd name="connsiteY182" fmla="*/ 471811 h 1732883"/>
              <a:gd name="connsiteX183" fmla="*/ 870197 w 1639451"/>
              <a:gd name="connsiteY183" fmla="*/ 468283 h 1732883"/>
              <a:gd name="connsiteX184" fmla="*/ 875640 w 1639451"/>
              <a:gd name="connsiteY184" fmla="*/ 456691 h 1732883"/>
              <a:gd name="connsiteX185" fmla="*/ 875640 w 1639451"/>
              <a:gd name="connsiteY185" fmla="*/ 399739 h 1732883"/>
              <a:gd name="connsiteX186" fmla="*/ 911323 w 1639451"/>
              <a:gd name="connsiteY186" fmla="*/ 402763 h 1732883"/>
              <a:gd name="connsiteX187" fmla="*/ 953075 w 1639451"/>
              <a:gd name="connsiteY187" fmla="*/ 367362 h 1732883"/>
              <a:gd name="connsiteX188" fmla="*/ 953206 w 1639451"/>
              <a:gd name="connsiteY188" fmla="*/ 364308 h 1732883"/>
              <a:gd name="connsiteX189" fmla="*/ 953206 w 1639451"/>
              <a:gd name="connsiteY189" fmla="*/ 308868 h 1732883"/>
              <a:gd name="connsiteX190" fmla="*/ 982236 w 1639451"/>
              <a:gd name="connsiteY190" fmla="*/ 299191 h 1732883"/>
              <a:gd name="connsiteX191" fmla="*/ 991812 w 1639451"/>
              <a:gd name="connsiteY191" fmla="*/ 289665 h 1732883"/>
              <a:gd name="connsiteX192" fmla="*/ 989897 w 1639451"/>
              <a:gd name="connsiteY192" fmla="*/ 276259 h 1732883"/>
              <a:gd name="connsiteX193" fmla="*/ 956734 w 1639451"/>
              <a:gd name="connsiteY193" fmla="*/ 228278 h 1732883"/>
              <a:gd name="connsiteX194" fmla="*/ 954617 w 1639451"/>
              <a:gd name="connsiteY194" fmla="*/ 222482 h 1732883"/>
              <a:gd name="connsiteX195" fmla="*/ 952802 w 1639451"/>
              <a:gd name="connsiteY195" fmla="*/ 202322 h 1732883"/>
              <a:gd name="connsiteX196" fmla="*/ 952802 w 1639451"/>
              <a:gd name="connsiteY196" fmla="*/ 201516 h 1732883"/>
              <a:gd name="connsiteX197" fmla="*/ 942218 w 1639451"/>
              <a:gd name="connsiteY197" fmla="*/ 159684 h 1732883"/>
              <a:gd name="connsiteX198" fmla="*/ 973769 w 1639451"/>
              <a:gd name="connsiteY198" fmla="*/ 98700 h 1732883"/>
              <a:gd name="connsiteX199" fmla="*/ 972660 w 1639451"/>
              <a:gd name="connsiteY199" fmla="*/ 89275 h 1732883"/>
              <a:gd name="connsiteX200" fmla="*/ 987342 w 1639451"/>
              <a:gd name="connsiteY200" fmla="*/ 409683 h 1732883"/>
              <a:gd name="connsiteX201" fmla="*/ 666934 w 1639451"/>
              <a:gd name="connsiteY201" fmla="*/ 424364 h 1732883"/>
              <a:gd name="connsiteX202" fmla="*/ 592997 w 1639451"/>
              <a:gd name="connsiteY202" fmla="*/ 256905 h 1732883"/>
              <a:gd name="connsiteX203" fmla="*/ 910013 w 1639451"/>
              <a:gd name="connsiteY203" fmla="*/ 163111 h 1732883"/>
              <a:gd name="connsiteX204" fmla="*/ 922764 w 1639451"/>
              <a:gd name="connsiteY204" fmla="*/ 204943 h 1732883"/>
              <a:gd name="connsiteX205" fmla="*/ 922764 w 1639451"/>
              <a:gd name="connsiteY205" fmla="*/ 206253 h 1732883"/>
              <a:gd name="connsiteX206" fmla="*/ 924478 w 1639451"/>
              <a:gd name="connsiteY206" fmla="*/ 225254 h 1732883"/>
              <a:gd name="connsiteX207" fmla="*/ 931836 w 1639451"/>
              <a:gd name="connsiteY207" fmla="*/ 245414 h 1732883"/>
              <a:gd name="connsiteX208" fmla="*/ 953508 w 1639451"/>
              <a:gd name="connsiteY208" fmla="*/ 276813 h 1732883"/>
              <a:gd name="connsiteX209" fmla="*/ 933348 w 1639451"/>
              <a:gd name="connsiteY209" fmla="*/ 283567 h 1732883"/>
              <a:gd name="connsiteX210" fmla="*/ 923268 w 1639451"/>
              <a:gd name="connsiteY210" fmla="*/ 297931 h 1732883"/>
              <a:gd name="connsiteX211" fmla="*/ 923268 w 1639451"/>
              <a:gd name="connsiteY211" fmla="*/ 364207 h 1732883"/>
              <a:gd name="connsiteX212" fmla="*/ 920546 w 1639451"/>
              <a:gd name="connsiteY212" fmla="*/ 370356 h 1732883"/>
              <a:gd name="connsiteX213" fmla="*/ 914196 w 1639451"/>
              <a:gd name="connsiteY213" fmla="*/ 372523 h 1732883"/>
              <a:gd name="connsiteX214" fmla="*/ 862082 w 1639451"/>
              <a:gd name="connsiteY214" fmla="*/ 368088 h 1732883"/>
              <a:gd name="connsiteX215" fmla="*/ 850591 w 1639451"/>
              <a:gd name="connsiteY215" fmla="*/ 372019 h 1732883"/>
              <a:gd name="connsiteX216" fmla="*/ 845551 w 1639451"/>
              <a:gd name="connsiteY216" fmla="*/ 383157 h 1732883"/>
              <a:gd name="connsiteX217" fmla="*/ 845551 w 1639451"/>
              <a:gd name="connsiteY217" fmla="*/ 438244 h 1732883"/>
              <a:gd name="connsiteX218" fmla="*/ 742332 w 1639451"/>
              <a:gd name="connsiteY218" fmla="*/ 419697 h 1732883"/>
              <a:gd name="connsiteX219" fmla="*/ 742332 w 1639451"/>
              <a:gd name="connsiteY219" fmla="*/ 336487 h 1732883"/>
              <a:gd name="connsiteX220" fmla="*/ 735326 w 1639451"/>
              <a:gd name="connsiteY220" fmla="*/ 323786 h 1732883"/>
              <a:gd name="connsiteX221" fmla="*/ 698282 w 1639451"/>
              <a:gd name="connsiteY221" fmla="*/ 155178 h 1732883"/>
              <a:gd name="connsiteX222" fmla="*/ 793085 w 1639451"/>
              <a:gd name="connsiteY222" fmla="*/ 99153 h 1732883"/>
              <a:gd name="connsiteX223" fmla="*/ 796058 w 1639451"/>
              <a:gd name="connsiteY223" fmla="*/ 98649 h 1732883"/>
              <a:gd name="connsiteX224" fmla="*/ 892927 w 1639451"/>
              <a:gd name="connsiteY224" fmla="*/ 109687 h 1732883"/>
              <a:gd name="connsiteX225" fmla="*/ 934860 w 1639451"/>
              <a:gd name="connsiteY225" fmla="*/ 118759 h 1732883"/>
              <a:gd name="connsiteX226" fmla="*/ 915254 w 1639451"/>
              <a:gd name="connsiteY226" fmla="*/ 142800 h 1732883"/>
              <a:gd name="connsiteX227" fmla="*/ 909962 w 1639451"/>
              <a:gd name="connsiteY227" fmla="*/ 163111 h 1732883"/>
              <a:gd name="connsiteX228" fmla="*/ 1046597 w 1639451"/>
              <a:gd name="connsiteY228" fmla="*/ 1475981 h 1732883"/>
              <a:gd name="connsiteX229" fmla="*/ 819903 w 1639451"/>
              <a:gd name="connsiteY229" fmla="*/ 1702886 h 1732883"/>
              <a:gd name="connsiteX230" fmla="*/ 592997 w 1639451"/>
              <a:gd name="connsiteY230" fmla="*/ 1476192 h 1732883"/>
              <a:gd name="connsiteX231" fmla="*/ 669504 w 1639451"/>
              <a:gd name="connsiteY231" fmla="*/ 1306233 h 1732883"/>
              <a:gd name="connsiteX232" fmla="*/ 667538 w 1639451"/>
              <a:gd name="connsiteY232" fmla="*/ 1317825 h 1732883"/>
              <a:gd name="connsiteX233" fmla="*/ 699089 w 1639451"/>
              <a:gd name="connsiteY233" fmla="*/ 1378809 h 1732883"/>
              <a:gd name="connsiteX234" fmla="*/ 688757 w 1639451"/>
              <a:gd name="connsiteY234" fmla="*/ 1420843 h 1732883"/>
              <a:gd name="connsiteX235" fmla="*/ 688757 w 1639451"/>
              <a:gd name="connsiteY235" fmla="*/ 1421700 h 1732883"/>
              <a:gd name="connsiteX236" fmla="*/ 686942 w 1639451"/>
              <a:gd name="connsiteY236" fmla="*/ 1441860 h 1732883"/>
              <a:gd name="connsiteX237" fmla="*/ 684826 w 1639451"/>
              <a:gd name="connsiteY237" fmla="*/ 1447656 h 1732883"/>
              <a:gd name="connsiteX238" fmla="*/ 651662 w 1639451"/>
              <a:gd name="connsiteY238" fmla="*/ 1495637 h 1732883"/>
              <a:gd name="connsiteX239" fmla="*/ 655518 w 1639451"/>
              <a:gd name="connsiteY239" fmla="*/ 1516668 h 1732883"/>
              <a:gd name="connsiteX240" fmla="*/ 659323 w 1639451"/>
              <a:gd name="connsiteY240" fmla="*/ 1518569 h 1732883"/>
              <a:gd name="connsiteX241" fmla="*/ 688354 w 1639451"/>
              <a:gd name="connsiteY241" fmla="*/ 1528245 h 1732883"/>
              <a:gd name="connsiteX242" fmla="*/ 688354 w 1639451"/>
              <a:gd name="connsiteY242" fmla="*/ 1583685 h 1732883"/>
              <a:gd name="connsiteX243" fmla="*/ 726970 w 1639451"/>
              <a:gd name="connsiteY243" fmla="*/ 1622282 h 1732883"/>
              <a:gd name="connsiteX244" fmla="*/ 730236 w 1639451"/>
              <a:gd name="connsiteY244" fmla="*/ 1622141 h 1732883"/>
              <a:gd name="connsiteX245" fmla="*/ 765970 w 1639451"/>
              <a:gd name="connsiteY245" fmla="*/ 1619117 h 1732883"/>
              <a:gd name="connsiteX246" fmla="*/ 765970 w 1639451"/>
              <a:gd name="connsiteY246" fmla="*/ 1675867 h 1732883"/>
              <a:gd name="connsiteX247" fmla="*/ 771362 w 1639451"/>
              <a:gd name="connsiteY247" fmla="*/ 1687459 h 1732883"/>
              <a:gd name="connsiteX248" fmla="*/ 781090 w 1639451"/>
              <a:gd name="connsiteY248" fmla="*/ 1690987 h 1732883"/>
              <a:gd name="connsiteX249" fmla="*/ 783761 w 1639451"/>
              <a:gd name="connsiteY249" fmla="*/ 1690735 h 1732883"/>
              <a:gd name="connsiteX250" fmla="*/ 917220 w 1639451"/>
              <a:gd name="connsiteY250" fmla="*/ 1666745 h 1732883"/>
              <a:gd name="connsiteX251" fmla="*/ 929669 w 1639451"/>
              <a:gd name="connsiteY251" fmla="*/ 1651877 h 1732883"/>
              <a:gd name="connsiteX252" fmla="*/ 929669 w 1639451"/>
              <a:gd name="connsiteY252" fmla="*/ 1563475 h 1732883"/>
              <a:gd name="connsiteX253" fmla="*/ 964092 w 1639451"/>
              <a:gd name="connsiteY253" fmla="*/ 1350847 h 1732883"/>
              <a:gd name="connsiteX254" fmla="*/ 854069 w 1639451"/>
              <a:gd name="connsiteY254" fmla="*/ 1288241 h 1732883"/>
              <a:gd name="connsiteX255" fmla="*/ 851045 w 1639451"/>
              <a:gd name="connsiteY255" fmla="*/ 1287686 h 1732883"/>
              <a:gd name="connsiteX256" fmla="*/ 736738 w 1639451"/>
              <a:gd name="connsiteY256" fmla="*/ 1300891 h 1732883"/>
              <a:gd name="connsiteX257" fmla="*/ 692638 w 1639451"/>
              <a:gd name="connsiteY257" fmla="*/ 1303461 h 1732883"/>
              <a:gd name="connsiteX258" fmla="*/ 676358 w 1639451"/>
              <a:gd name="connsiteY258" fmla="*/ 1300538 h 1732883"/>
              <a:gd name="connsiteX259" fmla="*/ 995476 w 1639451"/>
              <a:gd name="connsiteY259" fmla="*/ 1332779 h 1732883"/>
              <a:gd name="connsiteX260" fmla="*/ 1046597 w 1639451"/>
              <a:gd name="connsiteY260" fmla="*/ 1475981 h 1732883"/>
              <a:gd name="connsiteX261" fmla="*/ 726154 w 1639451"/>
              <a:gd name="connsiteY261" fmla="*/ 1361774 h 1732883"/>
              <a:gd name="connsiteX262" fmla="*/ 706498 w 1639451"/>
              <a:gd name="connsiteY262" fmla="*/ 1337733 h 1732883"/>
              <a:gd name="connsiteX263" fmla="*/ 748481 w 1639451"/>
              <a:gd name="connsiteY263" fmla="*/ 1328661 h 1732883"/>
              <a:gd name="connsiteX264" fmla="*/ 845198 w 1639451"/>
              <a:gd name="connsiteY264" fmla="*/ 1317624 h 1732883"/>
              <a:gd name="connsiteX265" fmla="*/ 848323 w 1639451"/>
              <a:gd name="connsiteY265" fmla="*/ 1318128 h 1732883"/>
              <a:gd name="connsiteX266" fmla="*/ 962056 w 1639451"/>
              <a:gd name="connsiteY266" fmla="*/ 1447998 h 1732883"/>
              <a:gd name="connsiteX267" fmla="*/ 906031 w 1639451"/>
              <a:gd name="connsiteY267" fmla="*/ 1542761 h 1732883"/>
              <a:gd name="connsiteX268" fmla="*/ 899076 w 1639451"/>
              <a:gd name="connsiteY268" fmla="*/ 1555461 h 1732883"/>
              <a:gd name="connsiteX269" fmla="*/ 899076 w 1639451"/>
              <a:gd name="connsiteY269" fmla="*/ 1638772 h 1732883"/>
              <a:gd name="connsiteX270" fmla="*/ 795857 w 1639451"/>
              <a:gd name="connsiteY270" fmla="*/ 1657320 h 1732883"/>
              <a:gd name="connsiteX271" fmla="*/ 795857 w 1639451"/>
              <a:gd name="connsiteY271" fmla="*/ 1602283 h 1732883"/>
              <a:gd name="connsiteX272" fmla="*/ 780737 w 1639451"/>
              <a:gd name="connsiteY272" fmla="*/ 1587163 h 1732883"/>
              <a:gd name="connsiteX273" fmla="*/ 779477 w 1639451"/>
              <a:gd name="connsiteY273" fmla="*/ 1587163 h 1732883"/>
              <a:gd name="connsiteX274" fmla="*/ 727363 w 1639451"/>
              <a:gd name="connsiteY274" fmla="*/ 1591598 h 1732883"/>
              <a:gd name="connsiteX275" fmla="*/ 721013 w 1639451"/>
              <a:gd name="connsiteY275" fmla="*/ 1589381 h 1732883"/>
              <a:gd name="connsiteX276" fmla="*/ 718291 w 1639451"/>
              <a:gd name="connsiteY276" fmla="*/ 1583232 h 1732883"/>
              <a:gd name="connsiteX277" fmla="*/ 718291 w 1639451"/>
              <a:gd name="connsiteY277" fmla="*/ 1517006 h 1732883"/>
              <a:gd name="connsiteX278" fmla="*/ 707959 w 1639451"/>
              <a:gd name="connsiteY278" fmla="*/ 1502642 h 1732883"/>
              <a:gd name="connsiteX279" fmla="*/ 687799 w 1639451"/>
              <a:gd name="connsiteY279" fmla="*/ 1495889 h 1732883"/>
              <a:gd name="connsiteX280" fmla="*/ 709522 w 1639451"/>
              <a:gd name="connsiteY280" fmla="*/ 1464489 h 1732883"/>
              <a:gd name="connsiteX281" fmla="*/ 716880 w 1639451"/>
              <a:gd name="connsiteY281" fmla="*/ 1444329 h 1732883"/>
              <a:gd name="connsiteX282" fmla="*/ 718594 w 1639451"/>
              <a:gd name="connsiteY282" fmla="*/ 1425379 h 1732883"/>
              <a:gd name="connsiteX283" fmla="*/ 718594 w 1639451"/>
              <a:gd name="connsiteY283" fmla="*/ 1424069 h 1732883"/>
              <a:gd name="connsiteX284" fmla="*/ 731294 w 1639451"/>
              <a:gd name="connsiteY284" fmla="*/ 1382237 h 1732883"/>
              <a:gd name="connsiteX285" fmla="*/ 726204 w 1639451"/>
              <a:gd name="connsiteY285" fmla="*/ 1361774 h 1732883"/>
              <a:gd name="connsiteX286" fmla="*/ 819797 w 1639451"/>
              <a:gd name="connsiteY286" fmla="*/ 987856 h 1732883"/>
              <a:gd name="connsiteX287" fmla="*/ 698383 w 1639451"/>
              <a:gd name="connsiteY287" fmla="*/ 866443 h 1732883"/>
              <a:gd name="connsiteX288" fmla="*/ 819797 w 1639451"/>
              <a:gd name="connsiteY288" fmla="*/ 745029 h 1732883"/>
              <a:gd name="connsiteX289" fmla="*/ 941210 w 1639451"/>
              <a:gd name="connsiteY289" fmla="*/ 866443 h 1732883"/>
              <a:gd name="connsiteX290" fmla="*/ 819797 w 1639451"/>
              <a:gd name="connsiteY290" fmla="*/ 987856 h 1732883"/>
              <a:gd name="connsiteX291" fmla="*/ 1382412 w 1639451"/>
              <a:gd name="connsiteY291" fmla="*/ 828794 h 1732883"/>
              <a:gd name="connsiteX292" fmla="*/ 1639452 w 1639451"/>
              <a:gd name="connsiteY292" fmla="*/ 571754 h 1732883"/>
              <a:gd name="connsiteX293" fmla="*/ 1382412 w 1639451"/>
              <a:gd name="connsiteY293" fmla="*/ 314714 h 1732883"/>
              <a:gd name="connsiteX294" fmla="*/ 1125372 w 1639451"/>
              <a:gd name="connsiteY294" fmla="*/ 571754 h 1732883"/>
              <a:gd name="connsiteX295" fmla="*/ 1382412 w 1639451"/>
              <a:gd name="connsiteY295" fmla="*/ 828794 h 1732883"/>
              <a:gd name="connsiteX296" fmla="*/ 1382412 w 1639451"/>
              <a:gd name="connsiteY296" fmla="*/ 344954 h 1732883"/>
              <a:gd name="connsiteX297" fmla="*/ 1609212 w 1639451"/>
              <a:gd name="connsiteY297" fmla="*/ 571754 h 1732883"/>
              <a:gd name="connsiteX298" fmla="*/ 1382412 w 1639451"/>
              <a:gd name="connsiteY298" fmla="*/ 798554 h 1732883"/>
              <a:gd name="connsiteX299" fmla="*/ 1155612 w 1639451"/>
              <a:gd name="connsiteY299" fmla="*/ 571754 h 1732883"/>
              <a:gd name="connsiteX300" fmla="*/ 1382412 w 1639451"/>
              <a:gd name="connsiteY300" fmla="*/ 344904 h 1732883"/>
              <a:gd name="connsiteX301" fmla="*/ 1236605 w 1639451"/>
              <a:gd name="connsiteY301" fmla="*/ 676082 h 1732883"/>
              <a:gd name="connsiteX302" fmla="*/ 1270544 w 1639451"/>
              <a:gd name="connsiteY302" fmla="*/ 709880 h 1732883"/>
              <a:gd name="connsiteX303" fmla="*/ 1271885 w 1639451"/>
              <a:gd name="connsiteY303" fmla="*/ 709850 h 1732883"/>
              <a:gd name="connsiteX304" fmla="*/ 1316539 w 1639451"/>
              <a:gd name="connsiteY304" fmla="*/ 707683 h 1732883"/>
              <a:gd name="connsiteX305" fmla="*/ 1316539 w 1639451"/>
              <a:gd name="connsiteY305" fmla="*/ 759192 h 1732883"/>
              <a:gd name="connsiteX306" fmla="*/ 1331659 w 1639451"/>
              <a:gd name="connsiteY306" fmla="*/ 774312 h 1732883"/>
              <a:gd name="connsiteX307" fmla="*/ 1331911 w 1639451"/>
              <a:gd name="connsiteY307" fmla="*/ 774312 h 1732883"/>
              <a:gd name="connsiteX308" fmla="*/ 1379388 w 1639451"/>
              <a:gd name="connsiteY308" fmla="*/ 770381 h 1732883"/>
              <a:gd name="connsiteX309" fmla="*/ 1461288 w 1639451"/>
              <a:gd name="connsiteY309" fmla="*/ 760956 h 1732883"/>
              <a:gd name="connsiteX310" fmla="*/ 1474694 w 1639451"/>
              <a:gd name="connsiteY310" fmla="*/ 745836 h 1732883"/>
              <a:gd name="connsiteX311" fmla="*/ 1474694 w 1639451"/>
              <a:gd name="connsiteY311" fmla="*/ 705919 h 1732883"/>
              <a:gd name="connsiteX312" fmla="*/ 1505186 w 1639451"/>
              <a:gd name="connsiteY312" fmla="*/ 679257 h 1732883"/>
              <a:gd name="connsiteX313" fmla="*/ 1507001 w 1639451"/>
              <a:gd name="connsiteY313" fmla="*/ 677292 h 1732883"/>
              <a:gd name="connsiteX314" fmla="*/ 1541827 w 1639451"/>
              <a:gd name="connsiteY314" fmla="*/ 468636 h 1732883"/>
              <a:gd name="connsiteX315" fmla="*/ 1424597 w 1639451"/>
              <a:gd name="connsiteY315" fmla="*/ 374589 h 1732883"/>
              <a:gd name="connsiteX316" fmla="*/ 1398086 w 1639451"/>
              <a:gd name="connsiteY316" fmla="*/ 371162 h 1732883"/>
              <a:gd name="connsiteX317" fmla="*/ 1257319 w 1639451"/>
              <a:gd name="connsiteY317" fmla="*/ 441722 h 1732883"/>
              <a:gd name="connsiteX318" fmla="*/ 1236706 w 1639451"/>
              <a:gd name="connsiteY318" fmla="*/ 529519 h 1732883"/>
              <a:gd name="connsiteX319" fmla="*/ 1202232 w 1639451"/>
              <a:gd name="connsiteY319" fmla="*/ 584959 h 1732883"/>
              <a:gd name="connsiteX320" fmla="*/ 1207091 w 1639451"/>
              <a:gd name="connsiteY320" fmla="*/ 605784 h 1732883"/>
              <a:gd name="connsiteX321" fmla="*/ 1208986 w 1639451"/>
              <a:gd name="connsiteY321" fmla="*/ 606782 h 1732883"/>
              <a:gd name="connsiteX322" fmla="*/ 1236605 w 1639451"/>
              <a:gd name="connsiteY322" fmla="*/ 618929 h 1732883"/>
              <a:gd name="connsiteX323" fmla="*/ 1264678 w 1639451"/>
              <a:gd name="connsiteY323" fmla="*/ 541968 h 1732883"/>
              <a:gd name="connsiteX324" fmla="*/ 1266946 w 1639451"/>
              <a:gd name="connsiteY324" fmla="*/ 533954 h 1732883"/>
              <a:gd name="connsiteX325" fmla="*/ 1279596 w 1639451"/>
              <a:gd name="connsiteY325" fmla="*/ 462336 h 1732883"/>
              <a:gd name="connsiteX326" fmla="*/ 1282418 w 1639451"/>
              <a:gd name="connsiteY326" fmla="*/ 458858 h 1732883"/>
              <a:gd name="connsiteX327" fmla="*/ 1395062 w 1639451"/>
              <a:gd name="connsiteY327" fmla="*/ 401251 h 1732883"/>
              <a:gd name="connsiteX328" fmla="*/ 1419910 w 1639451"/>
              <a:gd name="connsiteY328" fmla="*/ 404527 h 1732883"/>
              <a:gd name="connsiteX329" fmla="*/ 1513704 w 1639451"/>
              <a:gd name="connsiteY329" fmla="*/ 479673 h 1732883"/>
              <a:gd name="connsiteX330" fmla="*/ 1484321 w 1639451"/>
              <a:gd name="connsiteY330" fmla="*/ 657484 h 1732883"/>
              <a:gd name="connsiteX331" fmla="*/ 1449696 w 1639451"/>
              <a:gd name="connsiteY331" fmla="*/ 687724 h 1732883"/>
              <a:gd name="connsiteX332" fmla="*/ 1444656 w 1639451"/>
              <a:gd name="connsiteY332" fmla="*/ 699115 h 1732883"/>
              <a:gd name="connsiteX333" fmla="*/ 1444656 w 1639451"/>
              <a:gd name="connsiteY333" fmla="*/ 732429 h 1732883"/>
              <a:gd name="connsiteX334" fmla="*/ 1375860 w 1639451"/>
              <a:gd name="connsiteY334" fmla="*/ 740443 h 1732883"/>
              <a:gd name="connsiteX335" fmla="*/ 1375608 w 1639451"/>
              <a:gd name="connsiteY335" fmla="*/ 740443 h 1732883"/>
              <a:gd name="connsiteX336" fmla="*/ 1346981 w 1639451"/>
              <a:gd name="connsiteY336" fmla="*/ 743416 h 1732883"/>
              <a:gd name="connsiteX337" fmla="*/ 1346981 w 1639451"/>
              <a:gd name="connsiteY337" fmla="*/ 691756 h 1732883"/>
              <a:gd name="connsiteX338" fmla="*/ 1331861 w 1639451"/>
              <a:gd name="connsiteY338" fmla="*/ 676636 h 1732883"/>
              <a:gd name="connsiteX339" fmla="*/ 1331105 w 1639451"/>
              <a:gd name="connsiteY339" fmla="*/ 676636 h 1732883"/>
              <a:gd name="connsiteX340" fmla="*/ 1270625 w 1639451"/>
              <a:gd name="connsiteY340" fmla="*/ 679610 h 1732883"/>
              <a:gd name="connsiteX341" fmla="*/ 1267954 w 1639451"/>
              <a:gd name="connsiteY341" fmla="*/ 678602 h 1732883"/>
              <a:gd name="connsiteX342" fmla="*/ 1266845 w 1639451"/>
              <a:gd name="connsiteY342" fmla="*/ 676032 h 1732883"/>
              <a:gd name="connsiteX343" fmla="*/ 1266845 w 1639451"/>
              <a:gd name="connsiteY343" fmla="*/ 609403 h 1732883"/>
              <a:gd name="connsiteX344" fmla="*/ 1257823 w 1639451"/>
              <a:gd name="connsiteY344" fmla="*/ 595593 h 1732883"/>
              <a:gd name="connsiteX345" fmla="*/ 1237109 w 1639451"/>
              <a:gd name="connsiteY345" fmla="*/ 586471 h 1732883"/>
              <a:gd name="connsiteX346" fmla="*/ 385349 w 1639451"/>
              <a:gd name="connsiteY346" fmla="*/ 1068043 h 1732883"/>
              <a:gd name="connsiteX347" fmla="*/ 244582 w 1639451"/>
              <a:gd name="connsiteY347" fmla="*/ 997483 h 1732883"/>
              <a:gd name="connsiteX348" fmla="*/ 218071 w 1639451"/>
              <a:gd name="connsiteY348" fmla="*/ 1000961 h 1732883"/>
              <a:gd name="connsiteX349" fmla="*/ 100790 w 1639451"/>
              <a:gd name="connsiteY349" fmla="*/ 1095057 h 1732883"/>
              <a:gd name="connsiteX350" fmla="*/ 135566 w 1639451"/>
              <a:gd name="connsiteY350" fmla="*/ 1303713 h 1732883"/>
              <a:gd name="connsiteX351" fmla="*/ 137431 w 1639451"/>
              <a:gd name="connsiteY351" fmla="*/ 1305629 h 1732883"/>
              <a:gd name="connsiteX352" fmla="*/ 167671 w 1639451"/>
              <a:gd name="connsiteY352" fmla="*/ 1332341 h 1732883"/>
              <a:gd name="connsiteX353" fmla="*/ 167671 w 1639451"/>
              <a:gd name="connsiteY353" fmla="*/ 1372257 h 1732883"/>
              <a:gd name="connsiteX354" fmla="*/ 181027 w 1639451"/>
              <a:gd name="connsiteY354" fmla="*/ 1387377 h 1732883"/>
              <a:gd name="connsiteX355" fmla="*/ 262978 w 1639451"/>
              <a:gd name="connsiteY355" fmla="*/ 1396802 h 1732883"/>
              <a:gd name="connsiteX356" fmla="*/ 310454 w 1639451"/>
              <a:gd name="connsiteY356" fmla="*/ 1400733 h 1732883"/>
              <a:gd name="connsiteX357" fmla="*/ 310454 w 1639451"/>
              <a:gd name="connsiteY357" fmla="*/ 1400733 h 1732883"/>
              <a:gd name="connsiteX358" fmla="*/ 325574 w 1639451"/>
              <a:gd name="connsiteY358" fmla="*/ 1385613 h 1732883"/>
              <a:gd name="connsiteX359" fmla="*/ 325574 w 1639451"/>
              <a:gd name="connsiteY359" fmla="*/ 1333651 h 1732883"/>
              <a:gd name="connsiteX360" fmla="*/ 370229 w 1639451"/>
              <a:gd name="connsiteY360" fmla="*/ 1335818 h 1732883"/>
              <a:gd name="connsiteX361" fmla="*/ 405473 w 1639451"/>
              <a:gd name="connsiteY361" fmla="*/ 1303597 h 1732883"/>
              <a:gd name="connsiteX362" fmla="*/ 405509 w 1639451"/>
              <a:gd name="connsiteY362" fmla="*/ 1302101 h 1732883"/>
              <a:gd name="connsiteX363" fmla="*/ 405509 w 1639451"/>
              <a:gd name="connsiteY363" fmla="*/ 1245249 h 1732883"/>
              <a:gd name="connsiteX364" fmla="*/ 433178 w 1639451"/>
              <a:gd name="connsiteY364" fmla="*/ 1233052 h 1732883"/>
              <a:gd name="connsiteX365" fmla="*/ 440895 w 1639451"/>
              <a:gd name="connsiteY365" fmla="*/ 1213109 h 1732883"/>
              <a:gd name="connsiteX366" fmla="*/ 439932 w 1639451"/>
              <a:gd name="connsiteY366" fmla="*/ 1211280 h 1732883"/>
              <a:gd name="connsiteX367" fmla="*/ 405408 w 1639451"/>
              <a:gd name="connsiteY367" fmla="*/ 1155840 h 1732883"/>
              <a:gd name="connsiteX368" fmla="*/ 385349 w 1639451"/>
              <a:gd name="connsiteY368" fmla="*/ 1068043 h 1732883"/>
              <a:gd name="connsiteX369" fmla="*/ 384845 w 1639451"/>
              <a:gd name="connsiteY369" fmla="*/ 1221712 h 1732883"/>
              <a:gd name="connsiteX370" fmla="*/ 375823 w 1639451"/>
              <a:gd name="connsiteY370" fmla="*/ 1235572 h 1732883"/>
              <a:gd name="connsiteX371" fmla="*/ 375823 w 1639451"/>
              <a:gd name="connsiteY371" fmla="*/ 1302302 h 1732883"/>
              <a:gd name="connsiteX372" fmla="*/ 374714 w 1639451"/>
              <a:gd name="connsiteY372" fmla="*/ 1304872 h 1732883"/>
              <a:gd name="connsiteX373" fmla="*/ 372094 w 1639451"/>
              <a:gd name="connsiteY373" fmla="*/ 1305830 h 1732883"/>
              <a:gd name="connsiteX374" fmla="*/ 311614 w 1639451"/>
              <a:gd name="connsiteY374" fmla="*/ 1302907 h 1732883"/>
              <a:gd name="connsiteX375" fmla="*/ 300475 w 1639451"/>
              <a:gd name="connsiteY375" fmla="*/ 1307040 h 1732883"/>
              <a:gd name="connsiteX376" fmla="*/ 295788 w 1639451"/>
              <a:gd name="connsiteY376" fmla="*/ 1317977 h 1732883"/>
              <a:gd name="connsiteX377" fmla="*/ 295788 w 1639451"/>
              <a:gd name="connsiteY377" fmla="*/ 1369586 h 1732883"/>
              <a:gd name="connsiteX378" fmla="*/ 267110 w 1639451"/>
              <a:gd name="connsiteY378" fmla="*/ 1366612 h 1732883"/>
              <a:gd name="connsiteX379" fmla="*/ 266858 w 1639451"/>
              <a:gd name="connsiteY379" fmla="*/ 1366612 h 1732883"/>
              <a:gd name="connsiteX380" fmla="*/ 198214 w 1639451"/>
              <a:gd name="connsiteY380" fmla="*/ 1358700 h 1732883"/>
              <a:gd name="connsiteX381" fmla="*/ 198214 w 1639451"/>
              <a:gd name="connsiteY381" fmla="*/ 1325083 h 1732883"/>
              <a:gd name="connsiteX382" fmla="*/ 193174 w 1639451"/>
              <a:gd name="connsiteY382" fmla="*/ 1313692 h 1732883"/>
              <a:gd name="connsiteX383" fmla="*/ 158599 w 1639451"/>
              <a:gd name="connsiteY383" fmla="*/ 1283452 h 1732883"/>
              <a:gd name="connsiteX384" fmla="*/ 129166 w 1639451"/>
              <a:gd name="connsiteY384" fmla="*/ 1105641 h 1732883"/>
              <a:gd name="connsiteX385" fmla="*/ 222960 w 1639451"/>
              <a:gd name="connsiteY385" fmla="*/ 1030445 h 1732883"/>
              <a:gd name="connsiteX386" fmla="*/ 247807 w 1639451"/>
              <a:gd name="connsiteY386" fmla="*/ 1027219 h 1732883"/>
              <a:gd name="connsiteX387" fmla="*/ 360502 w 1639451"/>
              <a:gd name="connsiteY387" fmla="*/ 1084776 h 1732883"/>
              <a:gd name="connsiteX388" fmla="*/ 363274 w 1639451"/>
              <a:gd name="connsiteY388" fmla="*/ 1088253 h 1732883"/>
              <a:gd name="connsiteX389" fmla="*/ 375974 w 1639451"/>
              <a:gd name="connsiteY389" fmla="*/ 1159872 h 1732883"/>
              <a:gd name="connsiteX390" fmla="*/ 378242 w 1639451"/>
              <a:gd name="connsiteY390" fmla="*/ 1167936 h 1732883"/>
              <a:gd name="connsiteX391" fmla="*/ 405811 w 1639451"/>
              <a:gd name="connsiteY391" fmla="*/ 1212338 h 1732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</a:cxnLst>
            <a:rect l="l" t="t" r="r" b="b"/>
            <a:pathLst>
              <a:path w="1639451" h="1732883">
                <a:moveTo>
                  <a:pt x="819797" y="788978"/>
                </a:moveTo>
                <a:cubicBezTo>
                  <a:pt x="777012" y="788978"/>
                  <a:pt x="742332" y="823658"/>
                  <a:pt x="742332" y="866443"/>
                </a:cubicBezTo>
                <a:cubicBezTo>
                  <a:pt x="742332" y="909228"/>
                  <a:pt x="777012" y="943908"/>
                  <a:pt x="819797" y="943908"/>
                </a:cubicBezTo>
                <a:cubicBezTo>
                  <a:pt x="862581" y="943908"/>
                  <a:pt x="897262" y="909228"/>
                  <a:pt x="897262" y="866443"/>
                </a:cubicBezTo>
                <a:cubicBezTo>
                  <a:pt x="897231" y="823674"/>
                  <a:pt x="862566" y="789008"/>
                  <a:pt x="819797" y="788978"/>
                </a:cubicBezTo>
                <a:close/>
                <a:moveTo>
                  <a:pt x="819797" y="913668"/>
                </a:moveTo>
                <a:cubicBezTo>
                  <a:pt x="793715" y="913668"/>
                  <a:pt x="772572" y="892525"/>
                  <a:pt x="772572" y="866443"/>
                </a:cubicBezTo>
                <a:cubicBezTo>
                  <a:pt x="772572" y="840361"/>
                  <a:pt x="793715" y="819218"/>
                  <a:pt x="819797" y="819218"/>
                </a:cubicBezTo>
                <a:cubicBezTo>
                  <a:pt x="845879" y="819218"/>
                  <a:pt x="867022" y="840361"/>
                  <a:pt x="867022" y="866443"/>
                </a:cubicBezTo>
                <a:cubicBezTo>
                  <a:pt x="866991" y="892515"/>
                  <a:pt x="845869" y="913642"/>
                  <a:pt x="819797" y="913668"/>
                </a:cubicBezTo>
                <a:close/>
                <a:moveTo>
                  <a:pt x="1572571" y="1088203"/>
                </a:moveTo>
                <a:cubicBezTo>
                  <a:pt x="1633338" y="1197732"/>
                  <a:pt x="1593810" y="1335788"/>
                  <a:pt x="1484281" y="1396555"/>
                </a:cubicBezTo>
                <a:cubicBezTo>
                  <a:pt x="1374751" y="1457322"/>
                  <a:pt x="1236701" y="1417799"/>
                  <a:pt x="1175928" y="1308270"/>
                </a:cubicBezTo>
                <a:cubicBezTo>
                  <a:pt x="1124334" y="1215277"/>
                  <a:pt x="1144282" y="1098923"/>
                  <a:pt x="1223904" y="1028429"/>
                </a:cubicBezTo>
                <a:cubicBezTo>
                  <a:pt x="1221822" y="1031911"/>
                  <a:pt x="1221122" y="1036049"/>
                  <a:pt x="1221938" y="1040021"/>
                </a:cubicBezTo>
                <a:cubicBezTo>
                  <a:pt x="1222846" y="1044456"/>
                  <a:pt x="1230557" y="1079181"/>
                  <a:pt x="1253539" y="1101005"/>
                </a:cubicBezTo>
                <a:cubicBezTo>
                  <a:pt x="1247632" y="1114255"/>
                  <a:pt x="1244034" y="1128422"/>
                  <a:pt x="1242905" y="1142887"/>
                </a:cubicBezTo>
                <a:cubicBezTo>
                  <a:pt x="1242905" y="1143139"/>
                  <a:pt x="1242905" y="1143391"/>
                  <a:pt x="1242905" y="1143643"/>
                </a:cubicBezTo>
                <a:lnTo>
                  <a:pt x="1241090" y="1163803"/>
                </a:lnTo>
                <a:cubicBezTo>
                  <a:pt x="1240899" y="1165884"/>
                  <a:pt x="1240168" y="1167880"/>
                  <a:pt x="1238974" y="1169599"/>
                </a:cubicBezTo>
                <a:lnTo>
                  <a:pt x="1205861" y="1217580"/>
                </a:lnTo>
                <a:cubicBezTo>
                  <a:pt x="1201108" y="1224449"/>
                  <a:pt x="1202827" y="1233864"/>
                  <a:pt x="1209691" y="1238617"/>
                </a:cubicBezTo>
                <a:cubicBezTo>
                  <a:pt x="1210855" y="1239423"/>
                  <a:pt x="1212131" y="1240058"/>
                  <a:pt x="1213471" y="1240512"/>
                </a:cubicBezTo>
                <a:lnTo>
                  <a:pt x="1242552" y="1250189"/>
                </a:lnTo>
                <a:lnTo>
                  <a:pt x="1242552" y="1305629"/>
                </a:lnTo>
                <a:cubicBezTo>
                  <a:pt x="1242562" y="1326953"/>
                  <a:pt x="1259854" y="1344230"/>
                  <a:pt x="1281174" y="1344220"/>
                </a:cubicBezTo>
                <a:cubicBezTo>
                  <a:pt x="1282247" y="1344220"/>
                  <a:pt x="1283315" y="1344174"/>
                  <a:pt x="1284384" y="1344084"/>
                </a:cubicBezTo>
                <a:lnTo>
                  <a:pt x="1320118" y="1341060"/>
                </a:lnTo>
                <a:lnTo>
                  <a:pt x="1320118" y="1397760"/>
                </a:lnTo>
                <a:cubicBezTo>
                  <a:pt x="1320118" y="1406111"/>
                  <a:pt x="1326886" y="1412880"/>
                  <a:pt x="1335238" y="1412880"/>
                </a:cubicBezTo>
                <a:cubicBezTo>
                  <a:pt x="1336135" y="1412895"/>
                  <a:pt x="1337032" y="1412809"/>
                  <a:pt x="1337909" y="1412628"/>
                </a:cubicBezTo>
                <a:lnTo>
                  <a:pt x="1471368" y="1388637"/>
                </a:lnTo>
                <a:cubicBezTo>
                  <a:pt x="1478570" y="1387347"/>
                  <a:pt x="1483812" y="1381082"/>
                  <a:pt x="1483817" y="1373769"/>
                </a:cubicBezTo>
                <a:lnTo>
                  <a:pt x="1483817" y="1285872"/>
                </a:lnTo>
                <a:cubicBezTo>
                  <a:pt x="1552038" y="1236661"/>
                  <a:pt x="1567451" y="1141466"/>
                  <a:pt x="1518240" y="1073244"/>
                </a:cubicBezTo>
                <a:cubicBezTo>
                  <a:pt x="1492385" y="1037400"/>
                  <a:pt x="1452236" y="1014553"/>
                  <a:pt x="1408217" y="1010637"/>
                </a:cubicBezTo>
                <a:cubicBezTo>
                  <a:pt x="1407229" y="1010345"/>
                  <a:pt x="1406216" y="1010159"/>
                  <a:pt x="1405193" y="1010083"/>
                </a:cubicBezTo>
                <a:cubicBezTo>
                  <a:pt x="1402320" y="1010083"/>
                  <a:pt x="1334280" y="1004539"/>
                  <a:pt x="1290886" y="1023338"/>
                </a:cubicBezTo>
                <a:cubicBezTo>
                  <a:pt x="1260646" y="1036291"/>
                  <a:pt x="1246987" y="1026009"/>
                  <a:pt x="1246786" y="1025909"/>
                </a:cubicBezTo>
                <a:cubicBezTo>
                  <a:pt x="1242527" y="1021579"/>
                  <a:pt x="1236005" y="1020410"/>
                  <a:pt x="1230506" y="1022985"/>
                </a:cubicBezTo>
                <a:cubicBezTo>
                  <a:pt x="1322960" y="947219"/>
                  <a:pt x="1458345" y="956215"/>
                  <a:pt x="1539962" y="1043549"/>
                </a:cubicBezTo>
                <a:lnTo>
                  <a:pt x="1562038" y="1022935"/>
                </a:lnTo>
                <a:cubicBezTo>
                  <a:pt x="1465098" y="919227"/>
                  <a:pt x="1302442" y="913743"/>
                  <a:pt x="1198734" y="1010683"/>
                </a:cubicBezTo>
                <a:cubicBezTo>
                  <a:pt x="1187853" y="1020853"/>
                  <a:pt x="1177879" y="1031951"/>
                  <a:pt x="1168918" y="1043851"/>
                </a:cubicBezTo>
                <a:lnTo>
                  <a:pt x="958951" y="926923"/>
                </a:lnTo>
                <a:cubicBezTo>
                  <a:pt x="975618" y="888463"/>
                  <a:pt x="975618" y="844826"/>
                  <a:pt x="958951" y="806366"/>
                </a:cubicBezTo>
                <a:lnTo>
                  <a:pt x="1119677" y="716654"/>
                </a:lnTo>
                <a:lnTo>
                  <a:pt x="1104960" y="690043"/>
                </a:lnTo>
                <a:lnTo>
                  <a:pt x="944134" y="779755"/>
                </a:lnTo>
                <a:cubicBezTo>
                  <a:pt x="918838" y="743442"/>
                  <a:pt x="878946" y="719991"/>
                  <a:pt x="834917" y="715545"/>
                </a:cubicBezTo>
                <a:lnTo>
                  <a:pt x="834917" y="513643"/>
                </a:lnTo>
                <a:cubicBezTo>
                  <a:pt x="976632" y="505292"/>
                  <a:pt x="1084745" y="383641"/>
                  <a:pt x="1076393" y="241926"/>
                </a:cubicBezTo>
                <a:cubicBezTo>
                  <a:pt x="1068042" y="100215"/>
                  <a:pt x="946392" y="-7897"/>
                  <a:pt x="804677" y="453"/>
                </a:cubicBezTo>
                <a:cubicBezTo>
                  <a:pt x="662962" y="8804"/>
                  <a:pt x="554849" y="130457"/>
                  <a:pt x="563200" y="272166"/>
                </a:cubicBezTo>
                <a:cubicBezTo>
                  <a:pt x="570866" y="402224"/>
                  <a:pt x="674620" y="505977"/>
                  <a:pt x="804677" y="513643"/>
                </a:cubicBezTo>
                <a:lnTo>
                  <a:pt x="804677" y="715696"/>
                </a:lnTo>
                <a:cubicBezTo>
                  <a:pt x="760647" y="720142"/>
                  <a:pt x="720756" y="743593"/>
                  <a:pt x="695460" y="779906"/>
                </a:cubicBezTo>
                <a:lnTo>
                  <a:pt x="495372" y="668321"/>
                </a:lnTo>
                <a:cubicBezTo>
                  <a:pt x="548630" y="536731"/>
                  <a:pt x="485131" y="386882"/>
                  <a:pt x="353541" y="333619"/>
                </a:cubicBezTo>
                <a:cubicBezTo>
                  <a:pt x="221952" y="280361"/>
                  <a:pt x="72103" y="343860"/>
                  <a:pt x="18844" y="475450"/>
                </a:cubicBezTo>
                <a:cubicBezTo>
                  <a:pt x="-34416" y="607039"/>
                  <a:pt x="29083" y="756888"/>
                  <a:pt x="160671" y="810151"/>
                </a:cubicBezTo>
                <a:cubicBezTo>
                  <a:pt x="281419" y="859019"/>
                  <a:pt x="419631" y="809844"/>
                  <a:pt x="482369" y="695688"/>
                </a:cubicBezTo>
                <a:lnTo>
                  <a:pt x="680642" y="805963"/>
                </a:lnTo>
                <a:cubicBezTo>
                  <a:pt x="663975" y="844423"/>
                  <a:pt x="663975" y="888059"/>
                  <a:pt x="680642" y="926520"/>
                </a:cubicBezTo>
                <a:lnTo>
                  <a:pt x="470726" y="1043851"/>
                </a:lnTo>
                <a:cubicBezTo>
                  <a:pt x="385077" y="930330"/>
                  <a:pt x="223610" y="907736"/>
                  <a:pt x="110089" y="993385"/>
                </a:cubicBezTo>
                <a:cubicBezTo>
                  <a:pt x="-3434" y="1079035"/>
                  <a:pt x="-26028" y="1240502"/>
                  <a:pt x="59624" y="1354023"/>
                </a:cubicBezTo>
                <a:cubicBezTo>
                  <a:pt x="145273" y="1467544"/>
                  <a:pt x="306740" y="1490138"/>
                  <a:pt x="420261" y="1404488"/>
                </a:cubicBezTo>
                <a:cubicBezTo>
                  <a:pt x="524453" y="1325879"/>
                  <a:pt x="553347" y="1181745"/>
                  <a:pt x="487510" y="1069051"/>
                </a:cubicBezTo>
                <a:lnTo>
                  <a:pt x="695460" y="953131"/>
                </a:lnTo>
                <a:cubicBezTo>
                  <a:pt x="720756" y="989444"/>
                  <a:pt x="760647" y="1012900"/>
                  <a:pt x="804677" y="1017341"/>
                </a:cubicBezTo>
                <a:lnTo>
                  <a:pt x="804677" y="1219243"/>
                </a:lnTo>
                <a:cubicBezTo>
                  <a:pt x="662962" y="1227594"/>
                  <a:pt x="554849" y="1349245"/>
                  <a:pt x="563200" y="1490959"/>
                </a:cubicBezTo>
                <a:cubicBezTo>
                  <a:pt x="571552" y="1632669"/>
                  <a:pt x="693202" y="1740782"/>
                  <a:pt x="834917" y="1732431"/>
                </a:cubicBezTo>
                <a:cubicBezTo>
                  <a:pt x="976632" y="1724085"/>
                  <a:pt x="1084745" y="1602429"/>
                  <a:pt x="1076393" y="1460719"/>
                </a:cubicBezTo>
                <a:cubicBezTo>
                  <a:pt x="1068727" y="1330662"/>
                  <a:pt x="964974" y="1226909"/>
                  <a:pt x="834917" y="1219243"/>
                </a:cubicBezTo>
                <a:lnTo>
                  <a:pt x="834917" y="1017341"/>
                </a:lnTo>
                <a:cubicBezTo>
                  <a:pt x="878946" y="1012900"/>
                  <a:pt x="918838" y="989444"/>
                  <a:pt x="944134" y="953131"/>
                </a:cubicBezTo>
                <a:lnTo>
                  <a:pt x="1152084" y="1069051"/>
                </a:lnTo>
                <a:cubicBezTo>
                  <a:pt x="1080692" y="1191755"/>
                  <a:pt x="1122288" y="1349099"/>
                  <a:pt x="1244986" y="1420490"/>
                </a:cubicBezTo>
                <a:cubicBezTo>
                  <a:pt x="1367690" y="1491882"/>
                  <a:pt x="1525034" y="1450287"/>
                  <a:pt x="1596425" y="1327583"/>
                </a:cubicBezTo>
                <a:cubicBezTo>
                  <a:pt x="1641972" y="1249307"/>
                  <a:pt x="1642960" y="1152836"/>
                  <a:pt x="1599031" y="1073637"/>
                </a:cubicBezTo>
                <a:close/>
                <a:moveTo>
                  <a:pt x="1302881" y="1050857"/>
                </a:moveTo>
                <a:cubicBezTo>
                  <a:pt x="1334633" y="1037148"/>
                  <a:pt x="1386444" y="1039063"/>
                  <a:pt x="1399598" y="1039819"/>
                </a:cubicBezTo>
                <a:cubicBezTo>
                  <a:pt x="1400617" y="1040111"/>
                  <a:pt x="1401665" y="1040283"/>
                  <a:pt x="1402723" y="1040323"/>
                </a:cubicBezTo>
                <a:cubicBezTo>
                  <a:pt x="1469992" y="1044778"/>
                  <a:pt x="1520911" y="1102925"/>
                  <a:pt x="1516456" y="1170194"/>
                </a:cubicBezTo>
                <a:cubicBezTo>
                  <a:pt x="1513891" y="1208886"/>
                  <a:pt x="1493095" y="1244060"/>
                  <a:pt x="1460431" y="1264956"/>
                </a:cubicBezTo>
                <a:cubicBezTo>
                  <a:pt x="1456102" y="1267733"/>
                  <a:pt x="1453486" y="1272516"/>
                  <a:pt x="1453476" y="1277657"/>
                </a:cubicBezTo>
                <a:lnTo>
                  <a:pt x="1453476" y="1360968"/>
                </a:lnTo>
                <a:lnTo>
                  <a:pt x="1350257" y="1379515"/>
                </a:lnTo>
                <a:lnTo>
                  <a:pt x="1350257" y="1324629"/>
                </a:lnTo>
                <a:cubicBezTo>
                  <a:pt x="1350257" y="1316278"/>
                  <a:pt x="1343488" y="1309509"/>
                  <a:pt x="1335137" y="1309509"/>
                </a:cubicBezTo>
                <a:lnTo>
                  <a:pt x="1333877" y="1309509"/>
                </a:lnTo>
                <a:lnTo>
                  <a:pt x="1281763" y="1313945"/>
                </a:lnTo>
                <a:cubicBezTo>
                  <a:pt x="1277187" y="1314333"/>
                  <a:pt x="1273160" y="1310941"/>
                  <a:pt x="1272772" y="1306364"/>
                </a:cubicBezTo>
                <a:cubicBezTo>
                  <a:pt x="1272752" y="1306117"/>
                  <a:pt x="1272742" y="1305875"/>
                  <a:pt x="1272742" y="1305629"/>
                </a:cubicBezTo>
                <a:lnTo>
                  <a:pt x="1272742" y="1239403"/>
                </a:lnTo>
                <a:cubicBezTo>
                  <a:pt x="1272742" y="1232876"/>
                  <a:pt x="1268558" y="1227085"/>
                  <a:pt x="1262359" y="1225039"/>
                </a:cubicBezTo>
                <a:lnTo>
                  <a:pt x="1242199" y="1218285"/>
                </a:lnTo>
                <a:lnTo>
                  <a:pt x="1263922" y="1186937"/>
                </a:lnTo>
                <a:cubicBezTo>
                  <a:pt x="1268039" y="1180949"/>
                  <a:pt x="1270574" y="1174009"/>
                  <a:pt x="1271280" y="1166777"/>
                </a:cubicBezTo>
                <a:lnTo>
                  <a:pt x="1272994" y="1147725"/>
                </a:lnTo>
                <a:lnTo>
                  <a:pt x="1272994" y="1146516"/>
                </a:lnTo>
                <a:cubicBezTo>
                  <a:pt x="1274017" y="1131774"/>
                  <a:pt x="1278356" y="1117460"/>
                  <a:pt x="1285694" y="1104633"/>
                </a:cubicBezTo>
                <a:cubicBezTo>
                  <a:pt x="1289631" y="1097643"/>
                  <a:pt x="1287418" y="1088793"/>
                  <a:pt x="1280654" y="1084473"/>
                </a:cubicBezTo>
                <a:cubicBezTo>
                  <a:pt x="1272081" y="1078350"/>
                  <a:pt x="1265298" y="1070054"/>
                  <a:pt x="1260998" y="1060432"/>
                </a:cubicBezTo>
                <a:cubicBezTo>
                  <a:pt x="1275483" y="1060448"/>
                  <a:pt x="1289787" y="1057247"/>
                  <a:pt x="1302881" y="1051058"/>
                </a:cubicBezTo>
                <a:close/>
                <a:moveTo>
                  <a:pt x="257182" y="798353"/>
                </a:moveTo>
                <a:cubicBezTo>
                  <a:pt x="131922" y="798615"/>
                  <a:pt x="30170" y="697285"/>
                  <a:pt x="29909" y="572026"/>
                </a:cubicBezTo>
                <a:cubicBezTo>
                  <a:pt x="29648" y="446767"/>
                  <a:pt x="130980" y="345015"/>
                  <a:pt x="256234" y="344753"/>
                </a:cubicBezTo>
                <a:cubicBezTo>
                  <a:pt x="309668" y="344642"/>
                  <a:pt x="361429" y="363401"/>
                  <a:pt x="402384" y="397723"/>
                </a:cubicBezTo>
                <a:lnTo>
                  <a:pt x="402132" y="397723"/>
                </a:lnTo>
                <a:cubicBezTo>
                  <a:pt x="396477" y="394452"/>
                  <a:pt x="389361" y="395188"/>
                  <a:pt x="384492" y="399537"/>
                </a:cubicBezTo>
                <a:cubicBezTo>
                  <a:pt x="384492" y="399537"/>
                  <a:pt x="370178" y="409617"/>
                  <a:pt x="340442" y="396967"/>
                </a:cubicBezTo>
                <a:cubicBezTo>
                  <a:pt x="297048" y="378168"/>
                  <a:pt x="228958" y="383510"/>
                  <a:pt x="226085" y="383712"/>
                </a:cubicBezTo>
                <a:cubicBezTo>
                  <a:pt x="225097" y="383818"/>
                  <a:pt x="224119" y="384004"/>
                  <a:pt x="223162" y="384266"/>
                </a:cubicBezTo>
                <a:cubicBezTo>
                  <a:pt x="139377" y="391725"/>
                  <a:pt x="77501" y="465692"/>
                  <a:pt x="84955" y="549477"/>
                </a:cubicBezTo>
                <a:cubicBezTo>
                  <a:pt x="88876" y="593497"/>
                  <a:pt x="111717" y="633645"/>
                  <a:pt x="147562" y="659501"/>
                </a:cubicBezTo>
                <a:lnTo>
                  <a:pt x="147562" y="747449"/>
                </a:lnTo>
                <a:cubicBezTo>
                  <a:pt x="147446" y="754857"/>
                  <a:pt x="152717" y="761258"/>
                  <a:pt x="160010" y="762569"/>
                </a:cubicBezTo>
                <a:lnTo>
                  <a:pt x="293470" y="786559"/>
                </a:lnTo>
                <a:cubicBezTo>
                  <a:pt x="294357" y="786634"/>
                  <a:pt x="295254" y="786634"/>
                  <a:pt x="296141" y="786559"/>
                </a:cubicBezTo>
                <a:cubicBezTo>
                  <a:pt x="304492" y="786559"/>
                  <a:pt x="311261" y="779790"/>
                  <a:pt x="311261" y="771439"/>
                </a:cubicBezTo>
                <a:lnTo>
                  <a:pt x="311261" y="714436"/>
                </a:lnTo>
                <a:lnTo>
                  <a:pt x="346994" y="717461"/>
                </a:lnTo>
                <a:cubicBezTo>
                  <a:pt x="368213" y="719270"/>
                  <a:pt x="386876" y="703535"/>
                  <a:pt x="388685" y="682322"/>
                </a:cubicBezTo>
                <a:cubicBezTo>
                  <a:pt x="388781" y="681218"/>
                  <a:pt x="388826" y="680114"/>
                  <a:pt x="388826" y="679005"/>
                </a:cubicBezTo>
                <a:lnTo>
                  <a:pt x="388826" y="623565"/>
                </a:lnTo>
                <a:lnTo>
                  <a:pt x="417857" y="613939"/>
                </a:lnTo>
                <a:cubicBezTo>
                  <a:pt x="425785" y="611313"/>
                  <a:pt x="430079" y="602760"/>
                  <a:pt x="427453" y="594832"/>
                </a:cubicBezTo>
                <a:cubicBezTo>
                  <a:pt x="426999" y="593451"/>
                  <a:pt x="426344" y="592146"/>
                  <a:pt x="425518" y="590956"/>
                </a:cubicBezTo>
                <a:lnTo>
                  <a:pt x="392405" y="543026"/>
                </a:lnTo>
                <a:cubicBezTo>
                  <a:pt x="391195" y="541297"/>
                  <a:pt x="390464" y="539281"/>
                  <a:pt x="390288" y="537180"/>
                </a:cubicBezTo>
                <a:lnTo>
                  <a:pt x="388474" y="517020"/>
                </a:lnTo>
                <a:cubicBezTo>
                  <a:pt x="388474" y="517020"/>
                  <a:pt x="388474" y="516465"/>
                  <a:pt x="388474" y="516213"/>
                </a:cubicBezTo>
                <a:cubicBezTo>
                  <a:pt x="387299" y="501789"/>
                  <a:pt x="383706" y="487662"/>
                  <a:pt x="377839" y="474432"/>
                </a:cubicBezTo>
                <a:cubicBezTo>
                  <a:pt x="400822" y="452558"/>
                  <a:pt x="408533" y="417833"/>
                  <a:pt x="409440" y="413397"/>
                </a:cubicBezTo>
                <a:cubicBezTo>
                  <a:pt x="410332" y="408912"/>
                  <a:pt x="409148" y="404260"/>
                  <a:pt x="406214" y="400747"/>
                </a:cubicBezTo>
                <a:cubicBezTo>
                  <a:pt x="500573" y="483121"/>
                  <a:pt x="510290" y="626393"/>
                  <a:pt x="427917" y="720757"/>
                </a:cubicBezTo>
                <a:cubicBezTo>
                  <a:pt x="384885" y="770048"/>
                  <a:pt x="322666" y="798353"/>
                  <a:pt x="257232" y="798403"/>
                </a:cubicBezTo>
                <a:close/>
                <a:moveTo>
                  <a:pt x="345634" y="477607"/>
                </a:moveTo>
                <a:cubicBezTo>
                  <a:pt x="352942" y="490444"/>
                  <a:pt x="357281" y="504757"/>
                  <a:pt x="358334" y="519489"/>
                </a:cubicBezTo>
                <a:lnTo>
                  <a:pt x="358334" y="520749"/>
                </a:lnTo>
                <a:lnTo>
                  <a:pt x="360048" y="539750"/>
                </a:lnTo>
                <a:cubicBezTo>
                  <a:pt x="360749" y="546988"/>
                  <a:pt x="363279" y="553928"/>
                  <a:pt x="367406" y="559910"/>
                </a:cubicBezTo>
                <a:lnTo>
                  <a:pt x="389078" y="591309"/>
                </a:lnTo>
                <a:lnTo>
                  <a:pt x="368918" y="598013"/>
                </a:lnTo>
                <a:cubicBezTo>
                  <a:pt x="362739" y="600074"/>
                  <a:pt x="358576" y="605865"/>
                  <a:pt x="358586" y="612376"/>
                </a:cubicBezTo>
                <a:lnTo>
                  <a:pt x="358586" y="678653"/>
                </a:lnTo>
                <a:cubicBezTo>
                  <a:pt x="358702" y="681026"/>
                  <a:pt x="357805" y="683335"/>
                  <a:pt x="356117" y="685003"/>
                </a:cubicBezTo>
                <a:cubicBezTo>
                  <a:pt x="354368" y="686570"/>
                  <a:pt x="352055" y="687357"/>
                  <a:pt x="349716" y="687170"/>
                </a:cubicBezTo>
                <a:lnTo>
                  <a:pt x="297602" y="682785"/>
                </a:lnTo>
                <a:cubicBezTo>
                  <a:pt x="289281" y="682090"/>
                  <a:pt x="281968" y="688269"/>
                  <a:pt x="281273" y="696595"/>
                </a:cubicBezTo>
                <a:cubicBezTo>
                  <a:pt x="281238" y="697028"/>
                  <a:pt x="281222" y="697467"/>
                  <a:pt x="281222" y="697905"/>
                </a:cubicBezTo>
                <a:lnTo>
                  <a:pt x="281222" y="752993"/>
                </a:lnTo>
                <a:lnTo>
                  <a:pt x="178003" y="734445"/>
                </a:lnTo>
                <a:lnTo>
                  <a:pt x="178003" y="651235"/>
                </a:lnTo>
                <a:cubicBezTo>
                  <a:pt x="178013" y="646074"/>
                  <a:pt x="175387" y="641271"/>
                  <a:pt x="171048" y="638484"/>
                </a:cubicBezTo>
                <a:cubicBezTo>
                  <a:pt x="114257" y="602201"/>
                  <a:pt x="97635" y="526757"/>
                  <a:pt x="133913" y="469966"/>
                </a:cubicBezTo>
                <a:cubicBezTo>
                  <a:pt x="154809" y="437257"/>
                  <a:pt x="190024" y="416441"/>
                  <a:pt x="228756" y="413901"/>
                </a:cubicBezTo>
                <a:cubicBezTo>
                  <a:pt x="229779" y="413826"/>
                  <a:pt x="230792" y="413639"/>
                  <a:pt x="231780" y="413347"/>
                </a:cubicBezTo>
                <a:cubicBezTo>
                  <a:pt x="244834" y="412591"/>
                  <a:pt x="296695" y="410625"/>
                  <a:pt x="328598" y="424435"/>
                </a:cubicBezTo>
                <a:cubicBezTo>
                  <a:pt x="341748" y="430523"/>
                  <a:pt x="356092" y="433608"/>
                  <a:pt x="370582" y="433456"/>
                </a:cubicBezTo>
                <a:cubicBezTo>
                  <a:pt x="366267" y="443068"/>
                  <a:pt x="359489" y="451359"/>
                  <a:pt x="350926" y="457497"/>
                </a:cubicBezTo>
                <a:cubicBezTo>
                  <a:pt x="343985" y="461741"/>
                  <a:pt x="341647" y="470717"/>
                  <a:pt x="345634" y="477808"/>
                </a:cubicBezTo>
                <a:close/>
                <a:moveTo>
                  <a:pt x="265397" y="1425228"/>
                </a:moveTo>
                <a:cubicBezTo>
                  <a:pt x="140138" y="1425228"/>
                  <a:pt x="38597" y="1323687"/>
                  <a:pt x="38597" y="1198428"/>
                </a:cubicBezTo>
                <a:cubicBezTo>
                  <a:pt x="38597" y="1073169"/>
                  <a:pt x="140138" y="971628"/>
                  <a:pt x="265397" y="971628"/>
                </a:cubicBezTo>
                <a:cubicBezTo>
                  <a:pt x="390656" y="971628"/>
                  <a:pt x="492197" y="1073169"/>
                  <a:pt x="492197" y="1198428"/>
                </a:cubicBezTo>
                <a:cubicBezTo>
                  <a:pt x="492030" y="1323616"/>
                  <a:pt x="390585" y="1425061"/>
                  <a:pt x="265397" y="1425228"/>
                </a:cubicBezTo>
                <a:close/>
                <a:moveTo>
                  <a:pt x="592997" y="256905"/>
                </a:moveTo>
                <a:cubicBezTo>
                  <a:pt x="593032" y="131646"/>
                  <a:pt x="694603" y="30134"/>
                  <a:pt x="819862" y="30169"/>
                </a:cubicBezTo>
                <a:cubicBezTo>
                  <a:pt x="872183" y="30184"/>
                  <a:pt x="922885" y="48288"/>
                  <a:pt x="963386" y="81412"/>
                </a:cubicBezTo>
                <a:cubicBezTo>
                  <a:pt x="958351" y="79862"/>
                  <a:pt x="952868" y="81046"/>
                  <a:pt x="948922" y="84537"/>
                </a:cubicBezTo>
                <a:cubicBezTo>
                  <a:pt x="948922" y="84537"/>
                  <a:pt x="934608" y="94617"/>
                  <a:pt x="904872" y="81916"/>
                </a:cubicBezTo>
                <a:cubicBezTo>
                  <a:pt x="861427" y="63168"/>
                  <a:pt x="793387" y="68510"/>
                  <a:pt x="790514" y="68712"/>
                </a:cubicBezTo>
                <a:cubicBezTo>
                  <a:pt x="789506" y="68794"/>
                  <a:pt x="788508" y="68980"/>
                  <a:pt x="787541" y="69266"/>
                </a:cubicBezTo>
                <a:cubicBezTo>
                  <a:pt x="703776" y="76647"/>
                  <a:pt x="641855" y="150536"/>
                  <a:pt x="649233" y="234301"/>
                </a:cubicBezTo>
                <a:cubicBezTo>
                  <a:pt x="653119" y="278406"/>
                  <a:pt x="676011" y="318630"/>
                  <a:pt x="711941" y="344501"/>
                </a:cubicBezTo>
                <a:lnTo>
                  <a:pt x="711941" y="432448"/>
                </a:lnTo>
                <a:cubicBezTo>
                  <a:pt x="711825" y="439857"/>
                  <a:pt x="717097" y="446258"/>
                  <a:pt x="724390" y="447568"/>
                </a:cubicBezTo>
                <a:lnTo>
                  <a:pt x="857849" y="471559"/>
                </a:lnTo>
                <a:cubicBezTo>
                  <a:pt x="858731" y="471720"/>
                  <a:pt x="859623" y="471806"/>
                  <a:pt x="860520" y="471811"/>
                </a:cubicBezTo>
                <a:cubicBezTo>
                  <a:pt x="864058" y="471806"/>
                  <a:pt x="867485" y="470556"/>
                  <a:pt x="870197" y="468283"/>
                </a:cubicBezTo>
                <a:cubicBezTo>
                  <a:pt x="873639" y="465415"/>
                  <a:pt x="875630" y="461171"/>
                  <a:pt x="875640" y="456691"/>
                </a:cubicBezTo>
                <a:lnTo>
                  <a:pt x="875640" y="399739"/>
                </a:lnTo>
                <a:lnTo>
                  <a:pt x="911323" y="402763"/>
                </a:lnTo>
                <a:cubicBezTo>
                  <a:pt x="932627" y="404517"/>
                  <a:pt x="951321" y="388666"/>
                  <a:pt x="953075" y="367362"/>
                </a:cubicBezTo>
                <a:cubicBezTo>
                  <a:pt x="953160" y="366344"/>
                  <a:pt x="953201" y="365326"/>
                  <a:pt x="953206" y="364308"/>
                </a:cubicBezTo>
                <a:lnTo>
                  <a:pt x="953206" y="308868"/>
                </a:lnTo>
                <a:lnTo>
                  <a:pt x="982236" y="299191"/>
                </a:lnTo>
                <a:cubicBezTo>
                  <a:pt x="986747" y="297699"/>
                  <a:pt x="990295" y="294171"/>
                  <a:pt x="991812" y="289665"/>
                </a:cubicBezTo>
                <a:cubicBezTo>
                  <a:pt x="993274" y="285139"/>
                  <a:pt x="992568" y="280195"/>
                  <a:pt x="989897" y="276259"/>
                </a:cubicBezTo>
                <a:lnTo>
                  <a:pt x="956734" y="228278"/>
                </a:lnTo>
                <a:cubicBezTo>
                  <a:pt x="955539" y="226559"/>
                  <a:pt x="954808" y="224564"/>
                  <a:pt x="954617" y="222482"/>
                </a:cubicBezTo>
                <a:lnTo>
                  <a:pt x="952802" y="202322"/>
                </a:lnTo>
                <a:cubicBezTo>
                  <a:pt x="952828" y="202055"/>
                  <a:pt x="952828" y="201783"/>
                  <a:pt x="952802" y="201516"/>
                </a:cubicBezTo>
                <a:cubicBezTo>
                  <a:pt x="951658" y="187076"/>
                  <a:pt x="948080" y="172929"/>
                  <a:pt x="942218" y="159684"/>
                </a:cubicBezTo>
                <a:cubicBezTo>
                  <a:pt x="965150" y="137860"/>
                  <a:pt x="972862" y="103135"/>
                  <a:pt x="973769" y="98700"/>
                </a:cubicBezTo>
                <a:cubicBezTo>
                  <a:pt x="974454" y="95522"/>
                  <a:pt x="974066" y="92207"/>
                  <a:pt x="972660" y="89275"/>
                </a:cubicBezTo>
                <a:cubicBezTo>
                  <a:pt x="1065194" y="173700"/>
                  <a:pt x="1071767" y="317148"/>
                  <a:pt x="987342" y="409683"/>
                </a:cubicBezTo>
                <a:cubicBezTo>
                  <a:pt x="902916" y="502212"/>
                  <a:pt x="759468" y="508789"/>
                  <a:pt x="666934" y="424364"/>
                </a:cubicBezTo>
                <a:cubicBezTo>
                  <a:pt x="619855" y="381408"/>
                  <a:pt x="593022" y="320631"/>
                  <a:pt x="592997" y="256905"/>
                </a:cubicBezTo>
                <a:close/>
                <a:moveTo>
                  <a:pt x="910013" y="163111"/>
                </a:moveTo>
                <a:cubicBezTo>
                  <a:pt x="917331" y="175928"/>
                  <a:pt x="921685" y="190221"/>
                  <a:pt x="922764" y="204943"/>
                </a:cubicBezTo>
                <a:cubicBezTo>
                  <a:pt x="922714" y="205376"/>
                  <a:pt x="922714" y="205820"/>
                  <a:pt x="922764" y="206253"/>
                </a:cubicBezTo>
                <a:lnTo>
                  <a:pt x="924478" y="225254"/>
                </a:lnTo>
                <a:cubicBezTo>
                  <a:pt x="925143" y="232497"/>
                  <a:pt x="927678" y="239442"/>
                  <a:pt x="931836" y="245414"/>
                </a:cubicBezTo>
                <a:lnTo>
                  <a:pt x="953508" y="276813"/>
                </a:lnTo>
                <a:lnTo>
                  <a:pt x="933348" y="283567"/>
                </a:lnTo>
                <a:cubicBezTo>
                  <a:pt x="927270" y="285714"/>
                  <a:pt x="923223" y="291485"/>
                  <a:pt x="923268" y="297931"/>
                </a:cubicBezTo>
                <a:lnTo>
                  <a:pt x="923268" y="364207"/>
                </a:lnTo>
                <a:cubicBezTo>
                  <a:pt x="923263" y="366545"/>
                  <a:pt x="922275" y="368778"/>
                  <a:pt x="920546" y="370356"/>
                </a:cubicBezTo>
                <a:cubicBezTo>
                  <a:pt x="918808" y="371908"/>
                  <a:pt x="916519" y="372689"/>
                  <a:pt x="914196" y="372523"/>
                </a:cubicBezTo>
                <a:lnTo>
                  <a:pt x="862082" y="368088"/>
                </a:lnTo>
                <a:cubicBezTo>
                  <a:pt x="857874" y="367765"/>
                  <a:pt x="853721" y="369186"/>
                  <a:pt x="850591" y="372019"/>
                </a:cubicBezTo>
                <a:cubicBezTo>
                  <a:pt x="847416" y="374856"/>
                  <a:pt x="845586" y="378898"/>
                  <a:pt x="845551" y="383157"/>
                </a:cubicBezTo>
                <a:lnTo>
                  <a:pt x="845551" y="438244"/>
                </a:lnTo>
                <a:lnTo>
                  <a:pt x="742332" y="419697"/>
                </a:lnTo>
                <a:lnTo>
                  <a:pt x="742332" y="336487"/>
                </a:lnTo>
                <a:cubicBezTo>
                  <a:pt x="742312" y="331336"/>
                  <a:pt x="739671" y="326548"/>
                  <a:pt x="735326" y="323786"/>
                </a:cubicBezTo>
                <a:cubicBezTo>
                  <a:pt x="678536" y="287458"/>
                  <a:pt x="661949" y="211969"/>
                  <a:pt x="698282" y="155178"/>
                </a:cubicBezTo>
                <a:cubicBezTo>
                  <a:pt x="719183" y="122499"/>
                  <a:pt x="754378" y="101703"/>
                  <a:pt x="793085" y="99153"/>
                </a:cubicBezTo>
                <a:cubicBezTo>
                  <a:pt x="794093" y="99112"/>
                  <a:pt x="795091" y="98943"/>
                  <a:pt x="796058" y="98649"/>
                </a:cubicBezTo>
                <a:cubicBezTo>
                  <a:pt x="809162" y="97893"/>
                  <a:pt x="861074" y="95928"/>
                  <a:pt x="892927" y="109687"/>
                </a:cubicBezTo>
                <a:cubicBezTo>
                  <a:pt x="906056" y="115785"/>
                  <a:pt x="920380" y="118885"/>
                  <a:pt x="934860" y="118759"/>
                </a:cubicBezTo>
                <a:cubicBezTo>
                  <a:pt x="930566" y="128365"/>
                  <a:pt x="923802" y="136661"/>
                  <a:pt x="915254" y="142800"/>
                </a:cubicBezTo>
                <a:cubicBezTo>
                  <a:pt x="908314" y="147043"/>
                  <a:pt x="905976" y="156020"/>
                  <a:pt x="909962" y="163111"/>
                </a:cubicBezTo>
                <a:close/>
                <a:moveTo>
                  <a:pt x="1046597" y="1475981"/>
                </a:moveTo>
                <a:cubicBezTo>
                  <a:pt x="1046657" y="1601240"/>
                  <a:pt x="945162" y="1702826"/>
                  <a:pt x="819903" y="1702886"/>
                </a:cubicBezTo>
                <a:cubicBezTo>
                  <a:pt x="694643" y="1702947"/>
                  <a:pt x="593057" y="1601451"/>
                  <a:pt x="592997" y="1476192"/>
                </a:cubicBezTo>
                <a:cubicBezTo>
                  <a:pt x="592967" y="1411196"/>
                  <a:pt x="620823" y="1349305"/>
                  <a:pt x="669504" y="1306233"/>
                </a:cubicBezTo>
                <a:cubicBezTo>
                  <a:pt x="667422" y="1309716"/>
                  <a:pt x="666722" y="1313854"/>
                  <a:pt x="667538" y="1317825"/>
                </a:cubicBezTo>
                <a:cubicBezTo>
                  <a:pt x="668446" y="1322210"/>
                  <a:pt x="676157" y="1356986"/>
                  <a:pt x="699089" y="1378809"/>
                </a:cubicBezTo>
                <a:cubicBezTo>
                  <a:pt x="693303" y="1392140"/>
                  <a:pt x="689810" y="1406348"/>
                  <a:pt x="688757" y="1420843"/>
                </a:cubicBezTo>
                <a:cubicBezTo>
                  <a:pt x="688732" y="1421130"/>
                  <a:pt x="688732" y="1421412"/>
                  <a:pt x="688757" y="1421700"/>
                </a:cubicBezTo>
                <a:lnTo>
                  <a:pt x="686942" y="1441860"/>
                </a:lnTo>
                <a:cubicBezTo>
                  <a:pt x="686751" y="1443941"/>
                  <a:pt x="686020" y="1445937"/>
                  <a:pt x="684826" y="1447656"/>
                </a:cubicBezTo>
                <a:lnTo>
                  <a:pt x="651662" y="1495637"/>
                </a:lnTo>
                <a:cubicBezTo>
                  <a:pt x="646920" y="1502511"/>
                  <a:pt x="648643" y="1511926"/>
                  <a:pt x="655518" y="1516668"/>
                </a:cubicBezTo>
                <a:cubicBezTo>
                  <a:pt x="656692" y="1517480"/>
                  <a:pt x="657972" y="1518120"/>
                  <a:pt x="659323" y="1518569"/>
                </a:cubicBezTo>
                <a:lnTo>
                  <a:pt x="688354" y="1528245"/>
                </a:lnTo>
                <a:lnTo>
                  <a:pt x="688354" y="1583685"/>
                </a:lnTo>
                <a:cubicBezTo>
                  <a:pt x="688359" y="1605005"/>
                  <a:pt x="705651" y="1622287"/>
                  <a:pt x="726970" y="1622282"/>
                </a:cubicBezTo>
                <a:cubicBezTo>
                  <a:pt x="728064" y="1622282"/>
                  <a:pt x="729152" y="1622231"/>
                  <a:pt x="730236" y="1622141"/>
                </a:cubicBezTo>
                <a:lnTo>
                  <a:pt x="765970" y="1619117"/>
                </a:lnTo>
                <a:lnTo>
                  <a:pt x="765970" y="1675867"/>
                </a:lnTo>
                <a:cubicBezTo>
                  <a:pt x="765965" y="1680337"/>
                  <a:pt x="767940" y="1684581"/>
                  <a:pt x="771362" y="1687459"/>
                </a:cubicBezTo>
                <a:cubicBezTo>
                  <a:pt x="774099" y="1689722"/>
                  <a:pt x="777536" y="1690972"/>
                  <a:pt x="781090" y="1690987"/>
                </a:cubicBezTo>
                <a:cubicBezTo>
                  <a:pt x="781987" y="1690977"/>
                  <a:pt x="782879" y="1690891"/>
                  <a:pt x="783761" y="1690735"/>
                </a:cubicBezTo>
                <a:lnTo>
                  <a:pt x="917220" y="1666745"/>
                </a:lnTo>
                <a:cubicBezTo>
                  <a:pt x="924422" y="1665454"/>
                  <a:pt x="929664" y="1659189"/>
                  <a:pt x="929669" y="1651877"/>
                </a:cubicBezTo>
                <a:lnTo>
                  <a:pt x="929669" y="1563475"/>
                </a:lnTo>
                <a:cubicBezTo>
                  <a:pt x="997890" y="1514264"/>
                  <a:pt x="1013303" y="1419069"/>
                  <a:pt x="964092" y="1350847"/>
                </a:cubicBezTo>
                <a:cubicBezTo>
                  <a:pt x="938237" y="1315003"/>
                  <a:pt x="898088" y="1292157"/>
                  <a:pt x="854069" y="1288241"/>
                </a:cubicBezTo>
                <a:cubicBezTo>
                  <a:pt x="853091" y="1287928"/>
                  <a:pt x="852073" y="1287742"/>
                  <a:pt x="851045" y="1287686"/>
                </a:cubicBezTo>
                <a:cubicBezTo>
                  <a:pt x="848172" y="1287434"/>
                  <a:pt x="780132" y="1282142"/>
                  <a:pt x="736738" y="1300891"/>
                </a:cubicBezTo>
                <a:cubicBezTo>
                  <a:pt x="706498" y="1313894"/>
                  <a:pt x="692839" y="1303612"/>
                  <a:pt x="692638" y="1303461"/>
                </a:cubicBezTo>
                <a:cubicBezTo>
                  <a:pt x="688364" y="1299162"/>
                  <a:pt x="681862" y="1297993"/>
                  <a:pt x="676358" y="1300538"/>
                </a:cubicBezTo>
                <a:cubicBezTo>
                  <a:pt x="773383" y="1221319"/>
                  <a:pt x="916257" y="1235754"/>
                  <a:pt x="995476" y="1332779"/>
                </a:cubicBezTo>
                <a:cubicBezTo>
                  <a:pt x="1028488" y="1373210"/>
                  <a:pt x="1046541" y="1423786"/>
                  <a:pt x="1046597" y="1475981"/>
                </a:cubicBezTo>
                <a:close/>
                <a:moveTo>
                  <a:pt x="726154" y="1361774"/>
                </a:moveTo>
                <a:cubicBezTo>
                  <a:pt x="717601" y="1355630"/>
                  <a:pt x="710822" y="1347335"/>
                  <a:pt x="706498" y="1337733"/>
                </a:cubicBezTo>
                <a:cubicBezTo>
                  <a:pt x="720993" y="1337859"/>
                  <a:pt x="735331" y="1334760"/>
                  <a:pt x="748481" y="1328661"/>
                </a:cubicBezTo>
                <a:cubicBezTo>
                  <a:pt x="780233" y="1314952"/>
                  <a:pt x="832044" y="1316868"/>
                  <a:pt x="845198" y="1317624"/>
                </a:cubicBezTo>
                <a:cubicBezTo>
                  <a:pt x="846221" y="1317896"/>
                  <a:pt x="847270" y="1318062"/>
                  <a:pt x="848323" y="1318128"/>
                </a:cubicBezTo>
                <a:cubicBezTo>
                  <a:pt x="915592" y="1322583"/>
                  <a:pt x="966511" y="1380729"/>
                  <a:pt x="962056" y="1447998"/>
                </a:cubicBezTo>
                <a:cubicBezTo>
                  <a:pt x="959491" y="1486691"/>
                  <a:pt x="938695" y="1521865"/>
                  <a:pt x="906031" y="1542761"/>
                </a:cubicBezTo>
                <a:cubicBezTo>
                  <a:pt x="901702" y="1545538"/>
                  <a:pt x="899086" y="1550321"/>
                  <a:pt x="899076" y="1555461"/>
                </a:cubicBezTo>
                <a:lnTo>
                  <a:pt x="899076" y="1638772"/>
                </a:lnTo>
                <a:lnTo>
                  <a:pt x="795857" y="1657320"/>
                </a:lnTo>
                <a:lnTo>
                  <a:pt x="795857" y="1602283"/>
                </a:lnTo>
                <a:cubicBezTo>
                  <a:pt x="795857" y="1593932"/>
                  <a:pt x="789088" y="1587163"/>
                  <a:pt x="780737" y="1587163"/>
                </a:cubicBezTo>
                <a:lnTo>
                  <a:pt x="779477" y="1587163"/>
                </a:lnTo>
                <a:lnTo>
                  <a:pt x="727363" y="1591598"/>
                </a:lnTo>
                <a:cubicBezTo>
                  <a:pt x="725030" y="1591775"/>
                  <a:pt x="722731" y="1590968"/>
                  <a:pt x="721013" y="1589381"/>
                </a:cubicBezTo>
                <a:cubicBezTo>
                  <a:pt x="719264" y="1587818"/>
                  <a:pt x="718271" y="1585575"/>
                  <a:pt x="718291" y="1583232"/>
                </a:cubicBezTo>
                <a:lnTo>
                  <a:pt x="718291" y="1517006"/>
                </a:lnTo>
                <a:cubicBezTo>
                  <a:pt x="718301" y="1510494"/>
                  <a:pt x="714138" y="1504704"/>
                  <a:pt x="707959" y="1502642"/>
                </a:cubicBezTo>
                <a:lnTo>
                  <a:pt x="687799" y="1495889"/>
                </a:lnTo>
                <a:lnTo>
                  <a:pt x="709522" y="1464489"/>
                </a:lnTo>
                <a:cubicBezTo>
                  <a:pt x="713634" y="1458497"/>
                  <a:pt x="716164" y="1451562"/>
                  <a:pt x="716880" y="1444329"/>
                </a:cubicBezTo>
                <a:lnTo>
                  <a:pt x="718594" y="1425379"/>
                </a:lnTo>
                <a:lnTo>
                  <a:pt x="718594" y="1424069"/>
                </a:lnTo>
                <a:cubicBezTo>
                  <a:pt x="719622" y="1409347"/>
                  <a:pt x="723966" y="1395048"/>
                  <a:pt x="731294" y="1382237"/>
                </a:cubicBezTo>
                <a:cubicBezTo>
                  <a:pt x="735417" y="1375160"/>
                  <a:pt x="733159" y="1366093"/>
                  <a:pt x="726204" y="1361774"/>
                </a:cubicBezTo>
                <a:close/>
                <a:moveTo>
                  <a:pt x="819797" y="987856"/>
                </a:moveTo>
                <a:cubicBezTo>
                  <a:pt x="752740" y="987856"/>
                  <a:pt x="698383" y="933500"/>
                  <a:pt x="698383" y="866443"/>
                </a:cubicBezTo>
                <a:cubicBezTo>
                  <a:pt x="698383" y="799386"/>
                  <a:pt x="752740" y="745029"/>
                  <a:pt x="819797" y="745029"/>
                </a:cubicBezTo>
                <a:cubicBezTo>
                  <a:pt x="886854" y="745029"/>
                  <a:pt x="941210" y="799386"/>
                  <a:pt x="941210" y="866443"/>
                </a:cubicBezTo>
                <a:cubicBezTo>
                  <a:pt x="941125" y="933465"/>
                  <a:pt x="886819" y="987771"/>
                  <a:pt x="819797" y="987856"/>
                </a:cubicBezTo>
                <a:close/>
                <a:moveTo>
                  <a:pt x="1382412" y="828794"/>
                </a:moveTo>
                <a:cubicBezTo>
                  <a:pt x="1524374" y="828794"/>
                  <a:pt x="1639452" y="713716"/>
                  <a:pt x="1639452" y="571754"/>
                </a:cubicBezTo>
                <a:cubicBezTo>
                  <a:pt x="1639452" y="429792"/>
                  <a:pt x="1524374" y="314714"/>
                  <a:pt x="1382412" y="314714"/>
                </a:cubicBezTo>
                <a:cubicBezTo>
                  <a:pt x="1240450" y="314714"/>
                  <a:pt x="1125372" y="429792"/>
                  <a:pt x="1125372" y="571754"/>
                </a:cubicBezTo>
                <a:cubicBezTo>
                  <a:pt x="1125538" y="713645"/>
                  <a:pt x="1240521" y="828628"/>
                  <a:pt x="1382412" y="828794"/>
                </a:cubicBezTo>
                <a:close/>
                <a:moveTo>
                  <a:pt x="1382412" y="344954"/>
                </a:moveTo>
                <a:cubicBezTo>
                  <a:pt x="1507671" y="344954"/>
                  <a:pt x="1609212" y="446495"/>
                  <a:pt x="1609212" y="571754"/>
                </a:cubicBezTo>
                <a:cubicBezTo>
                  <a:pt x="1609212" y="697013"/>
                  <a:pt x="1507671" y="798554"/>
                  <a:pt x="1382412" y="798554"/>
                </a:cubicBezTo>
                <a:cubicBezTo>
                  <a:pt x="1257153" y="798554"/>
                  <a:pt x="1155612" y="697013"/>
                  <a:pt x="1155612" y="571754"/>
                </a:cubicBezTo>
                <a:cubicBezTo>
                  <a:pt x="1155753" y="446545"/>
                  <a:pt x="1257203" y="345070"/>
                  <a:pt x="1382412" y="344904"/>
                </a:cubicBezTo>
                <a:close/>
                <a:moveTo>
                  <a:pt x="1236605" y="676082"/>
                </a:moveTo>
                <a:cubicBezTo>
                  <a:pt x="1236645" y="694786"/>
                  <a:pt x="1251841" y="709921"/>
                  <a:pt x="1270544" y="709880"/>
                </a:cubicBezTo>
                <a:cubicBezTo>
                  <a:pt x="1270993" y="709880"/>
                  <a:pt x="1271436" y="709870"/>
                  <a:pt x="1271885" y="709850"/>
                </a:cubicBezTo>
                <a:lnTo>
                  <a:pt x="1316539" y="707683"/>
                </a:lnTo>
                <a:lnTo>
                  <a:pt x="1316539" y="759192"/>
                </a:lnTo>
                <a:cubicBezTo>
                  <a:pt x="1316539" y="767543"/>
                  <a:pt x="1323308" y="774312"/>
                  <a:pt x="1331659" y="774312"/>
                </a:cubicBezTo>
                <a:lnTo>
                  <a:pt x="1331911" y="774312"/>
                </a:lnTo>
                <a:cubicBezTo>
                  <a:pt x="1347802" y="773974"/>
                  <a:pt x="1363658" y="772659"/>
                  <a:pt x="1379388" y="770381"/>
                </a:cubicBezTo>
                <a:lnTo>
                  <a:pt x="1461288" y="760956"/>
                </a:lnTo>
                <a:cubicBezTo>
                  <a:pt x="1468964" y="760079"/>
                  <a:pt x="1474745" y="753562"/>
                  <a:pt x="1474694" y="745836"/>
                </a:cubicBezTo>
                <a:lnTo>
                  <a:pt x="1474694" y="705919"/>
                </a:lnTo>
                <a:lnTo>
                  <a:pt x="1505186" y="679257"/>
                </a:lnTo>
                <a:cubicBezTo>
                  <a:pt x="1505842" y="678653"/>
                  <a:pt x="1506451" y="677992"/>
                  <a:pt x="1507001" y="677292"/>
                </a:cubicBezTo>
                <a:cubicBezTo>
                  <a:pt x="1553621" y="618979"/>
                  <a:pt x="1567481" y="535113"/>
                  <a:pt x="1541827" y="468636"/>
                </a:cubicBezTo>
                <a:cubicBezTo>
                  <a:pt x="1523219" y="417969"/>
                  <a:pt x="1478091" y="381766"/>
                  <a:pt x="1424597" y="374589"/>
                </a:cubicBezTo>
                <a:cubicBezTo>
                  <a:pt x="1415525" y="373178"/>
                  <a:pt x="1406604" y="372019"/>
                  <a:pt x="1398086" y="371162"/>
                </a:cubicBezTo>
                <a:cubicBezTo>
                  <a:pt x="1341502" y="365668"/>
                  <a:pt x="1286778" y="393096"/>
                  <a:pt x="1257319" y="441722"/>
                </a:cubicBezTo>
                <a:cubicBezTo>
                  <a:pt x="1239326" y="461076"/>
                  <a:pt x="1236907" y="509208"/>
                  <a:pt x="1236706" y="529519"/>
                </a:cubicBezTo>
                <a:lnTo>
                  <a:pt x="1202232" y="584959"/>
                </a:lnTo>
                <a:cubicBezTo>
                  <a:pt x="1197822" y="592050"/>
                  <a:pt x="1199999" y="601374"/>
                  <a:pt x="1207091" y="605784"/>
                </a:cubicBezTo>
                <a:cubicBezTo>
                  <a:pt x="1207695" y="606162"/>
                  <a:pt x="1208330" y="606495"/>
                  <a:pt x="1208986" y="606782"/>
                </a:cubicBezTo>
                <a:lnTo>
                  <a:pt x="1236605" y="618929"/>
                </a:lnTo>
                <a:close/>
                <a:moveTo>
                  <a:pt x="1264678" y="541968"/>
                </a:moveTo>
                <a:cubicBezTo>
                  <a:pt x="1266169" y="539564"/>
                  <a:pt x="1266956" y="536787"/>
                  <a:pt x="1266946" y="533954"/>
                </a:cubicBezTo>
                <a:cubicBezTo>
                  <a:pt x="1266946" y="505680"/>
                  <a:pt x="1271986" y="469341"/>
                  <a:pt x="1279596" y="462336"/>
                </a:cubicBezTo>
                <a:cubicBezTo>
                  <a:pt x="1280685" y="461308"/>
                  <a:pt x="1281632" y="460138"/>
                  <a:pt x="1282418" y="458858"/>
                </a:cubicBezTo>
                <a:cubicBezTo>
                  <a:pt x="1305557" y="419370"/>
                  <a:pt x="1349501" y="396896"/>
                  <a:pt x="1395062" y="401251"/>
                </a:cubicBezTo>
                <a:cubicBezTo>
                  <a:pt x="1402975" y="402057"/>
                  <a:pt x="1411392" y="403166"/>
                  <a:pt x="1419910" y="404527"/>
                </a:cubicBezTo>
                <a:cubicBezTo>
                  <a:pt x="1462825" y="409925"/>
                  <a:pt x="1499073" y="438970"/>
                  <a:pt x="1513704" y="479673"/>
                </a:cubicBezTo>
                <a:cubicBezTo>
                  <a:pt x="1535275" y="535113"/>
                  <a:pt x="1523129" y="608093"/>
                  <a:pt x="1484321" y="657484"/>
                </a:cubicBezTo>
                <a:lnTo>
                  <a:pt x="1449696" y="687724"/>
                </a:lnTo>
                <a:cubicBezTo>
                  <a:pt x="1446455" y="690623"/>
                  <a:pt x="1444621" y="694770"/>
                  <a:pt x="1444656" y="699115"/>
                </a:cubicBezTo>
                <a:lnTo>
                  <a:pt x="1444656" y="732429"/>
                </a:lnTo>
                <a:lnTo>
                  <a:pt x="1375860" y="740443"/>
                </a:lnTo>
                <a:lnTo>
                  <a:pt x="1375608" y="740443"/>
                </a:lnTo>
                <a:cubicBezTo>
                  <a:pt x="1363814" y="742005"/>
                  <a:pt x="1354188" y="742913"/>
                  <a:pt x="1346981" y="743416"/>
                </a:cubicBezTo>
                <a:lnTo>
                  <a:pt x="1346981" y="691756"/>
                </a:lnTo>
                <a:cubicBezTo>
                  <a:pt x="1346981" y="683405"/>
                  <a:pt x="1340212" y="676636"/>
                  <a:pt x="1331861" y="676636"/>
                </a:cubicBezTo>
                <a:lnTo>
                  <a:pt x="1331105" y="676636"/>
                </a:lnTo>
                <a:lnTo>
                  <a:pt x="1270625" y="679610"/>
                </a:lnTo>
                <a:cubicBezTo>
                  <a:pt x="1269637" y="679645"/>
                  <a:pt x="1268674" y="679283"/>
                  <a:pt x="1267954" y="678602"/>
                </a:cubicBezTo>
                <a:cubicBezTo>
                  <a:pt x="1267243" y="677937"/>
                  <a:pt x="1266845" y="677004"/>
                  <a:pt x="1266845" y="676032"/>
                </a:cubicBezTo>
                <a:lnTo>
                  <a:pt x="1266845" y="609403"/>
                </a:lnTo>
                <a:cubicBezTo>
                  <a:pt x="1266835" y="603420"/>
                  <a:pt x="1263297" y="598007"/>
                  <a:pt x="1257823" y="595593"/>
                </a:cubicBezTo>
                <a:lnTo>
                  <a:pt x="1237109" y="586471"/>
                </a:lnTo>
                <a:close/>
                <a:moveTo>
                  <a:pt x="385349" y="1068043"/>
                </a:moveTo>
                <a:cubicBezTo>
                  <a:pt x="355890" y="1019417"/>
                  <a:pt x="301166" y="991989"/>
                  <a:pt x="244582" y="997483"/>
                </a:cubicBezTo>
                <a:cubicBezTo>
                  <a:pt x="236064" y="998340"/>
                  <a:pt x="227143" y="999499"/>
                  <a:pt x="218071" y="1000961"/>
                </a:cubicBezTo>
                <a:cubicBezTo>
                  <a:pt x="164541" y="1008122"/>
                  <a:pt x="119383" y="1044350"/>
                  <a:pt x="100790" y="1095057"/>
                </a:cubicBezTo>
                <a:cubicBezTo>
                  <a:pt x="74986" y="1161535"/>
                  <a:pt x="88946" y="1245401"/>
                  <a:pt x="135566" y="1303713"/>
                </a:cubicBezTo>
                <a:cubicBezTo>
                  <a:pt x="136111" y="1304424"/>
                  <a:pt x="136736" y="1305069"/>
                  <a:pt x="137431" y="1305629"/>
                </a:cubicBezTo>
                <a:lnTo>
                  <a:pt x="167671" y="1332341"/>
                </a:lnTo>
                <a:lnTo>
                  <a:pt x="167671" y="1372257"/>
                </a:lnTo>
                <a:cubicBezTo>
                  <a:pt x="167621" y="1379964"/>
                  <a:pt x="173371" y="1386480"/>
                  <a:pt x="181027" y="1387377"/>
                </a:cubicBezTo>
                <a:lnTo>
                  <a:pt x="262978" y="1396802"/>
                </a:lnTo>
                <a:cubicBezTo>
                  <a:pt x="278707" y="1399080"/>
                  <a:pt x="294563" y="1400391"/>
                  <a:pt x="310454" y="1400733"/>
                </a:cubicBezTo>
                <a:lnTo>
                  <a:pt x="310454" y="1400733"/>
                </a:lnTo>
                <a:cubicBezTo>
                  <a:pt x="318806" y="1400733"/>
                  <a:pt x="325574" y="1393965"/>
                  <a:pt x="325574" y="1385613"/>
                </a:cubicBezTo>
                <a:lnTo>
                  <a:pt x="325574" y="1333651"/>
                </a:lnTo>
                <a:lnTo>
                  <a:pt x="370229" y="1335818"/>
                </a:lnTo>
                <a:cubicBezTo>
                  <a:pt x="388862" y="1336655"/>
                  <a:pt x="404642" y="1322225"/>
                  <a:pt x="405473" y="1303597"/>
                </a:cubicBezTo>
                <a:cubicBezTo>
                  <a:pt x="405499" y="1303098"/>
                  <a:pt x="405509" y="1302600"/>
                  <a:pt x="405509" y="1302101"/>
                </a:cubicBezTo>
                <a:lnTo>
                  <a:pt x="405509" y="1245249"/>
                </a:lnTo>
                <a:lnTo>
                  <a:pt x="433178" y="1233052"/>
                </a:lnTo>
                <a:cubicBezTo>
                  <a:pt x="440814" y="1229676"/>
                  <a:pt x="444271" y="1220750"/>
                  <a:pt x="440895" y="1213109"/>
                </a:cubicBezTo>
                <a:cubicBezTo>
                  <a:pt x="440617" y="1212479"/>
                  <a:pt x="440295" y="1211869"/>
                  <a:pt x="439932" y="1211280"/>
                </a:cubicBezTo>
                <a:lnTo>
                  <a:pt x="405408" y="1155840"/>
                </a:lnTo>
                <a:cubicBezTo>
                  <a:pt x="405811" y="1135377"/>
                  <a:pt x="403342" y="1087245"/>
                  <a:pt x="385349" y="1068043"/>
                </a:cubicBezTo>
                <a:close/>
                <a:moveTo>
                  <a:pt x="384845" y="1221712"/>
                </a:moveTo>
                <a:cubicBezTo>
                  <a:pt x="379351" y="1224132"/>
                  <a:pt x="375813" y="1229570"/>
                  <a:pt x="375823" y="1235572"/>
                </a:cubicBezTo>
                <a:lnTo>
                  <a:pt x="375823" y="1302302"/>
                </a:lnTo>
                <a:cubicBezTo>
                  <a:pt x="375823" y="1303275"/>
                  <a:pt x="375425" y="1304207"/>
                  <a:pt x="374714" y="1304872"/>
                </a:cubicBezTo>
                <a:cubicBezTo>
                  <a:pt x="374014" y="1305548"/>
                  <a:pt x="373061" y="1305896"/>
                  <a:pt x="372094" y="1305830"/>
                </a:cubicBezTo>
                <a:lnTo>
                  <a:pt x="311614" y="1302907"/>
                </a:lnTo>
                <a:cubicBezTo>
                  <a:pt x="307486" y="1302670"/>
                  <a:pt x="303449" y="1304167"/>
                  <a:pt x="300475" y="1307040"/>
                </a:cubicBezTo>
                <a:cubicBezTo>
                  <a:pt x="297481" y="1309892"/>
                  <a:pt x="295788" y="1313844"/>
                  <a:pt x="295788" y="1317977"/>
                </a:cubicBezTo>
                <a:lnTo>
                  <a:pt x="295788" y="1369586"/>
                </a:lnTo>
                <a:cubicBezTo>
                  <a:pt x="288581" y="1369082"/>
                  <a:pt x="278904" y="1368175"/>
                  <a:pt x="267110" y="1366612"/>
                </a:cubicBezTo>
                <a:lnTo>
                  <a:pt x="266858" y="1366612"/>
                </a:lnTo>
                <a:lnTo>
                  <a:pt x="198214" y="1358700"/>
                </a:lnTo>
                <a:lnTo>
                  <a:pt x="198214" y="1325083"/>
                </a:lnTo>
                <a:cubicBezTo>
                  <a:pt x="198249" y="1320738"/>
                  <a:pt x="196414" y="1316591"/>
                  <a:pt x="193174" y="1313692"/>
                </a:cubicBezTo>
                <a:lnTo>
                  <a:pt x="158599" y="1283452"/>
                </a:lnTo>
                <a:cubicBezTo>
                  <a:pt x="119741" y="1234061"/>
                  <a:pt x="107645" y="1161132"/>
                  <a:pt x="129166" y="1105641"/>
                </a:cubicBezTo>
                <a:cubicBezTo>
                  <a:pt x="143822" y="1064943"/>
                  <a:pt x="180049" y="1035898"/>
                  <a:pt x="222960" y="1030445"/>
                </a:cubicBezTo>
                <a:cubicBezTo>
                  <a:pt x="231478" y="1029134"/>
                  <a:pt x="239844" y="1028025"/>
                  <a:pt x="247807" y="1027219"/>
                </a:cubicBezTo>
                <a:cubicBezTo>
                  <a:pt x="293364" y="1022869"/>
                  <a:pt x="337318" y="1045318"/>
                  <a:pt x="360502" y="1084776"/>
                </a:cubicBezTo>
                <a:cubicBezTo>
                  <a:pt x="361253" y="1086061"/>
                  <a:pt x="362190" y="1087230"/>
                  <a:pt x="363274" y="1088253"/>
                </a:cubicBezTo>
                <a:cubicBezTo>
                  <a:pt x="370934" y="1095259"/>
                  <a:pt x="376075" y="1131648"/>
                  <a:pt x="375974" y="1159872"/>
                </a:cubicBezTo>
                <a:cubicBezTo>
                  <a:pt x="375929" y="1162724"/>
                  <a:pt x="376720" y="1165527"/>
                  <a:pt x="378242" y="1167936"/>
                </a:cubicBezTo>
                <a:lnTo>
                  <a:pt x="405811" y="1212338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101" name="Graphic 1">
            <a:extLst>
              <a:ext uri="{FF2B5EF4-FFF2-40B4-BE49-F238E27FC236}">
                <a16:creationId xmlns:a16="http://schemas.microsoft.com/office/drawing/2014/main" id="{4890A68C-585A-4CE0-9930-5C1AF8581CA0}"/>
              </a:ext>
            </a:extLst>
          </p:cNvPr>
          <p:cNvSpPr>
            <a:spLocks noChangeAspect="1"/>
          </p:cNvSpPr>
          <p:nvPr/>
        </p:nvSpPr>
        <p:spPr>
          <a:xfrm>
            <a:off x="8402351" y="4392749"/>
            <a:ext cx="761219" cy="544689"/>
          </a:xfrm>
          <a:custGeom>
            <a:avLst/>
            <a:gdLst>
              <a:gd name="connsiteX0" fmla="*/ 1721922 w 1724729"/>
              <a:gd name="connsiteY0" fmla="*/ 657443 h 1234126"/>
              <a:gd name="connsiteX1" fmla="*/ 1615024 w 1724729"/>
              <a:gd name="connsiteY1" fmla="*/ 502816 h 1234126"/>
              <a:gd name="connsiteX2" fmla="*/ 1602424 w 1724729"/>
              <a:gd name="connsiteY2" fmla="*/ 467939 h 1234126"/>
              <a:gd name="connsiteX3" fmla="*/ 1596577 w 1724729"/>
              <a:gd name="connsiteY3" fmla="*/ 403327 h 1234126"/>
              <a:gd name="connsiteX4" fmla="*/ 1596577 w 1724729"/>
              <a:gd name="connsiteY4" fmla="*/ 401815 h 1234126"/>
              <a:gd name="connsiteX5" fmla="*/ 1553939 w 1724729"/>
              <a:gd name="connsiteY5" fmla="*/ 254243 h 1234126"/>
              <a:gd name="connsiteX6" fmla="*/ 1664366 w 1724729"/>
              <a:gd name="connsiteY6" fmla="*/ 59649 h 1234126"/>
              <a:gd name="connsiteX7" fmla="*/ 1652542 w 1724729"/>
              <a:gd name="connsiteY7" fmla="*/ 41832 h 1234126"/>
              <a:gd name="connsiteX8" fmla="*/ 1639518 w 1724729"/>
              <a:gd name="connsiteY8" fmla="*/ 45335 h 1234126"/>
              <a:gd name="connsiteX9" fmla="*/ 1461757 w 1724729"/>
              <a:gd name="connsiteY9" fmla="*/ 42714 h 1234126"/>
              <a:gd name="connsiteX10" fmla="*/ 1108957 w 1724729"/>
              <a:gd name="connsiteY10" fmla="*/ 2747 h 1234126"/>
              <a:gd name="connsiteX11" fmla="*/ 1103917 w 1724729"/>
              <a:gd name="connsiteY11" fmla="*/ 4159 h 1234126"/>
              <a:gd name="connsiteX12" fmla="*/ 761853 w 1724729"/>
              <a:gd name="connsiteY12" fmla="*/ 203843 h 1234126"/>
              <a:gd name="connsiteX13" fmla="*/ 605613 w 1724729"/>
              <a:gd name="connsiteY13" fmla="*/ 147244 h 1234126"/>
              <a:gd name="connsiteX14" fmla="*/ 264304 w 1724729"/>
              <a:gd name="connsiteY14" fmla="*/ 153544 h 1234126"/>
              <a:gd name="connsiteX15" fmla="*/ 152970 w 1724729"/>
              <a:gd name="connsiteY15" fmla="*/ 332262 h 1234126"/>
              <a:gd name="connsiteX16" fmla="*/ 104233 w 1724729"/>
              <a:gd name="connsiteY16" fmla="*/ 567933 h 1234126"/>
              <a:gd name="connsiteX17" fmla="*/ 2274 w 1724729"/>
              <a:gd name="connsiteY17" fmla="*/ 732186 h 1234126"/>
              <a:gd name="connsiteX18" fmla="*/ 661 w 1724729"/>
              <a:gd name="connsiteY18" fmla="*/ 744585 h 1234126"/>
              <a:gd name="connsiteX19" fmla="*/ 9028 w 1724729"/>
              <a:gd name="connsiteY19" fmla="*/ 753959 h 1234126"/>
              <a:gd name="connsiteX20" fmla="*/ 104133 w 1724729"/>
              <a:gd name="connsiteY20" fmla="*/ 795842 h 1234126"/>
              <a:gd name="connsiteX21" fmla="*/ 104133 w 1724729"/>
              <a:gd name="connsiteY21" fmla="*/ 975366 h 1234126"/>
              <a:gd name="connsiteX22" fmla="*/ 172450 w 1724729"/>
              <a:gd name="connsiteY22" fmla="*/ 1043533 h 1234126"/>
              <a:gd name="connsiteX23" fmla="*/ 175600 w 1724729"/>
              <a:gd name="connsiteY23" fmla="*/ 1043457 h 1234126"/>
              <a:gd name="connsiteX24" fmla="*/ 331840 w 1724729"/>
              <a:gd name="connsiteY24" fmla="*/ 1035846 h 1234126"/>
              <a:gd name="connsiteX25" fmla="*/ 331840 w 1724729"/>
              <a:gd name="connsiteY25" fmla="*/ 1211339 h 1234126"/>
              <a:gd name="connsiteX26" fmla="*/ 346960 w 1724729"/>
              <a:gd name="connsiteY26" fmla="*/ 1226459 h 1234126"/>
              <a:gd name="connsiteX27" fmla="*/ 347565 w 1724729"/>
              <a:gd name="connsiteY27" fmla="*/ 1226459 h 1234126"/>
              <a:gd name="connsiteX28" fmla="*/ 478857 w 1724729"/>
              <a:gd name="connsiteY28" fmla="*/ 1215523 h 1234126"/>
              <a:gd name="connsiteX29" fmla="*/ 474875 w 1724729"/>
              <a:gd name="connsiteY29" fmla="*/ 1185283 h 1234126"/>
              <a:gd name="connsiteX30" fmla="*/ 362080 w 1724729"/>
              <a:gd name="connsiteY30" fmla="*/ 1195615 h 1234126"/>
              <a:gd name="connsiteX31" fmla="*/ 362080 w 1724729"/>
              <a:gd name="connsiteY31" fmla="*/ 1019719 h 1234126"/>
              <a:gd name="connsiteX32" fmla="*/ 357393 w 1724729"/>
              <a:gd name="connsiteY32" fmla="*/ 1008782 h 1234126"/>
              <a:gd name="connsiteX33" fmla="*/ 346254 w 1724729"/>
              <a:gd name="connsiteY33" fmla="*/ 1004599 h 1234126"/>
              <a:gd name="connsiteX34" fmla="*/ 174390 w 1724729"/>
              <a:gd name="connsiteY34" fmla="*/ 1013015 h 1234126"/>
              <a:gd name="connsiteX35" fmla="*/ 134670 w 1724729"/>
              <a:gd name="connsiteY35" fmla="*/ 977025 h 1234126"/>
              <a:gd name="connsiteX36" fmla="*/ 134625 w 1724729"/>
              <a:gd name="connsiteY36" fmla="*/ 975115 h 1234126"/>
              <a:gd name="connsiteX37" fmla="*/ 134625 w 1724729"/>
              <a:gd name="connsiteY37" fmla="*/ 785963 h 1234126"/>
              <a:gd name="connsiteX38" fmla="*/ 125603 w 1724729"/>
              <a:gd name="connsiteY38" fmla="*/ 772103 h 1234126"/>
              <a:gd name="connsiteX39" fmla="*/ 37403 w 1724729"/>
              <a:gd name="connsiteY39" fmla="*/ 733295 h 1234126"/>
              <a:gd name="connsiteX40" fmla="*/ 132609 w 1724729"/>
              <a:gd name="connsiteY40" fmla="*/ 579979 h 1234126"/>
              <a:gd name="connsiteX41" fmla="*/ 134877 w 1724729"/>
              <a:gd name="connsiteY41" fmla="*/ 571915 h 1234126"/>
              <a:gd name="connsiteX42" fmla="*/ 163857 w 1724729"/>
              <a:gd name="connsiteY42" fmla="*/ 371978 h 1234126"/>
              <a:gd name="connsiteX43" fmla="*/ 646941 w 1724729"/>
              <a:gd name="connsiteY43" fmla="*/ 767063 h 1234126"/>
              <a:gd name="connsiteX44" fmla="*/ 551181 w 1724729"/>
              <a:gd name="connsiteY44" fmla="*/ 1175757 h 1234126"/>
              <a:gd name="connsiteX45" fmla="*/ 546408 w 1724729"/>
              <a:gd name="connsiteY45" fmla="*/ 1196602 h 1234126"/>
              <a:gd name="connsiteX46" fmla="*/ 561714 w 1724729"/>
              <a:gd name="connsiteY46" fmla="*/ 1203477 h 1234126"/>
              <a:gd name="connsiteX47" fmla="*/ 837503 w 1724729"/>
              <a:gd name="connsiteY47" fmla="*/ 1016997 h 1234126"/>
              <a:gd name="connsiteX48" fmla="*/ 917034 w 1724729"/>
              <a:gd name="connsiteY48" fmla="*/ 835557 h 1234126"/>
              <a:gd name="connsiteX49" fmla="*/ 957354 w 1724729"/>
              <a:gd name="connsiteY49" fmla="*/ 683097 h 1234126"/>
              <a:gd name="connsiteX50" fmla="*/ 954532 w 1724729"/>
              <a:gd name="connsiteY50" fmla="*/ 669791 h 1234126"/>
              <a:gd name="connsiteX51" fmla="*/ 911188 w 1724729"/>
              <a:gd name="connsiteY51" fmla="*/ 490267 h 1234126"/>
              <a:gd name="connsiteX52" fmla="*/ 949845 w 1724729"/>
              <a:gd name="connsiteY52" fmla="*/ 435532 h 1234126"/>
              <a:gd name="connsiteX53" fmla="*/ 1002462 w 1724729"/>
              <a:gd name="connsiteY53" fmla="*/ 431047 h 1234126"/>
              <a:gd name="connsiteX54" fmla="*/ 1064908 w 1724729"/>
              <a:gd name="connsiteY54" fmla="*/ 551351 h 1234126"/>
              <a:gd name="connsiteX55" fmla="*/ 1080028 w 1724729"/>
              <a:gd name="connsiteY55" fmla="*/ 564103 h 1234126"/>
              <a:gd name="connsiteX56" fmla="*/ 1162331 w 1724729"/>
              <a:gd name="connsiteY56" fmla="*/ 564103 h 1234126"/>
              <a:gd name="connsiteX57" fmla="*/ 1177451 w 1724729"/>
              <a:gd name="connsiteY57" fmla="*/ 549839 h 1234126"/>
              <a:gd name="connsiteX58" fmla="*/ 1283291 w 1724729"/>
              <a:gd name="connsiteY58" fmla="*/ 285844 h 1234126"/>
              <a:gd name="connsiteX59" fmla="*/ 1525211 w 1724729"/>
              <a:gd name="connsiteY59" fmla="*/ 264122 h 1234126"/>
              <a:gd name="connsiteX60" fmla="*/ 1566741 w 1724729"/>
              <a:gd name="connsiteY60" fmla="*/ 405998 h 1234126"/>
              <a:gd name="connsiteX61" fmla="*/ 1566993 w 1724729"/>
              <a:gd name="connsiteY61" fmla="*/ 408014 h 1234126"/>
              <a:gd name="connsiteX62" fmla="*/ 1572537 w 1724729"/>
              <a:gd name="connsiteY62" fmla="*/ 470963 h 1234126"/>
              <a:gd name="connsiteX63" fmla="*/ 1590429 w 1724729"/>
              <a:gd name="connsiteY63" fmla="*/ 520305 h 1234126"/>
              <a:gd name="connsiteX64" fmla="*/ 1685836 w 1724729"/>
              <a:gd name="connsiteY64" fmla="*/ 658401 h 1234126"/>
              <a:gd name="connsiteX65" fmla="*/ 1577577 w 1724729"/>
              <a:gd name="connsiteY65" fmla="*/ 694034 h 1234126"/>
              <a:gd name="connsiteX66" fmla="*/ 1567497 w 1724729"/>
              <a:gd name="connsiteY66" fmla="*/ 708398 h 1234126"/>
              <a:gd name="connsiteX67" fmla="*/ 1567497 w 1724729"/>
              <a:gd name="connsiteY67" fmla="*/ 922043 h 1234126"/>
              <a:gd name="connsiteX68" fmla="*/ 1507228 w 1724729"/>
              <a:gd name="connsiteY68" fmla="*/ 982735 h 1234126"/>
              <a:gd name="connsiteX69" fmla="*/ 1501977 w 1724729"/>
              <a:gd name="connsiteY69" fmla="*/ 982523 h 1234126"/>
              <a:gd name="connsiteX70" fmla="*/ 1333943 w 1724729"/>
              <a:gd name="connsiteY70" fmla="*/ 968310 h 1234126"/>
              <a:gd name="connsiteX71" fmla="*/ 1317614 w 1724729"/>
              <a:gd name="connsiteY71" fmla="*/ 982120 h 1234126"/>
              <a:gd name="connsiteX72" fmla="*/ 1317563 w 1724729"/>
              <a:gd name="connsiteY72" fmla="*/ 983430 h 1234126"/>
              <a:gd name="connsiteX73" fmla="*/ 1317563 w 1724729"/>
              <a:gd name="connsiteY73" fmla="*/ 1201259 h 1234126"/>
              <a:gd name="connsiteX74" fmla="*/ 917337 w 1724729"/>
              <a:gd name="connsiteY74" fmla="*/ 1129187 h 1234126"/>
              <a:gd name="connsiteX75" fmla="*/ 917337 w 1724729"/>
              <a:gd name="connsiteY75" fmla="*/ 993863 h 1234126"/>
              <a:gd name="connsiteX76" fmla="*/ 887097 w 1724729"/>
              <a:gd name="connsiteY76" fmla="*/ 993863 h 1234126"/>
              <a:gd name="connsiteX77" fmla="*/ 887097 w 1724729"/>
              <a:gd name="connsiteY77" fmla="*/ 1141838 h 1234126"/>
              <a:gd name="connsiteX78" fmla="*/ 899546 w 1724729"/>
              <a:gd name="connsiteY78" fmla="*/ 1156706 h 1234126"/>
              <a:gd name="connsiteX79" fmla="*/ 1329810 w 1724729"/>
              <a:gd name="connsiteY79" fmla="*/ 1234070 h 1234126"/>
              <a:gd name="connsiteX80" fmla="*/ 1332532 w 1724729"/>
              <a:gd name="connsiteY80" fmla="*/ 1234070 h 1234126"/>
              <a:gd name="connsiteX81" fmla="*/ 1347652 w 1724729"/>
              <a:gd name="connsiteY81" fmla="*/ 1218950 h 1234126"/>
              <a:gd name="connsiteX82" fmla="*/ 1347652 w 1724729"/>
              <a:gd name="connsiteY82" fmla="*/ 999710 h 1234126"/>
              <a:gd name="connsiteX83" fmla="*/ 1499255 w 1724729"/>
              <a:gd name="connsiteY83" fmla="*/ 1012511 h 1234126"/>
              <a:gd name="connsiteX84" fmla="*/ 1597404 w 1724729"/>
              <a:gd name="connsiteY84" fmla="*/ 929886 h 1234126"/>
              <a:gd name="connsiteX85" fmla="*/ 1597737 w 1724729"/>
              <a:gd name="connsiteY85" fmla="*/ 922043 h 1234126"/>
              <a:gd name="connsiteX86" fmla="*/ 1597737 w 1724729"/>
              <a:gd name="connsiteY86" fmla="*/ 719284 h 1234126"/>
              <a:gd name="connsiteX87" fmla="*/ 1714362 w 1724729"/>
              <a:gd name="connsiteY87" fmla="*/ 680476 h 1234126"/>
              <a:gd name="connsiteX88" fmla="*/ 1723959 w 1724729"/>
              <a:gd name="connsiteY88" fmla="*/ 661369 h 1234126"/>
              <a:gd name="connsiteX89" fmla="*/ 1722023 w 1724729"/>
              <a:gd name="connsiteY89" fmla="*/ 657494 h 1234126"/>
              <a:gd name="connsiteX90" fmla="*/ 814722 w 1724729"/>
              <a:gd name="connsiteY90" fmla="*/ 996736 h 1234126"/>
              <a:gd name="connsiteX91" fmla="*/ 616398 w 1724729"/>
              <a:gd name="connsiteY91" fmla="*/ 1152220 h 1234126"/>
              <a:gd name="connsiteX92" fmla="*/ 675618 w 1724729"/>
              <a:gd name="connsiteY92" fmla="*/ 753355 h 1234126"/>
              <a:gd name="connsiteX93" fmla="*/ 664278 w 1724729"/>
              <a:gd name="connsiteY93" fmla="*/ 740301 h 1234126"/>
              <a:gd name="connsiteX94" fmla="*/ 185478 w 1724729"/>
              <a:gd name="connsiteY94" fmla="*/ 339923 h 1234126"/>
              <a:gd name="connsiteX95" fmla="*/ 272973 w 1724729"/>
              <a:gd name="connsiteY95" fmla="*/ 182171 h 1234126"/>
              <a:gd name="connsiteX96" fmla="*/ 429918 w 1724729"/>
              <a:gd name="connsiteY96" fmla="*/ 162011 h 1234126"/>
              <a:gd name="connsiteX97" fmla="*/ 600825 w 1724729"/>
              <a:gd name="connsiteY97" fmla="*/ 176728 h 1234126"/>
              <a:gd name="connsiteX98" fmla="*/ 745674 w 1724729"/>
              <a:gd name="connsiteY98" fmla="*/ 229043 h 1234126"/>
              <a:gd name="connsiteX99" fmla="*/ 885938 w 1724729"/>
              <a:gd name="connsiteY99" fmla="*/ 839841 h 1234126"/>
              <a:gd name="connsiteX100" fmla="*/ 814924 w 1724729"/>
              <a:gd name="connsiteY100" fmla="*/ 996786 h 1234126"/>
              <a:gd name="connsiteX101" fmla="*/ 1274017 w 1724729"/>
              <a:gd name="connsiteY101" fmla="*/ 256763 h 1234126"/>
              <a:gd name="connsiteX102" fmla="*/ 1147766 w 1724729"/>
              <a:gd name="connsiteY102" fmla="*/ 533963 h 1234126"/>
              <a:gd name="connsiteX103" fmla="*/ 1092225 w 1724729"/>
              <a:gd name="connsiteY103" fmla="*/ 533963 h 1234126"/>
              <a:gd name="connsiteX104" fmla="*/ 1015919 w 1724729"/>
              <a:gd name="connsiteY104" fmla="*/ 404082 h 1234126"/>
              <a:gd name="connsiteX105" fmla="*/ 935581 w 1724729"/>
              <a:gd name="connsiteY105" fmla="*/ 409122 h 1234126"/>
              <a:gd name="connsiteX106" fmla="*/ 881452 w 1724729"/>
              <a:gd name="connsiteY106" fmla="*/ 484420 h 1234126"/>
              <a:gd name="connsiteX107" fmla="*/ 926207 w 1724729"/>
              <a:gd name="connsiteY107" fmla="*/ 682543 h 1234126"/>
              <a:gd name="connsiteX108" fmla="*/ 892943 w 1724729"/>
              <a:gd name="connsiteY108" fmla="*/ 808543 h 1234126"/>
              <a:gd name="connsiteX109" fmla="*/ 792158 w 1724729"/>
              <a:gd name="connsiteY109" fmla="*/ 213087 h 1234126"/>
              <a:gd name="connsiteX110" fmla="*/ 1112334 w 1724729"/>
              <a:gd name="connsiteY110" fmla="*/ 34298 h 1234126"/>
              <a:gd name="connsiteX111" fmla="*/ 1117828 w 1724729"/>
              <a:gd name="connsiteY111" fmla="*/ 32836 h 1234126"/>
              <a:gd name="connsiteX112" fmla="*/ 1449762 w 1724729"/>
              <a:gd name="connsiteY112" fmla="*/ 70888 h 1234126"/>
              <a:gd name="connsiteX113" fmla="*/ 1625658 w 1724729"/>
              <a:gd name="connsiteY113" fmla="*/ 86915 h 1234126"/>
              <a:gd name="connsiteX114" fmla="*/ 1529797 w 1724729"/>
              <a:gd name="connsiteY114" fmla="*/ 234083 h 1234126"/>
              <a:gd name="connsiteX115" fmla="*/ 1274219 w 1724729"/>
              <a:gd name="connsiteY115" fmla="*/ 256814 h 1234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</a:cxnLst>
            <a:rect l="l" t="t" r="r" b="b"/>
            <a:pathLst>
              <a:path w="1724729" h="1234126">
                <a:moveTo>
                  <a:pt x="1721922" y="657443"/>
                </a:moveTo>
                <a:lnTo>
                  <a:pt x="1615024" y="502816"/>
                </a:lnTo>
                <a:cubicBezTo>
                  <a:pt x="1607897" y="492469"/>
                  <a:pt x="1603553" y="480454"/>
                  <a:pt x="1602424" y="467939"/>
                </a:cubicBezTo>
                <a:lnTo>
                  <a:pt x="1596577" y="403327"/>
                </a:lnTo>
                <a:cubicBezTo>
                  <a:pt x="1596608" y="402822"/>
                  <a:pt x="1596608" y="402319"/>
                  <a:pt x="1596577" y="401815"/>
                </a:cubicBezTo>
                <a:cubicBezTo>
                  <a:pt x="1592566" y="350235"/>
                  <a:pt x="1578056" y="300017"/>
                  <a:pt x="1553939" y="254243"/>
                </a:cubicBezTo>
                <a:cubicBezTo>
                  <a:pt x="1636242" y="193209"/>
                  <a:pt x="1663206" y="65294"/>
                  <a:pt x="1664366" y="59649"/>
                </a:cubicBezTo>
                <a:cubicBezTo>
                  <a:pt x="1666019" y="51464"/>
                  <a:pt x="1660727" y="43486"/>
                  <a:pt x="1652542" y="41832"/>
                </a:cubicBezTo>
                <a:cubicBezTo>
                  <a:pt x="1647890" y="40890"/>
                  <a:pt x="1643072" y="42190"/>
                  <a:pt x="1639518" y="45335"/>
                </a:cubicBezTo>
                <a:cubicBezTo>
                  <a:pt x="1638964" y="45839"/>
                  <a:pt x="1581911" y="94727"/>
                  <a:pt x="1461757" y="42714"/>
                </a:cubicBezTo>
                <a:cubicBezTo>
                  <a:pt x="1329407" y="-14489"/>
                  <a:pt x="1118080" y="2042"/>
                  <a:pt x="1108957" y="2747"/>
                </a:cubicBezTo>
                <a:cubicBezTo>
                  <a:pt x="1107209" y="2924"/>
                  <a:pt x="1105505" y="3397"/>
                  <a:pt x="1103917" y="4159"/>
                </a:cubicBezTo>
                <a:cubicBezTo>
                  <a:pt x="965474" y="15272"/>
                  <a:pt x="839600" y="88755"/>
                  <a:pt x="761853" y="203843"/>
                </a:cubicBezTo>
                <a:cubicBezTo>
                  <a:pt x="714033" y="174818"/>
                  <a:pt x="660927" y="155580"/>
                  <a:pt x="605613" y="147244"/>
                </a:cubicBezTo>
                <a:cubicBezTo>
                  <a:pt x="465753" y="125219"/>
                  <a:pt x="350941" y="127336"/>
                  <a:pt x="264304" y="153544"/>
                </a:cubicBezTo>
                <a:cubicBezTo>
                  <a:pt x="187519" y="176627"/>
                  <a:pt x="139836" y="253165"/>
                  <a:pt x="152970" y="332262"/>
                </a:cubicBezTo>
                <a:cubicBezTo>
                  <a:pt x="107308" y="385989"/>
                  <a:pt x="104334" y="535576"/>
                  <a:pt x="104233" y="567933"/>
                </a:cubicBezTo>
                <a:lnTo>
                  <a:pt x="2274" y="732186"/>
                </a:lnTo>
                <a:cubicBezTo>
                  <a:pt x="-27" y="735891"/>
                  <a:pt x="-615" y="740412"/>
                  <a:pt x="661" y="744585"/>
                </a:cubicBezTo>
                <a:cubicBezTo>
                  <a:pt x="1958" y="748773"/>
                  <a:pt x="5012" y="752195"/>
                  <a:pt x="9028" y="753959"/>
                </a:cubicBezTo>
                <a:lnTo>
                  <a:pt x="104133" y="795842"/>
                </a:lnTo>
                <a:lnTo>
                  <a:pt x="104133" y="975366"/>
                </a:lnTo>
                <a:cubicBezTo>
                  <a:pt x="104174" y="1013056"/>
                  <a:pt x="134761" y="1043573"/>
                  <a:pt x="172450" y="1043533"/>
                </a:cubicBezTo>
                <a:cubicBezTo>
                  <a:pt x="173498" y="1043533"/>
                  <a:pt x="174552" y="1043507"/>
                  <a:pt x="175600" y="1043457"/>
                </a:cubicBezTo>
                <a:lnTo>
                  <a:pt x="331840" y="1035846"/>
                </a:lnTo>
                <a:lnTo>
                  <a:pt x="331840" y="1211339"/>
                </a:lnTo>
                <a:cubicBezTo>
                  <a:pt x="331840" y="1219691"/>
                  <a:pt x="338609" y="1226459"/>
                  <a:pt x="346960" y="1226459"/>
                </a:cubicBezTo>
                <a:lnTo>
                  <a:pt x="347565" y="1226459"/>
                </a:lnTo>
                <a:cubicBezTo>
                  <a:pt x="391513" y="1225522"/>
                  <a:pt x="435361" y="1221868"/>
                  <a:pt x="478857" y="1215523"/>
                </a:cubicBezTo>
                <a:lnTo>
                  <a:pt x="474875" y="1185283"/>
                </a:lnTo>
                <a:cubicBezTo>
                  <a:pt x="420645" y="1192540"/>
                  <a:pt x="381887" y="1194859"/>
                  <a:pt x="362080" y="1195615"/>
                </a:cubicBezTo>
                <a:lnTo>
                  <a:pt x="362080" y="1019719"/>
                </a:lnTo>
                <a:cubicBezTo>
                  <a:pt x="362080" y="1015586"/>
                  <a:pt x="360386" y="1011634"/>
                  <a:pt x="357393" y="1008782"/>
                </a:cubicBezTo>
                <a:cubicBezTo>
                  <a:pt x="354429" y="1005889"/>
                  <a:pt x="350387" y="1004372"/>
                  <a:pt x="346254" y="1004599"/>
                </a:cubicBezTo>
                <a:lnTo>
                  <a:pt x="174390" y="1013015"/>
                </a:lnTo>
                <a:cubicBezTo>
                  <a:pt x="153484" y="1014043"/>
                  <a:pt x="135698" y="997931"/>
                  <a:pt x="134670" y="977025"/>
                </a:cubicBezTo>
                <a:cubicBezTo>
                  <a:pt x="134640" y="976390"/>
                  <a:pt x="134625" y="975750"/>
                  <a:pt x="134625" y="975115"/>
                </a:cubicBezTo>
                <a:lnTo>
                  <a:pt x="134625" y="785963"/>
                </a:lnTo>
                <a:cubicBezTo>
                  <a:pt x="134635" y="779961"/>
                  <a:pt x="131097" y="774523"/>
                  <a:pt x="125603" y="772103"/>
                </a:cubicBezTo>
                <a:lnTo>
                  <a:pt x="37403" y="733295"/>
                </a:lnTo>
                <a:lnTo>
                  <a:pt x="132609" y="579979"/>
                </a:lnTo>
                <a:cubicBezTo>
                  <a:pt x="134085" y="577549"/>
                  <a:pt x="134872" y="574757"/>
                  <a:pt x="134877" y="571915"/>
                </a:cubicBezTo>
                <a:cubicBezTo>
                  <a:pt x="134877" y="529478"/>
                  <a:pt x="139917" y="424999"/>
                  <a:pt x="163857" y="371978"/>
                </a:cubicBezTo>
                <a:cubicBezTo>
                  <a:pt x="202665" y="492282"/>
                  <a:pt x="316115" y="681030"/>
                  <a:pt x="646941" y="767063"/>
                </a:cubicBezTo>
                <a:cubicBezTo>
                  <a:pt x="651729" y="824368"/>
                  <a:pt x="668210" y="1102022"/>
                  <a:pt x="551181" y="1175757"/>
                </a:cubicBezTo>
                <a:cubicBezTo>
                  <a:pt x="544110" y="1180197"/>
                  <a:pt x="541973" y="1189526"/>
                  <a:pt x="546408" y="1196602"/>
                </a:cubicBezTo>
                <a:cubicBezTo>
                  <a:pt x="549654" y="1201774"/>
                  <a:pt x="555691" y="1204485"/>
                  <a:pt x="561714" y="1203477"/>
                </a:cubicBezTo>
                <a:cubicBezTo>
                  <a:pt x="567057" y="1202570"/>
                  <a:pt x="694014" y="1179940"/>
                  <a:pt x="837503" y="1016997"/>
                </a:cubicBezTo>
                <a:cubicBezTo>
                  <a:pt x="881855" y="968159"/>
                  <a:pt x="908567" y="907075"/>
                  <a:pt x="917034" y="835557"/>
                </a:cubicBezTo>
                <a:lnTo>
                  <a:pt x="957354" y="683097"/>
                </a:lnTo>
                <a:cubicBezTo>
                  <a:pt x="958574" y="678465"/>
                  <a:pt x="957526" y="673531"/>
                  <a:pt x="954532" y="669791"/>
                </a:cubicBezTo>
                <a:cubicBezTo>
                  <a:pt x="935985" y="646607"/>
                  <a:pt x="897781" y="554879"/>
                  <a:pt x="911188" y="490267"/>
                </a:cubicBezTo>
                <a:cubicBezTo>
                  <a:pt x="916530" y="464361"/>
                  <a:pt x="929181" y="446469"/>
                  <a:pt x="949845" y="435532"/>
                </a:cubicBezTo>
                <a:cubicBezTo>
                  <a:pt x="970509" y="424595"/>
                  <a:pt x="987191" y="423386"/>
                  <a:pt x="1002462" y="431047"/>
                </a:cubicBezTo>
                <a:cubicBezTo>
                  <a:pt x="1041119" y="450350"/>
                  <a:pt x="1060674" y="524438"/>
                  <a:pt x="1064908" y="551351"/>
                </a:cubicBezTo>
                <a:cubicBezTo>
                  <a:pt x="1066082" y="558765"/>
                  <a:pt x="1072523" y="564193"/>
                  <a:pt x="1080028" y="564103"/>
                </a:cubicBezTo>
                <a:lnTo>
                  <a:pt x="1162331" y="564103"/>
                </a:lnTo>
                <a:cubicBezTo>
                  <a:pt x="1170360" y="564118"/>
                  <a:pt x="1176997" y="557853"/>
                  <a:pt x="1177451" y="549839"/>
                </a:cubicBezTo>
                <a:cubicBezTo>
                  <a:pt x="1181130" y="484319"/>
                  <a:pt x="1207288" y="308625"/>
                  <a:pt x="1283291" y="285844"/>
                </a:cubicBezTo>
                <a:cubicBezTo>
                  <a:pt x="1368971" y="260190"/>
                  <a:pt x="1492300" y="262862"/>
                  <a:pt x="1525211" y="264122"/>
                </a:cubicBezTo>
                <a:cubicBezTo>
                  <a:pt x="1548980" y="307924"/>
                  <a:pt x="1563137" y="356293"/>
                  <a:pt x="1566741" y="405998"/>
                </a:cubicBezTo>
                <a:cubicBezTo>
                  <a:pt x="1566771" y="406673"/>
                  <a:pt x="1566857" y="407348"/>
                  <a:pt x="1566993" y="408014"/>
                </a:cubicBezTo>
                <a:lnTo>
                  <a:pt x="1572537" y="470963"/>
                </a:lnTo>
                <a:cubicBezTo>
                  <a:pt x="1574144" y="488679"/>
                  <a:pt x="1580308" y="505674"/>
                  <a:pt x="1590429" y="520305"/>
                </a:cubicBezTo>
                <a:lnTo>
                  <a:pt x="1685836" y="658401"/>
                </a:lnTo>
                <a:lnTo>
                  <a:pt x="1577577" y="694034"/>
                </a:lnTo>
                <a:cubicBezTo>
                  <a:pt x="1571499" y="696181"/>
                  <a:pt x="1567451" y="701952"/>
                  <a:pt x="1567497" y="708398"/>
                </a:cubicBezTo>
                <a:lnTo>
                  <a:pt x="1567497" y="922043"/>
                </a:lnTo>
                <a:cubicBezTo>
                  <a:pt x="1567613" y="955443"/>
                  <a:pt x="1540629" y="982619"/>
                  <a:pt x="1507228" y="982735"/>
                </a:cubicBezTo>
                <a:cubicBezTo>
                  <a:pt x="1505474" y="982740"/>
                  <a:pt x="1503721" y="982669"/>
                  <a:pt x="1501977" y="982523"/>
                </a:cubicBezTo>
                <a:lnTo>
                  <a:pt x="1333943" y="968310"/>
                </a:lnTo>
                <a:cubicBezTo>
                  <a:pt x="1325622" y="967615"/>
                  <a:pt x="1318314" y="973794"/>
                  <a:pt x="1317614" y="982120"/>
                </a:cubicBezTo>
                <a:cubicBezTo>
                  <a:pt x="1317578" y="982554"/>
                  <a:pt x="1317563" y="982992"/>
                  <a:pt x="1317563" y="983430"/>
                </a:cubicBezTo>
                <a:lnTo>
                  <a:pt x="1317563" y="1201259"/>
                </a:lnTo>
                <a:lnTo>
                  <a:pt x="917337" y="1129187"/>
                </a:lnTo>
                <a:lnTo>
                  <a:pt x="917337" y="993863"/>
                </a:lnTo>
                <a:lnTo>
                  <a:pt x="887097" y="993863"/>
                </a:lnTo>
                <a:lnTo>
                  <a:pt x="887097" y="1141838"/>
                </a:lnTo>
                <a:cubicBezTo>
                  <a:pt x="887102" y="1149151"/>
                  <a:pt x="892343" y="1155415"/>
                  <a:pt x="899546" y="1156706"/>
                </a:cubicBezTo>
                <a:lnTo>
                  <a:pt x="1329810" y="1234070"/>
                </a:lnTo>
                <a:cubicBezTo>
                  <a:pt x="1330717" y="1234145"/>
                  <a:pt x="1331625" y="1234145"/>
                  <a:pt x="1332532" y="1234070"/>
                </a:cubicBezTo>
                <a:cubicBezTo>
                  <a:pt x="1340883" y="1234070"/>
                  <a:pt x="1347652" y="1227301"/>
                  <a:pt x="1347652" y="1218950"/>
                </a:cubicBezTo>
                <a:lnTo>
                  <a:pt x="1347652" y="999710"/>
                </a:lnTo>
                <a:lnTo>
                  <a:pt x="1499255" y="1012511"/>
                </a:lnTo>
                <a:cubicBezTo>
                  <a:pt x="1549176" y="1016800"/>
                  <a:pt x="1593115" y="979807"/>
                  <a:pt x="1597404" y="929886"/>
                </a:cubicBezTo>
                <a:cubicBezTo>
                  <a:pt x="1597626" y="927280"/>
                  <a:pt x="1597737" y="924659"/>
                  <a:pt x="1597737" y="922043"/>
                </a:cubicBezTo>
                <a:lnTo>
                  <a:pt x="1597737" y="719284"/>
                </a:lnTo>
                <a:lnTo>
                  <a:pt x="1714362" y="680476"/>
                </a:lnTo>
                <a:cubicBezTo>
                  <a:pt x="1722290" y="677850"/>
                  <a:pt x="1726584" y="669297"/>
                  <a:pt x="1723959" y="661369"/>
                </a:cubicBezTo>
                <a:cubicBezTo>
                  <a:pt x="1723505" y="659989"/>
                  <a:pt x="1722850" y="658683"/>
                  <a:pt x="1722023" y="657494"/>
                </a:cubicBezTo>
                <a:close/>
                <a:moveTo>
                  <a:pt x="814722" y="996736"/>
                </a:moveTo>
                <a:cubicBezTo>
                  <a:pt x="737358" y="1084583"/>
                  <a:pt x="664782" y="1129641"/>
                  <a:pt x="616398" y="1152220"/>
                </a:cubicBezTo>
                <a:cubicBezTo>
                  <a:pt x="703893" y="1023650"/>
                  <a:pt x="676878" y="765854"/>
                  <a:pt x="675618" y="753355"/>
                </a:cubicBezTo>
                <a:cubicBezTo>
                  <a:pt x="674943" y="747060"/>
                  <a:pt x="670417" y="741848"/>
                  <a:pt x="664278" y="740301"/>
                </a:cubicBezTo>
                <a:cubicBezTo>
                  <a:pt x="316921" y="653462"/>
                  <a:pt x="215214" y="452215"/>
                  <a:pt x="185478" y="339923"/>
                </a:cubicBezTo>
                <a:cubicBezTo>
                  <a:pt x="167133" y="272327"/>
                  <a:pt x="205915" y="202402"/>
                  <a:pt x="272973" y="182171"/>
                </a:cubicBezTo>
                <a:cubicBezTo>
                  <a:pt x="317274" y="168765"/>
                  <a:pt x="369741" y="162011"/>
                  <a:pt x="429918" y="162011"/>
                </a:cubicBezTo>
                <a:cubicBezTo>
                  <a:pt x="487183" y="162485"/>
                  <a:pt x="544321" y="167409"/>
                  <a:pt x="600825" y="176728"/>
                </a:cubicBezTo>
                <a:cubicBezTo>
                  <a:pt x="652087" y="184444"/>
                  <a:pt x="701312" y="202225"/>
                  <a:pt x="745674" y="229043"/>
                </a:cubicBezTo>
                <a:cubicBezTo>
                  <a:pt x="623419" y="437679"/>
                  <a:pt x="684907" y="705444"/>
                  <a:pt x="885938" y="839841"/>
                </a:cubicBezTo>
                <a:cubicBezTo>
                  <a:pt x="877017" y="902387"/>
                  <a:pt x="853984" y="953745"/>
                  <a:pt x="814924" y="996786"/>
                </a:cubicBezTo>
                <a:close/>
                <a:moveTo>
                  <a:pt x="1274017" y="256763"/>
                </a:moveTo>
                <a:cubicBezTo>
                  <a:pt x="1176342" y="286046"/>
                  <a:pt x="1152604" y="478523"/>
                  <a:pt x="1147766" y="533963"/>
                </a:cubicBezTo>
                <a:lnTo>
                  <a:pt x="1092225" y="533963"/>
                </a:lnTo>
                <a:cubicBezTo>
                  <a:pt x="1085622" y="503723"/>
                  <a:pt x="1064807" y="428577"/>
                  <a:pt x="1015919" y="404082"/>
                </a:cubicBezTo>
                <a:cubicBezTo>
                  <a:pt x="991626" y="391936"/>
                  <a:pt x="964561" y="393549"/>
                  <a:pt x="935581" y="409122"/>
                </a:cubicBezTo>
                <a:cubicBezTo>
                  <a:pt x="906601" y="424696"/>
                  <a:pt x="888659" y="449442"/>
                  <a:pt x="881452" y="484420"/>
                </a:cubicBezTo>
                <a:cubicBezTo>
                  <a:pt x="866332" y="557399"/>
                  <a:pt x="904586" y="649682"/>
                  <a:pt x="926207" y="682543"/>
                </a:cubicBezTo>
                <a:lnTo>
                  <a:pt x="892943" y="808543"/>
                </a:lnTo>
                <a:cubicBezTo>
                  <a:pt x="700682" y="671943"/>
                  <a:pt x="655559" y="405348"/>
                  <a:pt x="792158" y="213087"/>
                </a:cubicBezTo>
                <a:cubicBezTo>
                  <a:pt x="866559" y="108366"/>
                  <a:pt x="984152" y="42704"/>
                  <a:pt x="1112334" y="34298"/>
                </a:cubicBezTo>
                <a:cubicBezTo>
                  <a:pt x="1114239" y="34147"/>
                  <a:pt x="1116099" y="33648"/>
                  <a:pt x="1117828" y="32836"/>
                </a:cubicBezTo>
                <a:cubicBezTo>
                  <a:pt x="1153662" y="30619"/>
                  <a:pt x="1336514" y="21950"/>
                  <a:pt x="1449762" y="70888"/>
                </a:cubicBezTo>
                <a:cubicBezTo>
                  <a:pt x="1533577" y="107126"/>
                  <a:pt x="1592092" y="99263"/>
                  <a:pt x="1625658" y="86915"/>
                </a:cubicBezTo>
                <a:cubicBezTo>
                  <a:pt x="1612202" y="128243"/>
                  <a:pt x="1582617" y="198803"/>
                  <a:pt x="1529797" y="234083"/>
                </a:cubicBezTo>
                <a:cubicBezTo>
                  <a:pt x="1501977" y="232672"/>
                  <a:pt x="1368921" y="228388"/>
                  <a:pt x="1274219" y="256814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102" name="Graphic 1">
            <a:extLst>
              <a:ext uri="{FF2B5EF4-FFF2-40B4-BE49-F238E27FC236}">
                <a16:creationId xmlns:a16="http://schemas.microsoft.com/office/drawing/2014/main" id="{4E15110A-CE75-4E30-9D57-E81D01F2B728}"/>
              </a:ext>
            </a:extLst>
          </p:cNvPr>
          <p:cNvSpPr>
            <a:spLocks noChangeAspect="1"/>
          </p:cNvSpPr>
          <p:nvPr/>
        </p:nvSpPr>
        <p:spPr>
          <a:xfrm>
            <a:off x="9255917" y="4408831"/>
            <a:ext cx="760925" cy="512524"/>
          </a:xfrm>
          <a:custGeom>
            <a:avLst/>
            <a:gdLst>
              <a:gd name="connsiteX0" fmla="*/ 1721154 w 1724062"/>
              <a:gd name="connsiteY0" fmla="*/ 617887 h 1161249"/>
              <a:gd name="connsiteX1" fmla="*/ 1620758 w 1724062"/>
              <a:gd name="connsiteY1" fmla="*/ 472634 h 1161249"/>
              <a:gd name="connsiteX2" fmla="*/ 1609065 w 1724062"/>
              <a:gd name="connsiteY2" fmla="*/ 440277 h 1161249"/>
              <a:gd name="connsiteX3" fmla="*/ 1603571 w 1724062"/>
              <a:gd name="connsiteY3" fmla="*/ 379797 h 1161249"/>
              <a:gd name="connsiteX4" fmla="*/ 1603571 w 1724062"/>
              <a:gd name="connsiteY4" fmla="*/ 378285 h 1161249"/>
              <a:gd name="connsiteX5" fmla="*/ 1569702 w 1724062"/>
              <a:gd name="connsiteY5" fmla="*/ 257325 h 1161249"/>
              <a:gd name="connsiteX6" fmla="*/ 1572928 w 1724062"/>
              <a:gd name="connsiteY6" fmla="*/ 147655 h 1161249"/>
              <a:gd name="connsiteX7" fmla="*/ 1476614 w 1724062"/>
              <a:gd name="connsiteY7" fmla="*/ 40253 h 1161249"/>
              <a:gd name="connsiteX8" fmla="*/ 1144931 w 1724062"/>
              <a:gd name="connsiteY8" fmla="*/ 2604 h 1161249"/>
              <a:gd name="connsiteX9" fmla="*/ 1139891 w 1724062"/>
              <a:gd name="connsiteY9" fmla="*/ 3914 h 1161249"/>
              <a:gd name="connsiteX10" fmla="*/ 814408 w 1724062"/>
              <a:gd name="connsiteY10" fmla="*/ 197400 h 1161249"/>
              <a:gd name="connsiteX11" fmla="*/ 551118 w 1724062"/>
              <a:gd name="connsiteY11" fmla="*/ 70694 h 1161249"/>
              <a:gd name="connsiteX12" fmla="*/ 546078 w 1724062"/>
              <a:gd name="connsiteY12" fmla="*/ 69434 h 1161249"/>
              <a:gd name="connsiteX13" fmla="*/ 233598 w 1724062"/>
              <a:gd name="connsiteY13" fmla="*/ 104714 h 1161249"/>
              <a:gd name="connsiteX14" fmla="*/ 142475 w 1724062"/>
              <a:gd name="connsiteY14" fmla="*/ 206321 h 1161249"/>
              <a:gd name="connsiteX15" fmla="*/ 143836 w 1724062"/>
              <a:gd name="connsiteY15" fmla="*/ 304399 h 1161249"/>
              <a:gd name="connsiteX16" fmla="*/ 113596 w 1724062"/>
              <a:gd name="connsiteY16" fmla="*/ 423595 h 1161249"/>
              <a:gd name="connsiteX17" fmla="*/ 113596 w 1724062"/>
              <a:gd name="connsiteY17" fmla="*/ 425057 h 1161249"/>
              <a:gd name="connsiteX18" fmla="*/ 108556 w 1724062"/>
              <a:gd name="connsiteY18" fmla="*/ 482160 h 1161249"/>
              <a:gd name="connsiteX19" fmla="*/ 97669 w 1724062"/>
              <a:gd name="connsiteY19" fmla="*/ 512148 h 1161249"/>
              <a:gd name="connsiteX20" fmla="*/ 2716 w 1724062"/>
              <a:gd name="connsiteY20" fmla="*/ 648681 h 1161249"/>
              <a:gd name="connsiteX21" fmla="*/ 6477 w 1724062"/>
              <a:gd name="connsiteY21" fmla="*/ 669728 h 1161249"/>
              <a:gd name="connsiteX22" fmla="*/ 10175 w 1724062"/>
              <a:gd name="connsiteY22" fmla="*/ 671613 h 1161249"/>
              <a:gd name="connsiteX23" fmla="*/ 112033 w 1724062"/>
              <a:gd name="connsiteY23" fmla="*/ 705533 h 1161249"/>
              <a:gd name="connsiteX24" fmla="*/ 112033 w 1724062"/>
              <a:gd name="connsiteY24" fmla="*/ 883495 h 1161249"/>
              <a:gd name="connsiteX25" fmla="*/ 194039 w 1724062"/>
              <a:gd name="connsiteY25" fmla="*/ 965491 h 1161249"/>
              <a:gd name="connsiteX26" fmla="*/ 200989 w 1724062"/>
              <a:gd name="connsiteY26" fmla="*/ 965193 h 1161249"/>
              <a:gd name="connsiteX27" fmla="*/ 333088 w 1724062"/>
              <a:gd name="connsiteY27" fmla="*/ 954055 h 1161249"/>
              <a:gd name="connsiteX28" fmla="*/ 333088 w 1724062"/>
              <a:gd name="connsiteY28" fmla="*/ 1146130 h 1161249"/>
              <a:gd name="connsiteX29" fmla="*/ 338531 w 1724062"/>
              <a:gd name="connsiteY29" fmla="*/ 1157721 h 1161249"/>
              <a:gd name="connsiteX30" fmla="*/ 348208 w 1724062"/>
              <a:gd name="connsiteY30" fmla="*/ 1161250 h 1161249"/>
              <a:gd name="connsiteX31" fmla="*/ 350879 w 1724062"/>
              <a:gd name="connsiteY31" fmla="*/ 1160997 h 1161249"/>
              <a:gd name="connsiteX32" fmla="*/ 731198 w 1724062"/>
              <a:gd name="connsiteY32" fmla="*/ 1092655 h 1161249"/>
              <a:gd name="connsiteX33" fmla="*/ 743646 w 1724062"/>
              <a:gd name="connsiteY33" fmla="*/ 1077535 h 1161249"/>
              <a:gd name="connsiteX34" fmla="*/ 743646 w 1724062"/>
              <a:gd name="connsiteY34" fmla="*/ 946495 h 1161249"/>
              <a:gd name="connsiteX35" fmla="*/ 713406 w 1724062"/>
              <a:gd name="connsiteY35" fmla="*/ 946495 h 1161249"/>
              <a:gd name="connsiteX36" fmla="*/ 713406 w 1724062"/>
              <a:gd name="connsiteY36" fmla="*/ 1064633 h 1161249"/>
              <a:gd name="connsiteX37" fmla="*/ 363328 w 1724062"/>
              <a:gd name="connsiteY37" fmla="*/ 1127582 h 1161249"/>
              <a:gd name="connsiteX38" fmla="*/ 363328 w 1724062"/>
              <a:gd name="connsiteY38" fmla="*/ 937574 h 1161249"/>
              <a:gd name="connsiteX39" fmla="*/ 358288 w 1724062"/>
              <a:gd name="connsiteY39" fmla="*/ 926436 h 1161249"/>
              <a:gd name="connsiteX40" fmla="*/ 346797 w 1724062"/>
              <a:gd name="connsiteY40" fmla="*/ 922505 h 1161249"/>
              <a:gd name="connsiteX41" fmla="*/ 198268 w 1724062"/>
              <a:gd name="connsiteY41" fmla="*/ 935105 h 1161249"/>
              <a:gd name="connsiteX42" fmla="*/ 142304 w 1724062"/>
              <a:gd name="connsiteY42" fmla="*/ 887809 h 1161249"/>
              <a:gd name="connsiteX43" fmla="*/ 142122 w 1724062"/>
              <a:gd name="connsiteY43" fmla="*/ 883495 h 1161249"/>
              <a:gd name="connsiteX44" fmla="*/ 142122 w 1724062"/>
              <a:gd name="connsiteY44" fmla="*/ 694646 h 1161249"/>
              <a:gd name="connsiteX45" fmla="*/ 132042 w 1724062"/>
              <a:gd name="connsiteY45" fmla="*/ 680282 h 1161249"/>
              <a:gd name="connsiteX46" fmla="*/ 38953 w 1724062"/>
              <a:gd name="connsiteY46" fmla="*/ 649286 h 1161249"/>
              <a:gd name="connsiteX47" fmla="*/ 121962 w 1724062"/>
              <a:gd name="connsiteY47" fmla="*/ 529183 h 1161249"/>
              <a:gd name="connsiteX48" fmla="*/ 138040 w 1724062"/>
              <a:gd name="connsiteY48" fmla="*/ 484730 h 1161249"/>
              <a:gd name="connsiteX49" fmla="*/ 143080 w 1724062"/>
              <a:gd name="connsiteY49" fmla="*/ 429290 h 1161249"/>
              <a:gd name="connsiteX50" fmla="*/ 143080 w 1724062"/>
              <a:gd name="connsiteY50" fmla="*/ 427375 h 1161249"/>
              <a:gd name="connsiteX51" fmla="*/ 159561 w 1724062"/>
              <a:gd name="connsiteY51" fmla="*/ 346231 h 1161249"/>
              <a:gd name="connsiteX52" fmla="*/ 181082 w 1724062"/>
              <a:gd name="connsiteY52" fmla="*/ 384686 h 1161249"/>
              <a:gd name="connsiteX53" fmla="*/ 383740 w 1724062"/>
              <a:gd name="connsiteY53" fmla="*/ 515726 h 1161249"/>
              <a:gd name="connsiteX54" fmla="*/ 588213 w 1724062"/>
              <a:gd name="connsiteY54" fmla="*/ 614208 h 1161249"/>
              <a:gd name="connsiteX55" fmla="*/ 713255 w 1724062"/>
              <a:gd name="connsiteY55" fmla="*/ 869232 h 1161249"/>
              <a:gd name="connsiteX56" fmla="*/ 721118 w 1724062"/>
              <a:gd name="connsiteY56" fmla="*/ 882537 h 1161249"/>
              <a:gd name="connsiteX57" fmla="*/ 728375 w 1724062"/>
              <a:gd name="connsiteY57" fmla="*/ 884352 h 1161249"/>
              <a:gd name="connsiteX58" fmla="*/ 736540 w 1724062"/>
              <a:gd name="connsiteY58" fmla="*/ 881983 h 1161249"/>
              <a:gd name="connsiteX59" fmla="*/ 843590 w 1724062"/>
              <a:gd name="connsiteY59" fmla="*/ 762485 h 1161249"/>
              <a:gd name="connsiteX60" fmla="*/ 941718 w 1724062"/>
              <a:gd name="connsiteY60" fmla="*/ 864545 h 1161249"/>
              <a:gd name="connsiteX61" fmla="*/ 949883 w 1724062"/>
              <a:gd name="connsiteY61" fmla="*/ 866964 h 1161249"/>
              <a:gd name="connsiteX62" fmla="*/ 957141 w 1724062"/>
              <a:gd name="connsiteY62" fmla="*/ 865099 h 1161249"/>
              <a:gd name="connsiteX63" fmla="*/ 965003 w 1724062"/>
              <a:gd name="connsiteY63" fmla="*/ 851844 h 1161249"/>
              <a:gd name="connsiteX64" fmla="*/ 1098210 w 1724062"/>
              <a:gd name="connsiteY64" fmla="*/ 580037 h 1161249"/>
              <a:gd name="connsiteX65" fmla="*/ 1316039 w 1724062"/>
              <a:gd name="connsiteY65" fmla="*/ 475154 h 1161249"/>
              <a:gd name="connsiteX66" fmla="*/ 1530844 w 1724062"/>
              <a:gd name="connsiteY66" fmla="*/ 336252 h 1161249"/>
              <a:gd name="connsiteX67" fmla="*/ 1552768 w 1724062"/>
              <a:gd name="connsiteY67" fmla="*/ 297494 h 1161249"/>
              <a:gd name="connsiteX68" fmla="*/ 1572928 w 1724062"/>
              <a:gd name="connsiteY68" fmla="*/ 382065 h 1161249"/>
              <a:gd name="connsiteX69" fmla="*/ 1573180 w 1724062"/>
              <a:gd name="connsiteY69" fmla="*/ 384031 h 1161249"/>
              <a:gd name="connsiteX70" fmla="*/ 1578522 w 1724062"/>
              <a:gd name="connsiteY70" fmla="*/ 442999 h 1161249"/>
              <a:gd name="connsiteX71" fmla="*/ 1595457 w 1724062"/>
              <a:gd name="connsiteY71" fmla="*/ 489770 h 1161249"/>
              <a:gd name="connsiteX72" fmla="*/ 1684413 w 1724062"/>
              <a:gd name="connsiteY72" fmla="*/ 618492 h 1161249"/>
              <a:gd name="connsiteX73" fmla="*/ 1584268 w 1724062"/>
              <a:gd name="connsiteY73" fmla="*/ 651857 h 1161249"/>
              <a:gd name="connsiteX74" fmla="*/ 1574188 w 1724062"/>
              <a:gd name="connsiteY74" fmla="*/ 666170 h 1161249"/>
              <a:gd name="connsiteX75" fmla="*/ 1574188 w 1724062"/>
              <a:gd name="connsiteY75" fmla="*/ 866913 h 1161249"/>
              <a:gd name="connsiteX76" fmla="*/ 1518194 w 1724062"/>
              <a:gd name="connsiteY76" fmla="*/ 922908 h 1161249"/>
              <a:gd name="connsiteX77" fmla="*/ 1513456 w 1724062"/>
              <a:gd name="connsiteY77" fmla="*/ 922706 h 1161249"/>
              <a:gd name="connsiteX78" fmla="*/ 1355855 w 1724062"/>
              <a:gd name="connsiteY78" fmla="*/ 909401 h 1161249"/>
              <a:gd name="connsiteX79" fmla="*/ 1344364 w 1724062"/>
              <a:gd name="connsiteY79" fmla="*/ 913332 h 1161249"/>
              <a:gd name="connsiteX80" fmla="*/ 1339324 w 1724062"/>
              <a:gd name="connsiteY80" fmla="*/ 924470 h 1161249"/>
              <a:gd name="connsiteX81" fmla="*/ 1339324 w 1724062"/>
              <a:gd name="connsiteY81" fmla="*/ 1128036 h 1161249"/>
              <a:gd name="connsiteX82" fmla="*/ 965356 w 1724062"/>
              <a:gd name="connsiteY82" fmla="*/ 1060802 h 1161249"/>
              <a:gd name="connsiteX83" fmla="*/ 965356 w 1724062"/>
              <a:gd name="connsiteY83" fmla="*/ 934450 h 1161249"/>
              <a:gd name="connsiteX84" fmla="*/ 935116 w 1724062"/>
              <a:gd name="connsiteY84" fmla="*/ 934450 h 1161249"/>
              <a:gd name="connsiteX85" fmla="*/ 935116 w 1724062"/>
              <a:gd name="connsiteY85" fmla="*/ 1073453 h 1161249"/>
              <a:gd name="connsiteX86" fmla="*/ 947565 w 1724062"/>
              <a:gd name="connsiteY86" fmla="*/ 1088321 h 1161249"/>
              <a:gd name="connsiteX87" fmla="*/ 1351823 w 1724062"/>
              <a:gd name="connsiteY87" fmla="*/ 1160997 h 1161249"/>
              <a:gd name="connsiteX88" fmla="*/ 1354494 w 1724062"/>
              <a:gd name="connsiteY88" fmla="*/ 1161250 h 1161249"/>
              <a:gd name="connsiteX89" fmla="*/ 1369614 w 1724062"/>
              <a:gd name="connsiteY89" fmla="*/ 1146130 h 1161249"/>
              <a:gd name="connsiteX90" fmla="*/ 1369614 w 1724062"/>
              <a:gd name="connsiteY90" fmla="*/ 940901 h 1161249"/>
              <a:gd name="connsiteX91" fmla="*/ 1511087 w 1724062"/>
              <a:gd name="connsiteY91" fmla="*/ 952896 h 1161249"/>
              <a:gd name="connsiteX92" fmla="*/ 1604267 w 1724062"/>
              <a:gd name="connsiteY92" fmla="*/ 874332 h 1161249"/>
              <a:gd name="connsiteX93" fmla="*/ 1604579 w 1724062"/>
              <a:gd name="connsiteY93" fmla="*/ 866964 h 1161249"/>
              <a:gd name="connsiteX94" fmla="*/ 1604579 w 1724062"/>
              <a:gd name="connsiteY94" fmla="*/ 677157 h 1161249"/>
              <a:gd name="connsiteX95" fmla="*/ 1713695 w 1724062"/>
              <a:gd name="connsiteY95" fmla="*/ 640970 h 1161249"/>
              <a:gd name="connsiteX96" fmla="*/ 1723291 w 1724062"/>
              <a:gd name="connsiteY96" fmla="*/ 621864 h 1161249"/>
              <a:gd name="connsiteX97" fmla="*/ 1721356 w 1724062"/>
              <a:gd name="connsiteY97" fmla="*/ 617988 h 1161249"/>
              <a:gd name="connsiteX98" fmla="*/ 742588 w 1724062"/>
              <a:gd name="connsiteY98" fmla="*/ 840353 h 1161249"/>
              <a:gd name="connsiteX99" fmla="*/ 608877 w 1724062"/>
              <a:gd name="connsiteY99" fmla="*/ 591830 h 1161249"/>
              <a:gd name="connsiteX100" fmla="*/ 389637 w 1724062"/>
              <a:gd name="connsiteY100" fmla="*/ 485990 h 1161249"/>
              <a:gd name="connsiteX101" fmla="*/ 206886 w 1724062"/>
              <a:gd name="connsiteY101" fmla="*/ 368407 h 1161249"/>
              <a:gd name="connsiteX102" fmla="*/ 171102 w 1724062"/>
              <a:gd name="connsiteY102" fmla="*/ 215292 h 1161249"/>
              <a:gd name="connsiteX103" fmla="*/ 245392 w 1724062"/>
              <a:gd name="connsiteY103" fmla="*/ 132283 h 1161249"/>
              <a:gd name="connsiteX104" fmla="*/ 537712 w 1724062"/>
              <a:gd name="connsiteY104" fmla="*/ 98767 h 1161249"/>
              <a:gd name="connsiteX105" fmla="*/ 542752 w 1724062"/>
              <a:gd name="connsiteY105" fmla="*/ 100027 h 1161249"/>
              <a:gd name="connsiteX106" fmla="*/ 797625 w 1724062"/>
              <a:gd name="connsiteY106" fmla="*/ 224011 h 1161249"/>
              <a:gd name="connsiteX107" fmla="*/ 743394 w 1724062"/>
              <a:gd name="connsiteY107" fmla="*/ 432717 h 1161249"/>
              <a:gd name="connsiteX108" fmla="*/ 825798 w 1724062"/>
              <a:gd name="connsiteY108" fmla="*/ 732900 h 1161249"/>
              <a:gd name="connsiteX109" fmla="*/ 742588 w 1724062"/>
              <a:gd name="connsiteY109" fmla="*/ 840353 h 1161249"/>
              <a:gd name="connsiteX110" fmla="*/ 1505694 w 1724062"/>
              <a:gd name="connsiteY110" fmla="*/ 320023 h 1161249"/>
              <a:gd name="connsiteX111" fmla="*/ 1310848 w 1724062"/>
              <a:gd name="connsiteY111" fmla="*/ 445469 h 1161249"/>
              <a:gd name="connsiteX112" fmla="*/ 1078302 w 1724062"/>
              <a:gd name="connsiteY112" fmla="*/ 557659 h 1161249"/>
              <a:gd name="connsiteX113" fmla="*/ 936275 w 1724062"/>
              <a:gd name="connsiteY113" fmla="*/ 823065 h 1161249"/>
              <a:gd name="connsiteX114" fmla="*/ 773685 w 1724062"/>
              <a:gd name="connsiteY114" fmla="*/ 432768 h 1161249"/>
              <a:gd name="connsiteX115" fmla="*/ 1147804 w 1724062"/>
              <a:gd name="connsiteY115" fmla="*/ 33297 h 1161249"/>
              <a:gd name="connsiteX116" fmla="*/ 1152844 w 1724062"/>
              <a:gd name="connsiteY116" fmla="*/ 31987 h 1161249"/>
              <a:gd name="connsiteX117" fmla="*/ 1464064 w 1724062"/>
              <a:gd name="connsiteY117" fmla="*/ 67620 h 1161249"/>
              <a:gd name="connsiteX118" fmla="*/ 1543494 w 1724062"/>
              <a:gd name="connsiteY118" fmla="*/ 156173 h 1161249"/>
              <a:gd name="connsiteX119" fmla="*/ 1505694 w 1724062"/>
              <a:gd name="connsiteY119" fmla="*/ 320023 h 11612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1724062" h="1161249">
                <a:moveTo>
                  <a:pt x="1721154" y="617887"/>
                </a:moveTo>
                <a:lnTo>
                  <a:pt x="1620758" y="472634"/>
                </a:lnTo>
                <a:cubicBezTo>
                  <a:pt x="1614130" y="463038"/>
                  <a:pt x="1610103" y="451890"/>
                  <a:pt x="1609065" y="440277"/>
                </a:cubicBezTo>
                <a:lnTo>
                  <a:pt x="1603571" y="379797"/>
                </a:lnTo>
                <a:cubicBezTo>
                  <a:pt x="1603571" y="379293"/>
                  <a:pt x="1603571" y="378789"/>
                  <a:pt x="1603571" y="378285"/>
                </a:cubicBezTo>
                <a:cubicBezTo>
                  <a:pt x="1599892" y="332925"/>
                  <a:pt x="1581748" y="284945"/>
                  <a:pt x="1569702" y="257325"/>
                </a:cubicBezTo>
                <a:cubicBezTo>
                  <a:pt x="1582101" y="218114"/>
                  <a:pt x="1583260" y="181423"/>
                  <a:pt x="1572928" y="147655"/>
                </a:cubicBezTo>
                <a:cubicBezTo>
                  <a:pt x="1550046" y="72861"/>
                  <a:pt x="1479638" y="41563"/>
                  <a:pt x="1476614" y="40253"/>
                </a:cubicBezTo>
                <a:cubicBezTo>
                  <a:pt x="1352075" y="-13625"/>
                  <a:pt x="1153348" y="1898"/>
                  <a:pt x="1144931" y="2604"/>
                </a:cubicBezTo>
                <a:cubicBezTo>
                  <a:pt x="1143187" y="2755"/>
                  <a:pt x="1141484" y="3193"/>
                  <a:pt x="1139891" y="3914"/>
                </a:cubicBezTo>
                <a:cubicBezTo>
                  <a:pt x="1007324" y="14639"/>
                  <a:pt x="887165" y="86066"/>
                  <a:pt x="814408" y="197400"/>
                </a:cubicBezTo>
                <a:cubicBezTo>
                  <a:pt x="745657" y="123614"/>
                  <a:pt x="651676" y="78385"/>
                  <a:pt x="551118" y="70694"/>
                </a:cubicBezTo>
                <a:cubicBezTo>
                  <a:pt x="549536" y="69958"/>
                  <a:pt x="547822" y="69530"/>
                  <a:pt x="546078" y="69434"/>
                </a:cubicBezTo>
                <a:cubicBezTo>
                  <a:pt x="538165" y="68779"/>
                  <a:pt x="350980" y="54314"/>
                  <a:pt x="233598" y="104714"/>
                </a:cubicBezTo>
                <a:cubicBezTo>
                  <a:pt x="230776" y="105924"/>
                  <a:pt x="164097" y="135559"/>
                  <a:pt x="142475" y="206321"/>
                </a:cubicBezTo>
                <a:cubicBezTo>
                  <a:pt x="133237" y="238430"/>
                  <a:pt x="133711" y="272556"/>
                  <a:pt x="143836" y="304399"/>
                </a:cubicBezTo>
                <a:cubicBezTo>
                  <a:pt x="127365" y="342229"/>
                  <a:pt x="117149" y="382489"/>
                  <a:pt x="113596" y="423595"/>
                </a:cubicBezTo>
                <a:cubicBezTo>
                  <a:pt x="113566" y="424084"/>
                  <a:pt x="113566" y="424568"/>
                  <a:pt x="113596" y="425057"/>
                </a:cubicBezTo>
                <a:lnTo>
                  <a:pt x="108556" y="482160"/>
                </a:lnTo>
                <a:cubicBezTo>
                  <a:pt x="107558" y="492925"/>
                  <a:pt x="103809" y="503252"/>
                  <a:pt x="97669" y="512148"/>
                </a:cubicBezTo>
                <a:lnTo>
                  <a:pt x="2716" y="648681"/>
                </a:lnTo>
                <a:cubicBezTo>
                  <a:pt x="-2058" y="655531"/>
                  <a:pt x="-374" y="664956"/>
                  <a:pt x="6477" y="669728"/>
                </a:cubicBezTo>
                <a:cubicBezTo>
                  <a:pt x="7618" y="670525"/>
                  <a:pt x="8862" y="671160"/>
                  <a:pt x="10175" y="671613"/>
                </a:cubicBezTo>
                <a:lnTo>
                  <a:pt x="112033" y="705533"/>
                </a:lnTo>
                <a:lnTo>
                  <a:pt x="112033" y="883495"/>
                </a:lnTo>
                <a:cubicBezTo>
                  <a:pt x="112039" y="928784"/>
                  <a:pt x="148755" y="965491"/>
                  <a:pt x="194039" y="965491"/>
                </a:cubicBezTo>
                <a:cubicBezTo>
                  <a:pt x="196363" y="965491"/>
                  <a:pt x="198676" y="965390"/>
                  <a:pt x="200989" y="965193"/>
                </a:cubicBezTo>
                <a:lnTo>
                  <a:pt x="333088" y="954055"/>
                </a:lnTo>
                <a:lnTo>
                  <a:pt x="333088" y="1146130"/>
                </a:lnTo>
                <a:cubicBezTo>
                  <a:pt x="333098" y="1150610"/>
                  <a:pt x="335089" y="1154854"/>
                  <a:pt x="338531" y="1157721"/>
                </a:cubicBezTo>
                <a:cubicBezTo>
                  <a:pt x="341243" y="1159994"/>
                  <a:pt x="344670" y="1161244"/>
                  <a:pt x="348208" y="1161250"/>
                </a:cubicBezTo>
                <a:cubicBezTo>
                  <a:pt x="349105" y="1161239"/>
                  <a:pt x="349997" y="1161159"/>
                  <a:pt x="350879" y="1160997"/>
                </a:cubicBezTo>
                <a:lnTo>
                  <a:pt x="731198" y="1092655"/>
                </a:lnTo>
                <a:cubicBezTo>
                  <a:pt x="738490" y="1091345"/>
                  <a:pt x="743762" y="1084944"/>
                  <a:pt x="743646" y="1077535"/>
                </a:cubicBezTo>
                <a:lnTo>
                  <a:pt x="743646" y="946495"/>
                </a:lnTo>
                <a:lnTo>
                  <a:pt x="713406" y="946495"/>
                </a:lnTo>
                <a:lnTo>
                  <a:pt x="713406" y="1064633"/>
                </a:lnTo>
                <a:lnTo>
                  <a:pt x="363328" y="1127582"/>
                </a:lnTo>
                <a:lnTo>
                  <a:pt x="363328" y="937574"/>
                </a:lnTo>
                <a:cubicBezTo>
                  <a:pt x="363293" y="933315"/>
                  <a:pt x="361463" y="929273"/>
                  <a:pt x="358288" y="926436"/>
                </a:cubicBezTo>
                <a:cubicBezTo>
                  <a:pt x="355153" y="923613"/>
                  <a:pt x="351005" y="922192"/>
                  <a:pt x="346797" y="922505"/>
                </a:cubicBezTo>
                <a:lnTo>
                  <a:pt x="198268" y="935105"/>
                </a:lnTo>
                <a:cubicBezTo>
                  <a:pt x="169752" y="937499"/>
                  <a:pt x="144698" y="916326"/>
                  <a:pt x="142304" y="887809"/>
                </a:cubicBezTo>
                <a:cubicBezTo>
                  <a:pt x="142183" y="886373"/>
                  <a:pt x="142122" y="884937"/>
                  <a:pt x="142122" y="883495"/>
                </a:cubicBezTo>
                <a:lnTo>
                  <a:pt x="142122" y="694646"/>
                </a:lnTo>
                <a:cubicBezTo>
                  <a:pt x="142168" y="688200"/>
                  <a:pt x="138121" y="682429"/>
                  <a:pt x="132042" y="680282"/>
                </a:cubicBezTo>
                <a:lnTo>
                  <a:pt x="38953" y="649286"/>
                </a:lnTo>
                <a:lnTo>
                  <a:pt x="121962" y="529183"/>
                </a:lnTo>
                <a:cubicBezTo>
                  <a:pt x="131065" y="515998"/>
                  <a:pt x="136603" y="500687"/>
                  <a:pt x="138040" y="484730"/>
                </a:cubicBezTo>
                <a:lnTo>
                  <a:pt x="143080" y="429290"/>
                </a:lnTo>
                <a:cubicBezTo>
                  <a:pt x="143080" y="428635"/>
                  <a:pt x="143080" y="428030"/>
                  <a:pt x="143080" y="427375"/>
                </a:cubicBezTo>
                <a:cubicBezTo>
                  <a:pt x="145348" y="399771"/>
                  <a:pt x="150882" y="372535"/>
                  <a:pt x="159561" y="346231"/>
                </a:cubicBezTo>
                <a:cubicBezTo>
                  <a:pt x="165941" y="359476"/>
                  <a:pt x="173128" y="372318"/>
                  <a:pt x="181082" y="384686"/>
                </a:cubicBezTo>
                <a:cubicBezTo>
                  <a:pt x="236975" y="472281"/>
                  <a:pt x="322202" y="504285"/>
                  <a:pt x="383740" y="515726"/>
                </a:cubicBezTo>
                <a:cubicBezTo>
                  <a:pt x="459688" y="529027"/>
                  <a:pt x="530464" y="563117"/>
                  <a:pt x="588213" y="614208"/>
                </a:cubicBezTo>
                <a:cubicBezTo>
                  <a:pt x="671222" y="689203"/>
                  <a:pt x="713255" y="775034"/>
                  <a:pt x="713255" y="869232"/>
                </a:cubicBezTo>
                <a:cubicBezTo>
                  <a:pt x="713240" y="874771"/>
                  <a:pt x="716259" y="879876"/>
                  <a:pt x="721118" y="882537"/>
                </a:cubicBezTo>
                <a:cubicBezTo>
                  <a:pt x="723350" y="883727"/>
                  <a:pt x="725845" y="884352"/>
                  <a:pt x="728375" y="884352"/>
                </a:cubicBezTo>
                <a:cubicBezTo>
                  <a:pt x="731268" y="884362"/>
                  <a:pt x="734101" y="883535"/>
                  <a:pt x="736540" y="881983"/>
                </a:cubicBezTo>
                <a:cubicBezTo>
                  <a:pt x="776054" y="856783"/>
                  <a:pt x="812694" y="815657"/>
                  <a:pt x="843590" y="762485"/>
                </a:cubicBezTo>
                <a:cubicBezTo>
                  <a:pt x="871410" y="804821"/>
                  <a:pt x="904372" y="840655"/>
                  <a:pt x="941718" y="864545"/>
                </a:cubicBezTo>
                <a:cubicBezTo>
                  <a:pt x="944153" y="866117"/>
                  <a:pt x="946985" y="866959"/>
                  <a:pt x="949883" y="866964"/>
                </a:cubicBezTo>
                <a:cubicBezTo>
                  <a:pt x="952418" y="866944"/>
                  <a:pt x="954908" y="866304"/>
                  <a:pt x="957141" y="865099"/>
                </a:cubicBezTo>
                <a:cubicBezTo>
                  <a:pt x="961984" y="862448"/>
                  <a:pt x="964998" y="857368"/>
                  <a:pt x="965003" y="851844"/>
                </a:cubicBezTo>
                <a:cubicBezTo>
                  <a:pt x="965003" y="751397"/>
                  <a:pt x="1009809" y="659921"/>
                  <a:pt x="1098210" y="580037"/>
                </a:cubicBezTo>
                <a:cubicBezTo>
                  <a:pt x="1156926" y="526965"/>
                  <a:pt x="1232224" y="490728"/>
                  <a:pt x="1316039" y="475154"/>
                </a:cubicBezTo>
                <a:cubicBezTo>
                  <a:pt x="1381307" y="463008"/>
                  <a:pt x="1471574" y="429038"/>
                  <a:pt x="1530844" y="336252"/>
                </a:cubicBezTo>
                <a:cubicBezTo>
                  <a:pt x="1538842" y="323732"/>
                  <a:pt x="1546161" y="310795"/>
                  <a:pt x="1552768" y="297494"/>
                </a:cubicBezTo>
                <a:cubicBezTo>
                  <a:pt x="1563206" y="324665"/>
                  <a:pt x="1569985" y="353106"/>
                  <a:pt x="1572928" y="382065"/>
                </a:cubicBezTo>
                <a:cubicBezTo>
                  <a:pt x="1572928" y="382721"/>
                  <a:pt x="1572928" y="383376"/>
                  <a:pt x="1573180" y="384031"/>
                </a:cubicBezTo>
                <a:lnTo>
                  <a:pt x="1578522" y="442999"/>
                </a:lnTo>
                <a:cubicBezTo>
                  <a:pt x="1580070" y="459782"/>
                  <a:pt x="1585901" y="475885"/>
                  <a:pt x="1595457" y="489770"/>
                </a:cubicBezTo>
                <a:lnTo>
                  <a:pt x="1684413" y="618492"/>
                </a:lnTo>
                <a:lnTo>
                  <a:pt x="1584268" y="651857"/>
                </a:lnTo>
                <a:cubicBezTo>
                  <a:pt x="1578205" y="653999"/>
                  <a:pt x="1574163" y="659739"/>
                  <a:pt x="1574188" y="666170"/>
                </a:cubicBezTo>
                <a:lnTo>
                  <a:pt x="1574188" y="866913"/>
                </a:lnTo>
                <a:cubicBezTo>
                  <a:pt x="1574188" y="897839"/>
                  <a:pt x="1549119" y="922908"/>
                  <a:pt x="1518194" y="922908"/>
                </a:cubicBezTo>
                <a:cubicBezTo>
                  <a:pt x="1516611" y="922908"/>
                  <a:pt x="1515034" y="922842"/>
                  <a:pt x="1513456" y="922706"/>
                </a:cubicBezTo>
                <a:lnTo>
                  <a:pt x="1355855" y="909401"/>
                </a:lnTo>
                <a:cubicBezTo>
                  <a:pt x="1351642" y="909048"/>
                  <a:pt x="1347479" y="910474"/>
                  <a:pt x="1344364" y="913332"/>
                </a:cubicBezTo>
                <a:cubicBezTo>
                  <a:pt x="1341189" y="916169"/>
                  <a:pt x="1339359" y="920211"/>
                  <a:pt x="1339324" y="924470"/>
                </a:cubicBezTo>
                <a:lnTo>
                  <a:pt x="1339324" y="1128036"/>
                </a:lnTo>
                <a:lnTo>
                  <a:pt x="965356" y="1060802"/>
                </a:lnTo>
                <a:lnTo>
                  <a:pt x="965356" y="934450"/>
                </a:lnTo>
                <a:lnTo>
                  <a:pt x="935116" y="934450"/>
                </a:lnTo>
                <a:lnTo>
                  <a:pt x="935116" y="1073453"/>
                </a:lnTo>
                <a:cubicBezTo>
                  <a:pt x="935121" y="1080766"/>
                  <a:pt x="940363" y="1087030"/>
                  <a:pt x="947565" y="1088321"/>
                </a:cubicBezTo>
                <a:lnTo>
                  <a:pt x="1351823" y="1160997"/>
                </a:lnTo>
                <a:cubicBezTo>
                  <a:pt x="1352705" y="1161159"/>
                  <a:pt x="1353597" y="1161244"/>
                  <a:pt x="1354494" y="1161250"/>
                </a:cubicBezTo>
                <a:cubicBezTo>
                  <a:pt x="1362846" y="1161250"/>
                  <a:pt x="1369614" y="1154481"/>
                  <a:pt x="1369614" y="1146130"/>
                </a:cubicBezTo>
                <a:lnTo>
                  <a:pt x="1369614" y="940901"/>
                </a:lnTo>
                <a:lnTo>
                  <a:pt x="1511087" y="952896"/>
                </a:lnTo>
                <a:cubicBezTo>
                  <a:pt x="1558514" y="956933"/>
                  <a:pt x="1600235" y="921759"/>
                  <a:pt x="1604267" y="874332"/>
                </a:cubicBezTo>
                <a:cubicBezTo>
                  <a:pt x="1604478" y="871883"/>
                  <a:pt x="1604579" y="869423"/>
                  <a:pt x="1604579" y="866964"/>
                </a:cubicBezTo>
                <a:lnTo>
                  <a:pt x="1604579" y="677157"/>
                </a:lnTo>
                <a:lnTo>
                  <a:pt x="1713695" y="640970"/>
                </a:lnTo>
                <a:cubicBezTo>
                  <a:pt x="1721623" y="638344"/>
                  <a:pt x="1725917" y="629792"/>
                  <a:pt x="1723291" y="621864"/>
                </a:cubicBezTo>
                <a:cubicBezTo>
                  <a:pt x="1722838" y="620483"/>
                  <a:pt x="1722182" y="619177"/>
                  <a:pt x="1721356" y="617988"/>
                </a:cubicBezTo>
                <a:close/>
                <a:moveTo>
                  <a:pt x="742588" y="840353"/>
                </a:moveTo>
                <a:cubicBezTo>
                  <a:pt x="734574" y="749633"/>
                  <a:pt x="688761" y="663953"/>
                  <a:pt x="608877" y="591830"/>
                </a:cubicBezTo>
                <a:cubicBezTo>
                  <a:pt x="546975" y="536975"/>
                  <a:pt x="471093" y="500339"/>
                  <a:pt x="389637" y="485990"/>
                </a:cubicBezTo>
                <a:cubicBezTo>
                  <a:pt x="333894" y="475910"/>
                  <a:pt x="256984" y="446829"/>
                  <a:pt x="206886" y="368407"/>
                </a:cubicBezTo>
                <a:cubicBezTo>
                  <a:pt x="169943" y="310447"/>
                  <a:pt x="157897" y="258938"/>
                  <a:pt x="171102" y="215292"/>
                </a:cubicBezTo>
                <a:cubicBezTo>
                  <a:pt x="188490" y="157937"/>
                  <a:pt x="244888" y="132485"/>
                  <a:pt x="245392" y="132283"/>
                </a:cubicBezTo>
                <a:cubicBezTo>
                  <a:pt x="344831" y="89292"/>
                  <a:pt x="505355" y="96751"/>
                  <a:pt x="537712" y="98767"/>
                </a:cubicBezTo>
                <a:cubicBezTo>
                  <a:pt x="539305" y="99483"/>
                  <a:pt x="541013" y="99906"/>
                  <a:pt x="542752" y="100027"/>
                </a:cubicBezTo>
                <a:cubicBezTo>
                  <a:pt x="640740" y="106110"/>
                  <a:pt x="732352" y="150674"/>
                  <a:pt x="797625" y="224011"/>
                </a:cubicBezTo>
                <a:cubicBezTo>
                  <a:pt x="762047" y="287817"/>
                  <a:pt x="743379" y="359663"/>
                  <a:pt x="743394" y="432717"/>
                </a:cubicBezTo>
                <a:cubicBezTo>
                  <a:pt x="743394" y="524546"/>
                  <a:pt x="773282" y="640113"/>
                  <a:pt x="825798" y="732900"/>
                </a:cubicBezTo>
                <a:cubicBezTo>
                  <a:pt x="801455" y="778310"/>
                  <a:pt x="773130" y="814850"/>
                  <a:pt x="742588" y="840353"/>
                </a:cubicBezTo>
                <a:close/>
                <a:moveTo>
                  <a:pt x="1505694" y="320023"/>
                </a:moveTo>
                <a:cubicBezTo>
                  <a:pt x="1452270" y="403687"/>
                  <a:pt x="1370269" y="434431"/>
                  <a:pt x="1310848" y="445469"/>
                </a:cubicBezTo>
                <a:cubicBezTo>
                  <a:pt x="1224452" y="460649"/>
                  <a:pt x="1143958" y="499482"/>
                  <a:pt x="1078302" y="557659"/>
                </a:cubicBezTo>
                <a:cubicBezTo>
                  <a:pt x="992975" y="634721"/>
                  <a:pt x="944339" y="725995"/>
                  <a:pt x="936275" y="823065"/>
                </a:cubicBezTo>
                <a:cubicBezTo>
                  <a:pt x="835223" y="740510"/>
                  <a:pt x="773685" y="562145"/>
                  <a:pt x="773685" y="432768"/>
                </a:cubicBezTo>
                <a:cubicBezTo>
                  <a:pt x="773982" y="221965"/>
                  <a:pt x="937470" y="47394"/>
                  <a:pt x="1147804" y="33297"/>
                </a:cubicBezTo>
                <a:cubicBezTo>
                  <a:pt x="1149548" y="33171"/>
                  <a:pt x="1151256" y="32728"/>
                  <a:pt x="1152844" y="31987"/>
                </a:cubicBezTo>
                <a:cubicBezTo>
                  <a:pt x="1186864" y="29820"/>
                  <a:pt x="1357972" y="21907"/>
                  <a:pt x="1464064" y="67620"/>
                </a:cubicBezTo>
                <a:cubicBezTo>
                  <a:pt x="1464669" y="67620"/>
                  <a:pt x="1524544" y="94533"/>
                  <a:pt x="1543494" y="156173"/>
                </a:cubicBezTo>
                <a:cubicBezTo>
                  <a:pt x="1558060" y="202944"/>
                  <a:pt x="1545258" y="257930"/>
                  <a:pt x="1505694" y="320023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103" name="Graphic 1">
            <a:extLst>
              <a:ext uri="{FF2B5EF4-FFF2-40B4-BE49-F238E27FC236}">
                <a16:creationId xmlns:a16="http://schemas.microsoft.com/office/drawing/2014/main" id="{D52C469A-5038-482B-91D0-3FAED43246A1}"/>
              </a:ext>
            </a:extLst>
          </p:cNvPr>
          <p:cNvSpPr>
            <a:spLocks noChangeAspect="1"/>
          </p:cNvSpPr>
          <p:nvPr/>
        </p:nvSpPr>
        <p:spPr>
          <a:xfrm>
            <a:off x="10153200" y="4329424"/>
            <a:ext cx="652693" cy="671339"/>
          </a:xfrm>
          <a:custGeom>
            <a:avLst/>
            <a:gdLst>
              <a:gd name="connsiteX0" fmla="*/ 1087078 w 1478836"/>
              <a:gd name="connsiteY0" fmla="*/ 1019956 h 1521083"/>
              <a:gd name="connsiteX1" fmla="*/ 949586 w 1478836"/>
              <a:gd name="connsiteY1" fmla="*/ 1019956 h 1521083"/>
              <a:gd name="connsiteX2" fmla="*/ 949586 w 1478836"/>
              <a:gd name="connsiteY2" fmla="*/ 899903 h 1521083"/>
              <a:gd name="connsiteX3" fmla="*/ 963396 w 1478836"/>
              <a:gd name="connsiteY3" fmla="*/ 884783 h 1521083"/>
              <a:gd name="connsiteX4" fmla="*/ 1055175 w 1478836"/>
              <a:gd name="connsiteY4" fmla="*/ 646089 h 1521083"/>
              <a:gd name="connsiteX5" fmla="*/ 1055175 w 1478836"/>
              <a:gd name="connsiteY5" fmla="*/ 644577 h 1521083"/>
              <a:gd name="connsiteX6" fmla="*/ 1141434 w 1478836"/>
              <a:gd name="connsiteY6" fmla="*/ 528410 h 1521083"/>
              <a:gd name="connsiteX7" fmla="*/ 1110312 w 1478836"/>
              <a:gd name="connsiteY7" fmla="*/ 468832 h 1521083"/>
              <a:gd name="connsiteX8" fmla="*/ 1179058 w 1478836"/>
              <a:gd name="connsiteY8" fmla="*/ 433552 h 1521083"/>
              <a:gd name="connsiteX9" fmla="*/ 1174320 w 1478836"/>
              <a:gd name="connsiteY9" fmla="*/ 416214 h 1521083"/>
              <a:gd name="connsiteX10" fmla="*/ 1122358 w 1478836"/>
              <a:gd name="connsiteY10" fmla="*/ 326351 h 1521083"/>
              <a:gd name="connsiteX11" fmla="*/ 737906 w 1478836"/>
              <a:gd name="connsiteY11" fmla="*/ 11 h 1521083"/>
              <a:gd name="connsiteX12" fmla="*/ 354866 w 1478836"/>
              <a:gd name="connsiteY12" fmla="*/ 390813 h 1521083"/>
              <a:gd name="connsiteX13" fmla="*/ 354866 w 1478836"/>
              <a:gd name="connsiteY13" fmla="*/ 484456 h 1521083"/>
              <a:gd name="connsiteX14" fmla="*/ 336218 w 1478836"/>
              <a:gd name="connsiteY14" fmla="*/ 543172 h 1521083"/>
              <a:gd name="connsiteX15" fmla="*/ 423461 w 1478836"/>
              <a:gd name="connsiteY15" fmla="*/ 644577 h 1521083"/>
              <a:gd name="connsiteX16" fmla="*/ 423461 w 1478836"/>
              <a:gd name="connsiteY16" fmla="*/ 646341 h 1521083"/>
              <a:gd name="connsiteX17" fmla="*/ 515239 w 1478836"/>
              <a:gd name="connsiteY17" fmla="*/ 885035 h 1521083"/>
              <a:gd name="connsiteX18" fmla="*/ 529200 w 1478836"/>
              <a:gd name="connsiteY18" fmla="*/ 900155 h 1521083"/>
              <a:gd name="connsiteX19" fmla="*/ 528898 w 1478836"/>
              <a:gd name="connsiteY19" fmla="*/ 900155 h 1521083"/>
              <a:gd name="connsiteX20" fmla="*/ 528898 w 1478836"/>
              <a:gd name="connsiteY20" fmla="*/ 1020057 h 1521083"/>
              <a:gd name="connsiteX21" fmla="*/ 391558 w 1478836"/>
              <a:gd name="connsiteY21" fmla="*/ 1020057 h 1521083"/>
              <a:gd name="connsiteX22" fmla="*/ 0 w 1478836"/>
              <a:gd name="connsiteY22" fmla="*/ 1411614 h 1521083"/>
              <a:gd name="connsiteX23" fmla="*/ 0 w 1478836"/>
              <a:gd name="connsiteY23" fmla="*/ 1505963 h 1521083"/>
              <a:gd name="connsiteX24" fmla="*/ 15120 w 1478836"/>
              <a:gd name="connsiteY24" fmla="*/ 1521083 h 1521083"/>
              <a:gd name="connsiteX25" fmla="*/ 351238 w 1478836"/>
              <a:gd name="connsiteY25" fmla="*/ 1521083 h 1521083"/>
              <a:gd name="connsiteX26" fmla="*/ 351238 w 1478836"/>
              <a:gd name="connsiteY26" fmla="*/ 1490843 h 1521083"/>
              <a:gd name="connsiteX27" fmla="*/ 30038 w 1478836"/>
              <a:gd name="connsiteY27" fmla="*/ 1490843 h 1521083"/>
              <a:gd name="connsiteX28" fmla="*/ 30038 w 1478836"/>
              <a:gd name="connsiteY28" fmla="*/ 1411514 h 1521083"/>
              <a:gd name="connsiteX29" fmla="*/ 391558 w 1478836"/>
              <a:gd name="connsiteY29" fmla="*/ 1050196 h 1521083"/>
              <a:gd name="connsiteX30" fmla="*/ 540994 w 1478836"/>
              <a:gd name="connsiteY30" fmla="*/ 1050196 h 1521083"/>
              <a:gd name="connsiteX31" fmla="*/ 937894 w 1478836"/>
              <a:gd name="connsiteY31" fmla="*/ 1050196 h 1521083"/>
              <a:gd name="connsiteX32" fmla="*/ 1087078 w 1478836"/>
              <a:gd name="connsiteY32" fmla="*/ 1050196 h 1521083"/>
              <a:gd name="connsiteX33" fmla="*/ 1448395 w 1478836"/>
              <a:gd name="connsiteY33" fmla="*/ 1411514 h 1521083"/>
              <a:gd name="connsiteX34" fmla="*/ 1448395 w 1478836"/>
              <a:gd name="connsiteY34" fmla="*/ 1490742 h 1521083"/>
              <a:gd name="connsiteX35" fmla="*/ 480362 w 1478836"/>
              <a:gd name="connsiteY35" fmla="*/ 1490742 h 1521083"/>
              <a:gd name="connsiteX36" fmla="*/ 480362 w 1478836"/>
              <a:gd name="connsiteY36" fmla="*/ 1520982 h 1521083"/>
              <a:gd name="connsiteX37" fmla="*/ 1463717 w 1478836"/>
              <a:gd name="connsiteY37" fmla="*/ 1520982 h 1521083"/>
              <a:gd name="connsiteX38" fmla="*/ 1478837 w 1478836"/>
              <a:gd name="connsiteY38" fmla="*/ 1505862 h 1521083"/>
              <a:gd name="connsiteX39" fmla="*/ 1478837 w 1478836"/>
              <a:gd name="connsiteY39" fmla="*/ 1411514 h 1521083"/>
              <a:gd name="connsiteX40" fmla="*/ 1087078 w 1478836"/>
              <a:gd name="connsiteY40" fmla="*/ 1019956 h 1521083"/>
              <a:gd name="connsiteX41" fmla="*/ 1056838 w 1478836"/>
              <a:gd name="connsiteY41" fmla="*/ 613329 h 1521083"/>
              <a:gd name="connsiteX42" fmla="*/ 1057997 w 1478836"/>
              <a:gd name="connsiteY42" fmla="*/ 473368 h 1521083"/>
              <a:gd name="connsiteX43" fmla="*/ 1109818 w 1478836"/>
              <a:gd name="connsiteY43" fmla="*/ 561220 h 1521083"/>
              <a:gd name="connsiteX44" fmla="*/ 1056838 w 1478836"/>
              <a:gd name="connsiteY44" fmla="*/ 613329 h 1521083"/>
              <a:gd name="connsiteX45" fmla="*/ 738209 w 1478836"/>
              <a:gd name="connsiteY45" fmla="*/ 30251 h 1521083"/>
              <a:gd name="connsiteX46" fmla="*/ 740779 w 1478836"/>
              <a:gd name="connsiteY46" fmla="*/ 30251 h 1521083"/>
              <a:gd name="connsiteX47" fmla="*/ 1092521 w 1478836"/>
              <a:gd name="connsiteY47" fmla="*/ 330988 h 1521083"/>
              <a:gd name="connsiteX48" fmla="*/ 1142518 w 1478836"/>
              <a:gd name="connsiteY48" fmla="*/ 428361 h 1521083"/>
              <a:gd name="connsiteX49" fmla="*/ 1043986 w 1478836"/>
              <a:gd name="connsiteY49" fmla="*/ 440759 h 1521083"/>
              <a:gd name="connsiteX50" fmla="*/ 1043986 w 1478836"/>
              <a:gd name="connsiteY50" fmla="*/ 440759 h 1521083"/>
              <a:gd name="connsiteX51" fmla="*/ 1042070 w 1478836"/>
              <a:gd name="connsiteY51" fmla="*/ 440759 h 1521083"/>
              <a:gd name="connsiteX52" fmla="*/ 1040105 w 1478836"/>
              <a:gd name="connsiteY52" fmla="*/ 440759 h 1521083"/>
              <a:gd name="connsiteX53" fmla="*/ 1040105 w 1478836"/>
              <a:gd name="connsiteY53" fmla="*/ 440759 h 1521083"/>
              <a:gd name="connsiteX54" fmla="*/ 596988 w 1478836"/>
              <a:gd name="connsiteY54" fmla="*/ 278018 h 1521083"/>
              <a:gd name="connsiteX55" fmla="*/ 581868 w 1478836"/>
              <a:gd name="connsiteY55" fmla="*/ 275850 h 1521083"/>
              <a:gd name="connsiteX56" fmla="*/ 429610 w 1478836"/>
              <a:gd name="connsiteY56" fmla="*/ 441061 h 1521083"/>
              <a:gd name="connsiteX57" fmla="*/ 385157 w 1478836"/>
              <a:gd name="connsiteY57" fmla="*/ 455879 h 1521083"/>
              <a:gd name="connsiteX58" fmla="*/ 385157 w 1478836"/>
              <a:gd name="connsiteY58" fmla="*/ 390813 h 1521083"/>
              <a:gd name="connsiteX59" fmla="*/ 738209 w 1478836"/>
              <a:gd name="connsiteY59" fmla="*/ 30251 h 1521083"/>
              <a:gd name="connsiteX60" fmla="*/ 366358 w 1478836"/>
              <a:gd name="connsiteY60" fmla="*/ 543172 h 1521083"/>
              <a:gd name="connsiteX61" fmla="*/ 424973 w 1478836"/>
              <a:gd name="connsiteY61" fmla="*/ 472310 h 1521083"/>
              <a:gd name="connsiteX62" fmla="*/ 424973 w 1478836"/>
              <a:gd name="connsiteY62" fmla="*/ 614085 h 1521083"/>
              <a:gd name="connsiteX63" fmla="*/ 366358 w 1478836"/>
              <a:gd name="connsiteY63" fmla="*/ 543172 h 1521083"/>
              <a:gd name="connsiteX64" fmla="*/ 453701 w 1478836"/>
              <a:gd name="connsiteY64" fmla="*/ 646290 h 1521083"/>
              <a:gd name="connsiteX65" fmla="*/ 453701 w 1478836"/>
              <a:gd name="connsiteY65" fmla="*/ 630515 h 1521083"/>
              <a:gd name="connsiteX66" fmla="*/ 455314 w 1478836"/>
              <a:gd name="connsiteY66" fmla="*/ 630515 h 1521083"/>
              <a:gd name="connsiteX67" fmla="*/ 455314 w 1478836"/>
              <a:gd name="connsiteY67" fmla="*/ 458550 h 1521083"/>
              <a:gd name="connsiteX68" fmla="*/ 585446 w 1478836"/>
              <a:gd name="connsiteY68" fmla="*/ 307350 h 1521083"/>
              <a:gd name="connsiteX69" fmla="*/ 1028059 w 1478836"/>
              <a:gd name="connsiteY69" fmla="*/ 471755 h 1521083"/>
              <a:gd name="connsiteX70" fmla="*/ 1026598 w 1478836"/>
              <a:gd name="connsiteY70" fmla="*/ 623711 h 1521083"/>
              <a:gd name="connsiteX71" fmla="*/ 1024884 w 1478836"/>
              <a:gd name="connsiteY71" fmla="*/ 630515 h 1521083"/>
              <a:gd name="connsiteX72" fmla="*/ 1024884 w 1478836"/>
              <a:gd name="connsiteY72" fmla="*/ 646290 h 1521083"/>
              <a:gd name="connsiteX73" fmla="*/ 739267 w 1478836"/>
              <a:gd name="connsiteY73" fmla="*/ 963810 h 1521083"/>
              <a:gd name="connsiteX74" fmla="*/ 453701 w 1478836"/>
              <a:gd name="connsiteY74" fmla="*/ 646290 h 1521083"/>
              <a:gd name="connsiteX75" fmla="*/ 559138 w 1478836"/>
              <a:gd name="connsiteY75" fmla="*/ 1025197 h 1521083"/>
              <a:gd name="connsiteX76" fmla="*/ 559138 w 1478836"/>
              <a:gd name="connsiteY76" fmla="*/ 927421 h 1521083"/>
              <a:gd name="connsiteX77" fmla="*/ 739318 w 1478836"/>
              <a:gd name="connsiteY77" fmla="*/ 994302 h 1521083"/>
              <a:gd name="connsiteX78" fmla="*/ 919346 w 1478836"/>
              <a:gd name="connsiteY78" fmla="*/ 927522 h 1521083"/>
              <a:gd name="connsiteX79" fmla="*/ 919346 w 1478836"/>
              <a:gd name="connsiteY79" fmla="*/ 1025197 h 1521083"/>
              <a:gd name="connsiteX80" fmla="*/ 559138 w 1478836"/>
              <a:gd name="connsiteY80" fmla="*/ 1025197 h 1521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1478836" h="1521083">
                <a:moveTo>
                  <a:pt x="1087078" y="1019956"/>
                </a:moveTo>
                <a:lnTo>
                  <a:pt x="949586" y="1019956"/>
                </a:lnTo>
                <a:lnTo>
                  <a:pt x="949586" y="899903"/>
                </a:lnTo>
                <a:cubicBezTo>
                  <a:pt x="954274" y="894863"/>
                  <a:pt x="958860" y="890126"/>
                  <a:pt x="963396" y="884783"/>
                </a:cubicBezTo>
                <a:cubicBezTo>
                  <a:pt x="1021709" y="817801"/>
                  <a:pt x="1055175" y="730811"/>
                  <a:pt x="1055175" y="646089"/>
                </a:cubicBezTo>
                <a:lnTo>
                  <a:pt x="1055175" y="644577"/>
                </a:lnTo>
                <a:cubicBezTo>
                  <a:pt x="1111073" y="636316"/>
                  <a:pt x="1149695" y="584308"/>
                  <a:pt x="1141434" y="528410"/>
                </a:cubicBezTo>
                <a:cubicBezTo>
                  <a:pt x="1138067" y="505614"/>
                  <a:pt x="1127100" y="484617"/>
                  <a:pt x="1110312" y="468832"/>
                </a:cubicBezTo>
                <a:cubicBezTo>
                  <a:pt x="1164946" y="460970"/>
                  <a:pt x="1176891" y="439045"/>
                  <a:pt x="1179058" y="433552"/>
                </a:cubicBezTo>
                <a:cubicBezTo>
                  <a:pt x="1181457" y="427358"/>
                  <a:pt x="1179536" y="420327"/>
                  <a:pt x="1174320" y="416214"/>
                </a:cubicBezTo>
                <a:cubicBezTo>
                  <a:pt x="1146237" y="393927"/>
                  <a:pt x="1127665" y="361808"/>
                  <a:pt x="1122358" y="326351"/>
                </a:cubicBezTo>
                <a:cubicBezTo>
                  <a:pt x="1092707" y="137376"/>
                  <a:pt x="929190" y="-1427"/>
                  <a:pt x="737906" y="11"/>
                </a:cubicBezTo>
                <a:cubicBezTo>
                  <a:pt x="526579" y="1573"/>
                  <a:pt x="354866" y="176915"/>
                  <a:pt x="354866" y="390813"/>
                </a:cubicBezTo>
                <a:lnTo>
                  <a:pt x="354866" y="484456"/>
                </a:lnTo>
                <a:cubicBezTo>
                  <a:pt x="342725" y="501627"/>
                  <a:pt x="336208" y="522140"/>
                  <a:pt x="336218" y="543172"/>
                </a:cubicBezTo>
                <a:cubicBezTo>
                  <a:pt x="336264" y="593879"/>
                  <a:pt x="373328" y="636961"/>
                  <a:pt x="423461" y="644577"/>
                </a:cubicBezTo>
                <a:lnTo>
                  <a:pt x="423461" y="646341"/>
                </a:lnTo>
                <a:cubicBezTo>
                  <a:pt x="423461" y="731063"/>
                  <a:pt x="456926" y="818054"/>
                  <a:pt x="515239" y="885035"/>
                </a:cubicBezTo>
                <a:cubicBezTo>
                  <a:pt x="519826" y="890075"/>
                  <a:pt x="524462" y="895115"/>
                  <a:pt x="529200" y="900155"/>
                </a:cubicBezTo>
                <a:lnTo>
                  <a:pt x="528898" y="900155"/>
                </a:lnTo>
                <a:lnTo>
                  <a:pt x="528898" y="1020057"/>
                </a:lnTo>
                <a:lnTo>
                  <a:pt x="391558" y="1020057"/>
                </a:lnTo>
                <a:cubicBezTo>
                  <a:pt x="175412" y="1020309"/>
                  <a:pt x="252" y="1195469"/>
                  <a:pt x="0" y="1411614"/>
                </a:cubicBezTo>
                <a:lnTo>
                  <a:pt x="0" y="1505963"/>
                </a:lnTo>
                <a:cubicBezTo>
                  <a:pt x="0" y="1514314"/>
                  <a:pt x="6769" y="1521083"/>
                  <a:pt x="15120" y="1521083"/>
                </a:cubicBezTo>
                <a:lnTo>
                  <a:pt x="351238" y="1521083"/>
                </a:lnTo>
                <a:lnTo>
                  <a:pt x="351238" y="1490843"/>
                </a:lnTo>
                <a:lnTo>
                  <a:pt x="30038" y="1490843"/>
                </a:lnTo>
                <a:lnTo>
                  <a:pt x="30038" y="1411514"/>
                </a:lnTo>
                <a:cubicBezTo>
                  <a:pt x="30260" y="1211975"/>
                  <a:pt x="192019" y="1050307"/>
                  <a:pt x="391558" y="1050196"/>
                </a:cubicBezTo>
                <a:lnTo>
                  <a:pt x="540994" y="1050196"/>
                </a:lnTo>
                <a:cubicBezTo>
                  <a:pt x="667296" y="1106543"/>
                  <a:pt x="811591" y="1106543"/>
                  <a:pt x="937894" y="1050196"/>
                </a:cubicBezTo>
                <a:lnTo>
                  <a:pt x="1087078" y="1050196"/>
                </a:lnTo>
                <a:cubicBezTo>
                  <a:pt x="1286536" y="1050418"/>
                  <a:pt x="1448173" y="1212056"/>
                  <a:pt x="1448395" y="1411514"/>
                </a:cubicBezTo>
                <a:lnTo>
                  <a:pt x="1448395" y="1490742"/>
                </a:lnTo>
                <a:lnTo>
                  <a:pt x="480362" y="1490742"/>
                </a:lnTo>
                <a:lnTo>
                  <a:pt x="480362" y="1520982"/>
                </a:lnTo>
                <a:lnTo>
                  <a:pt x="1463717" y="1520982"/>
                </a:lnTo>
                <a:cubicBezTo>
                  <a:pt x="1472068" y="1520982"/>
                  <a:pt x="1478837" y="1514214"/>
                  <a:pt x="1478837" y="1505862"/>
                </a:cubicBezTo>
                <a:lnTo>
                  <a:pt x="1478837" y="1411514"/>
                </a:lnTo>
                <a:cubicBezTo>
                  <a:pt x="1478585" y="1195287"/>
                  <a:pt x="1303304" y="1020097"/>
                  <a:pt x="1087078" y="1019956"/>
                </a:cubicBezTo>
                <a:close/>
                <a:moveTo>
                  <a:pt x="1056838" y="613329"/>
                </a:moveTo>
                <a:lnTo>
                  <a:pt x="1057997" y="473368"/>
                </a:lnTo>
                <a:cubicBezTo>
                  <a:pt x="1096568" y="483317"/>
                  <a:pt x="1119767" y="522649"/>
                  <a:pt x="1109818" y="561220"/>
                </a:cubicBezTo>
                <a:cubicBezTo>
                  <a:pt x="1103155" y="587050"/>
                  <a:pt x="1082773" y="607094"/>
                  <a:pt x="1056838" y="613329"/>
                </a:cubicBezTo>
                <a:close/>
                <a:moveTo>
                  <a:pt x="738209" y="30251"/>
                </a:moveTo>
                <a:lnTo>
                  <a:pt x="740779" y="30251"/>
                </a:lnTo>
                <a:cubicBezTo>
                  <a:pt x="914861" y="30251"/>
                  <a:pt x="1065809" y="159124"/>
                  <a:pt x="1092521" y="330988"/>
                </a:cubicBezTo>
                <a:cubicBezTo>
                  <a:pt x="1098146" y="368022"/>
                  <a:pt x="1115700" y="402208"/>
                  <a:pt x="1142518" y="428361"/>
                </a:cubicBezTo>
                <a:cubicBezTo>
                  <a:pt x="1130321" y="435114"/>
                  <a:pt x="1102752" y="443884"/>
                  <a:pt x="1043986" y="440759"/>
                </a:cubicBezTo>
                <a:lnTo>
                  <a:pt x="1043986" y="440759"/>
                </a:lnTo>
                <a:cubicBezTo>
                  <a:pt x="1043351" y="440709"/>
                  <a:pt x="1042706" y="440709"/>
                  <a:pt x="1042070" y="440759"/>
                </a:cubicBezTo>
                <a:lnTo>
                  <a:pt x="1040105" y="440759"/>
                </a:lnTo>
                <a:lnTo>
                  <a:pt x="1040105" y="440759"/>
                </a:lnTo>
                <a:cubicBezTo>
                  <a:pt x="822276" y="455879"/>
                  <a:pt x="599206" y="279832"/>
                  <a:pt x="596988" y="278018"/>
                </a:cubicBezTo>
                <a:cubicBezTo>
                  <a:pt x="592709" y="274615"/>
                  <a:pt x="586928" y="273789"/>
                  <a:pt x="581868" y="275850"/>
                </a:cubicBezTo>
                <a:cubicBezTo>
                  <a:pt x="487822" y="314406"/>
                  <a:pt x="442310" y="410015"/>
                  <a:pt x="429610" y="441061"/>
                </a:cubicBezTo>
                <a:cubicBezTo>
                  <a:pt x="413839" y="442463"/>
                  <a:pt x="398614" y="447538"/>
                  <a:pt x="385157" y="455879"/>
                </a:cubicBezTo>
                <a:lnTo>
                  <a:pt x="385157" y="390813"/>
                </a:lnTo>
                <a:cubicBezTo>
                  <a:pt x="385006" y="193446"/>
                  <a:pt x="543413" y="31713"/>
                  <a:pt x="738209" y="30251"/>
                </a:cubicBezTo>
                <a:close/>
                <a:moveTo>
                  <a:pt x="366358" y="543172"/>
                </a:moveTo>
                <a:cubicBezTo>
                  <a:pt x="366408" y="508562"/>
                  <a:pt x="390988" y="478851"/>
                  <a:pt x="424973" y="472310"/>
                </a:cubicBezTo>
                <a:lnTo>
                  <a:pt x="424973" y="614085"/>
                </a:lnTo>
                <a:cubicBezTo>
                  <a:pt x="390978" y="607523"/>
                  <a:pt x="366408" y="577792"/>
                  <a:pt x="366358" y="543172"/>
                </a:cubicBezTo>
                <a:close/>
                <a:moveTo>
                  <a:pt x="453701" y="646290"/>
                </a:moveTo>
                <a:lnTo>
                  <a:pt x="453701" y="630515"/>
                </a:lnTo>
                <a:lnTo>
                  <a:pt x="455314" y="630515"/>
                </a:lnTo>
                <a:lnTo>
                  <a:pt x="455314" y="458550"/>
                </a:lnTo>
                <a:cubicBezTo>
                  <a:pt x="461311" y="442725"/>
                  <a:pt x="500422" y="347015"/>
                  <a:pt x="585446" y="307350"/>
                </a:cubicBezTo>
                <a:cubicBezTo>
                  <a:pt x="626018" y="338145"/>
                  <a:pt x="823435" y="479013"/>
                  <a:pt x="1028059" y="471755"/>
                </a:cubicBezTo>
                <a:lnTo>
                  <a:pt x="1026598" y="623711"/>
                </a:lnTo>
                <a:cubicBezTo>
                  <a:pt x="1025484" y="625808"/>
                  <a:pt x="1024894" y="628141"/>
                  <a:pt x="1024884" y="630515"/>
                </a:cubicBezTo>
                <a:lnTo>
                  <a:pt x="1024884" y="646290"/>
                </a:lnTo>
                <a:cubicBezTo>
                  <a:pt x="1024884" y="796281"/>
                  <a:pt x="902765" y="963810"/>
                  <a:pt x="739267" y="963810"/>
                </a:cubicBezTo>
                <a:cubicBezTo>
                  <a:pt x="575770" y="963810"/>
                  <a:pt x="453701" y="796281"/>
                  <a:pt x="453701" y="646290"/>
                </a:cubicBezTo>
                <a:close/>
                <a:moveTo>
                  <a:pt x="559138" y="1025197"/>
                </a:moveTo>
                <a:lnTo>
                  <a:pt x="559138" y="927421"/>
                </a:lnTo>
                <a:cubicBezTo>
                  <a:pt x="612562" y="970816"/>
                  <a:pt x="675058" y="994302"/>
                  <a:pt x="739318" y="994302"/>
                </a:cubicBezTo>
                <a:cubicBezTo>
                  <a:pt x="803578" y="994302"/>
                  <a:pt x="865973" y="970866"/>
                  <a:pt x="919346" y="927522"/>
                </a:cubicBezTo>
                <a:lnTo>
                  <a:pt x="919346" y="1025197"/>
                </a:lnTo>
                <a:cubicBezTo>
                  <a:pt x="804344" y="1074539"/>
                  <a:pt x="674140" y="1074539"/>
                  <a:pt x="559138" y="1025197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104" name="Graphic 1">
            <a:extLst>
              <a:ext uri="{FF2B5EF4-FFF2-40B4-BE49-F238E27FC236}">
                <a16:creationId xmlns:a16="http://schemas.microsoft.com/office/drawing/2014/main" id="{B111435A-0855-4270-B38F-BEBB787D787D}"/>
              </a:ext>
            </a:extLst>
          </p:cNvPr>
          <p:cNvSpPr>
            <a:spLocks noChangeAspect="1"/>
          </p:cNvSpPr>
          <p:nvPr/>
        </p:nvSpPr>
        <p:spPr>
          <a:xfrm>
            <a:off x="11016853" y="4333875"/>
            <a:ext cx="652693" cy="662437"/>
          </a:xfrm>
          <a:custGeom>
            <a:avLst/>
            <a:gdLst>
              <a:gd name="connsiteX0" fmla="*/ 1087078 w 1478836"/>
              <a:gd name="connsiteY0" fmla="*/ 999785 h 1500912"/>
              <a:gd name="connsiteX1" fmla="*/ 949586 w 1478836"/>
              <a:gd name="connsiteY1" fmla="*/ 999785 h 1500912"/>
              <a:gd name="connsiteX2" fmla="*/ 949586 w 1478836"/>
              <a:gd name="connsiteY2" fmla="*/ 976198 h 1500912"/>
              <a:gd name="connsiteX3" fmla="*/ 1005379 w 1478836"/>
              <a:gd name="connsiteY3" fmla="*/ 979625 h 1500912"/>
              <a:gd name="connsiteX4" fmla="*/ 1229710 w 1478836"/>
              <a:gd name="connsiteY4" fmla="*/ 881143 h 1500912"/>
              <a:gd name="connsiteX5" fmla="*/ 1231071 w 1478836"/>
              <a:gd name="connsiteY5" fmla="*/ 868846 h 1500912"/>
              <a:gd name="connsiteX6" fmla="*/ 1222755 w 1478836"/>
              <a:gd name="connsiteY6" fmla="*/ 859673 h 1500912"/>
              <a:gd name="connsiteX7" fmla="*/ 1101795 w 1478836"/>
              <a:gd name="connsiteY7" fmla="*/ 604750 h 1500912"/>
              <a:gd name="connsiteX8" fmla="*/ 1125583 w 1478836"/>
              <a:gd name="connsiteY8" fmla="*/ 466452 h 1500912"/>
              <a:gd name="connsiteX9" fmla="*/ 1125583 w 1478836"/>
              <a:gd name="connsiteY9" fmla="*/ 365954 h 1500912"/>
              <a:gd name="connsiteX10" fmla="*/ 1012082 w 1478836"/>
              <a:gd name="connsiteY10" fmla="*/ 102614 h 1500912"/>
              <a:gd name="connsiteX11" fmla="*/ 739469 w 1478836"/>
              <a:gd name="connsiteY11" fmla="*/ 0 h 1500912"/>
              <a:gd name="connsiteX12" fmla="*/ 353304 w 1478836"/>
              <a:gd name="connsiteY12" fmla="*/ 365954 h 1500912"/>
              <a:gd name="connsiteX13" fmla="*/ 353304 w 1478836"/>
              <a:gd name="connsiteY13" fmla="*/ 466754 h 1500912"/>
              <a:gd name="connsiteX14" fmla="*/ 377244 w 1478836"/>
              <a:gd name="connsiteY14" fmla="*/ 604850 h 1500912"/>
              <a:gd name="connsiteX15" fmla="*/ 256284 w 1478836"/>
              <a:gd name="connsiteY15" fmla="*/ 859774 h 1500912"/>
              <a:gd name="connsiteX16" fmla="*/ 247968 w 1478836"/>
              <a:gd name="connsiteY16" fmla="*/ 868946 h 1500912"/>
              <a:gd name="connsiteX17" fmla="*/ 249329 w 1478836"/>
              <a:gd name="connsiteY17" fmla="*/ 881244 h 1500912"/>
              <a:gd name="connsiteX18" fmla="*/ 453298 w 1478836"/>
              <a:gd name="connsiteY18" fmla="*/ 979121 h 1500912"/>
              <a:gd name="connsiteX19" fmla="*/ 454810 w 1478836"/>
              <a:gd name="connsiteY19" fmla="*/ 948881 h 1500912"/>
              <a:gd name="connsiteX20" fmla="*/ 285516 w 1478836"/>
              <a:gd name="connsiteY20" fmla="*/ 879077 h 1500912"/>
              <a:gd name="connsiteX21" fmla="*/ 408694 w 1478836"/>
              <a:gd name="connsiteY21" fmla="*/ 620878 h 1500912"/>
              <a:gd name="connsiteX22" fmla="*/ 423814 w 1478836"/>
              <a:gd name="connsiteY22" fmla="*/ 624406 h 1500912"/>
              <a:gd name="connsiteX23" fmla="*/ 423814 w 1478836"/>
              <a:gd name="connsiteY23" fmla="*/ 626170 h 1500912"/>
              <a:gd name="connsiteX24" fmla="*/ 515592 w 1478836"/>
              <a:gd name="connsiteY24" fmla="*/ 864864 h 1500912"/>
              <a:gd name="connsiteX25" fmla="*/ 529553 w 1478836"/>
              <a:gd name="connsiteY25" fmla="*/ 879984 h 1500912"/>
              <a:gd name="connsiteX26" fmla="*/ 529250 w 1478836"/>
              <a:gd name="connsiteY26" fmla="*/ 879984 h 1500912"/>
              <a:gd name="connsiteX27" fmla="*/ 529250 w 1478836"/>
              <a:gd name="connsiteY27" fmla="*/ 999886 h 1500912"/>
              <a:gd name="connsiteX28" fmla="*/ 391558 w 1478836"/>
              <a:gd name="connsiteY28" fmla="*/ 999886 h 1500912"/>
              <a:gd name="connsiteX29" fmla="*/ 0 w 1478836"/>
              <a:gd name="connsiteY29" fmla="*/ 1391443 h 1500912"/>
              <a:gd name="connsiteX30" fmla="*/ 0 w 1478836"/>
              <a:gd name="connsiteY30" fmla="*/ 1485792 h 1500912"/>
              <a:gd name="connsiteX31" fmla="*/ 15120 w 1478836"/>
              <a:gd name="connsiteY31" fmla="*/ 1500912 h 1500912"/>
              <a:gd name="connsiteX32" fmla="*/ 351238 w 1478836"/>
              <a:gd name="connsiteY32" fmla="*/ 1500912 h 1500912"/>
              <a:gd name="connsiteX33" fmla="*/ 351238 w 1478836"/>
              <a:gd name="connsiteY33" fmla="*/ 1470672 h 1500912"/>
              <a:gd name="connsiteX34" fmla="*/ 30038 w 1478836"/>
              <a:gd name="connsiteY34" fmla="*/ 1470672 h 1500912"/>
              <a:gd name="connsiteX35" fmla="*/ 30038 w 1478836"/>
              <a:gd name="connsiteY35" fmla="*/ 1391343 h 1500912"/>
              <a:gd name="connsiteX36" fmla="*/ 391558 w 1478836"/>
              <a:gd name="connsiteY36" fmla="*/ 1030025 h 1500912"/>
              <a:gd name="connsiteX37" fmla="*/ 538726 w 1478836"/>
              <a:gd name="connsiteY37" fmla="*/ 1030025 h 1500912"/>
              <a:gd name="connsiteX38" fmla="*/ 939758 w 1478836"/>
              <a:gd name="connsiteY38" fmla="*/ 1030025 h 1500912"/>
              <a:gd name="connsiteX39" fmla="*/ 1087078 w 1478836"/>
              <a:gd name="connsiteY39" fmla="*/ 1030025 h 1500912"/>
              <a:gd name="connsiteX40" fmla="*/ 1448395 w 1478836"/>
              <a:gd name="connsiteY40" fmla="*/ 1391343 h 1500912"/>
              <a:gd name="connsiteX41" fmla="*/ 1448395 w 1478836"/>
              <a:gd name="connsiteY41" fmla="*/ 1470571 h 1500912"/>
              <a:gd name="connsiteX42" fmla="*/ 480362 w 1478836"/>
              <a:gd name="connsiteY42" fmla="*/ 1470571 h 1500912"/>
              <a:gd name="connsiteX43" fmla="*/ 480362 w 1478836"/>
              <a:gd name="connsiteY43" fmla="*/ 1500811 h 1500912"/>
              <a:gd name="connsiteX44" fmla="*/ 1463717 w 1478836"/>
              <a:gd name="connsiteY44" fmla="*/ 1500811 h 1500912"/>
              <a:gd name="connsiteX45" fmla="*/ 1478837 w 1478836"/>
              <a:gd name="connsiteY45" fmla="*/ 1485691 h 1500912"/>
              <a:gd name="connsiteX46" fmla="*/ 1478837 w 1478836"/>
              <a:gd name="connsiteY46" fmla="*/ 1391343 h 1500912"/>
              <a:gd name="connsiteX47" fmla="*/ 1087078 w 1478836"/>
              <a:gd name="connsiteY47" fmla="*/ 999785 h 1500912"/>
              <a:gd name="connsiteX48" fmla="*/ 1193371 w 1478836"/>
              <a:gd name="connsiteY48" fmla="*/ 878825 h 1500912"/>
              <a:gd name="connsiteX49" fmla="*/ 949385 w 1478836"/>
              <a:gd name="connsiteY49" fmla="*/ 945504 h 1500912"/>
              <a:gd name="connsiteX50" fmla="*/ 949385 w 1478836"/>
              <a:gd name="connsiteY50" fmla="*/ 879480 h 1500912"/>
              <a:gd name="connsiteX51" fmla="*/ 963195 w 1478836"/>
              <a:gd name="connsiteY51" fmla="*/ 864360 h 1500912"/>
              <a:gd name="connsiteX52" fmla="*/ 1054973 w 1478836"/>
              <a:gd name="connsiteY52" fmla="*/ 625666 h 1500912"/>
              <a:gd name="connsiteX53" fmla="*/ 1054973 w 1478836"/>
              <a:gd name="connsiteY53" fmla="*/ 624406 h 1500912"/>
              <a:gd name="connsiteX54" fmla="*/ 1070093 w 1478836"/>
              <a:gd name="connsiteY54" fmla="*/ 620878 h 1500912"/>
              <a:gd name="connsiteX55" fmla="*/ 1193573 w 1478836"/>
              <a:gd name="connsiteY55" fmla="*/ 879077 h 1500912"/>
              <a:gd name="connsiteX56" fmla="*/ 1055326 w 1478836"/>
              <a:gd name="connsiteY56" fmla="*/ 593561 h 1500912"/>
              <a:gd name="connsiteX57" fmla="*/ 1056485 w 1478836"/>
              <a:gd name="connsiteY57" fmla="*/ 452794 h 1500912"/>
              <a:gd name="connsiteX58" fmla="*/ 1110428 w 1478836"/>
              <a:gd name="connsiteY58" fmla="*/ 539356 h 1500912"/>
              <a:gd name="connsiteX59" fmla="*/ 1055326 w 1478836"/>
              <a:gd name="connsiteY59" fmla="*/ 593561 h 1500912"/>
              <a:gd name="connsiteX60" fmla="*/ 739318 w 1478836"/>
              <a:gd name="connsiteY60" fmla="*/ 30240 h 1500912"/>
              <a:gd name="connsiteX61" fmla="*/ 1095192 w 1478836"/>
              <a:gd name="connsiteY61" fmla="*/ 365954 h 1500912"/>
              <a:gd name="connsiteX62" fmla="*/ 1095192 w 1478836"/>
              <a:gd name="connsiteY62" fmla="*/ 436766 h 1500912"/>
              <a:gd name="connsiteX63" fmla="*/ 1043078 w 1478836"/>
              <a:gd name="connsiteY63" fmla="*/ 420739 h 1500912"/>
              <a:gd name="connsiteX64" fmla="*/ 1041566 w 1478836"/>
              <a:gd name="connsiteY64" fmla="*/ 420739 h 1500912"/>
              <a:gd name="connsiteX65" fmla="*/ 595778 w 1478836"/>
              <a:gd name="connsiteY65" fmla="*/ 258502 h 1500912"/>
              <a:gd name="connsiteX66" fmla="*/ 574454 w 1478836"/>
              <a:gd name="connsiteY66" fmla="*/ 260074 h 1500912"/>
              <a:gd name="connsiteX67" fmla="*/ 571133 w 1478836"/>
              <a:gd name="connsiteY67" fmla="*/ 266717 h 1500912"/>
              <a:gd name="connsiteX68" fmla="*/ 435053 w 1478836"/>
              <a:gd name="connsiteY68" fmla="*/ 420941 h 1500912"/>
              <a:gd name="connsiteX69" fmla="*/ 383494 w 1478836"/>
              <a:gd name="connsiteY69" fmla="*/ 437018 h 1500912"/>
              <a:gd name="connsiteX70" fmla="*/ 383494 w 1478836"/>
              <a:gd name="connsiteY70" fmla="*/ 365954 h 1500912"/>
              <a:gd name="connsiteX71" fmla="*/ 739318 w 1478836"/>
              <a:gd name="connsiteY71" fmla="*/ 30240 h 1500912"/>
              <a:gd name="connsiteX72" fmla="*/ 366358 w 1478836"/>
              <a:gd name="connsiteY72" fmla="*/ 523001 h 1500912"/>
              <a:gd name="connsiteX73" fmla="*/ 423310 w 1478836"/>
              <a:gd name="connsiteY73" fmla="*/ 452441 h 1500912"/>
              <a:gd name="connsiteX74" fmla="*/ 423310 w 1478836"/>
              <a:gd name="connsiteY74" fmla="*/ 593561 h 1500912"/>
              <a:gd name="connsiteX75" fmla="*/ 366358 w 1478836"/>
              <a:gd name="connsiteY75" fmla="*/ 523001 h 1500912"/>
              <a:gd name="connsiteX76" fmla="*/ 453701 w 1478836"/>
              <a:gd name="connsiteY76" fmla="*/ 626119 h 1500912"/>
              <a:gd name="connsiteX77" fmla="*/ 453701 w 1478836"/>
              <a:gd name="connsiteY77" fmla="*/ 610344 h 1500912"/>
              <a:gd name="connsiteX78" fmla="*/ 453701 w 1478836"/>
              <a:gd name="connsiteY78" fmla="*/ 610344 h 1500912"/>
              <a:gd name="connsiteX79" fmla="*/ 453701 w 1478836"/>
              <a:gd name="connsiteY79" fmla="*/ 445586 h 1500912"/>
              <a:gd name="connsiteX80" fmla="*/ 594468 w 1478836"/>
              <a:gd name="connsiteY80" fmla="*/ 295898 h 1500912"/>
              <a:gd name="connsiteX81" fmla="*/ 1026446 w 1478836"/>
              <a:gd name="connsiteY81" fmla="*/ 450626 h 1500912"/>
              <a:gd name="connsiteX82" fmla="*/ 1025086 w 1478836"/>
              <a:gd name="connsiteY82" fmla="*/ 610243 h 1500912"/>
              <a:gd name="connsiteX83" fmla="*/ 1025086 w 1478836"/>
              <a:gd name="connsiteY83" fmla="*/ 610243 h 1500912"/>
              <a:gd name="connsiteX84" fmla="*/ 1025086 w 1478836"/>
              <a:gd name="connsiteY84" fmla="*/ 610243 h 1500912"/>
              <a:gd name="connsiteX85" fmla="*/ 1025086 w 1478836"/>
              <a:gd name="connsiteY85" fmla="*/ 626018 h 1500912"/>
              <a:gd name="connsiteX86" fmla="*/ 739469 w 1478836"/>
              <a:gd name="connsiteY86" fmla="*/ 943538 h 1500912"/>
              <a:gd name="connsiteX87" fmla="*/ 453701 w 1478836"/>
              <a:gd name="connsiteY87" fmla="*/ 626119 h 1500912"/>
              <a:gd name="connsiteX88" fmla="*/ 559138 w 1478836"/>
              <a:gd name="connsiteY88" fmla="*/ 1007446 h 1500912"/>
              <a:gd name="connsiteX89" fmla="*/ 559138 w 1478836"/>
              <a:gd name="connsiteY89" fmla="*/ 907150 h 1500912"/>
              <a:gd name="connsiteX90" fmla="*/ 739318 w 1478836"/>
              <a:gd name="connsiteY90" fmla="*/ 974030 h 1500912"/>
              <a:gd name="connsiteX91" fmla="*/ 919346 w 1478836"/>
              <a:gd name="connsiteY91" fmla="*/ 907250 h 1500912"/>
              <a:gd name="connsiteX92" fmla="*/ 919346 w 1478836"/>
              <a:gd name="connsiteY92" fmla="*/ 1007446 h 1500912"/>
              <a:gd name="connsiteX93" fmla="*/ 559138 w 1478836"/>
              <a:gd name="connsiteY93" fmla="*/ 1007446 h 1500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1478836" h="1500912">
                <a:moveTo>
                  <a:pt x="1087078" y="999785"/>
                </a:moveTo>
                <a:lnTo>
                  <a:pt x="949586" y="999785"/>
                </a:lnTo>
                <a:lnTo>
                  <a:pt x="949586" y="976198"/>
                </a:lnTo>
                <a:cubicBezTo>
                  <a:pt x="968103" y="978420"/>
                  <a:pt x="986731" y="979564"/>
                  <a:pt x="1005379" y="979625"/>
                </a:cubicBezTo>
                <a:cubicBezTo>
                  <a:pt x="1170086" y="979625"/>
                  <a:pt x="1227139" y="885679"/>
                  <a:pt x="1229710" y="881143"/>
                </a:cubicBezTo>
                <a:cubicBezTo>
                  <a:pt x="1231897" y="877424"/>
                  <a:pt x="1232391" y="872953"/>
                  <a:pt x="1231071" y="868846"/>
                </a:cubicBezTo>
                <a:cubicBezTo>
                  <a:pt x="1229735" y="864743"/>
                  <a:pt x="1226711" y="861402"/>
                  <a:pt x="1222755" y="859673"/>
                </a:cubicBezTo>
                <a:cubicBezTo>
                  <a:pt x="1087632" y="800352"/>
                  <a:pt x="1097863" y="638719"/>
                  <a:pt x="1101795" y="604750"/>
                </a:cubicBezTo>
                <a:cubicBezTo>
                  <a:pt x="1145209" y="572292"/>
                  <a:pt x="1155657" y="511550"/>
                  <a:pt x="1125583" y="466452"/>
                </a:cubicBezTo>
                <a:lnTo>
                  <a:pt x="1125583" y="365954"/>
                </a:lnTo>
                <a:cubicBezTo>
                  <a:pt x="1126556" y="266102"/>
                  <a:pt x="1085339" y="170473"/>
                  <a:pt x="1012082" y="102614"/>
                </a:cubicBezTo>
                <a:cubicBezTo>
                  <a:pt x="940515" y="36439"/>
                  <a:pt x="843696" y="0"/>
                  <a:pt x="739469" y="0"/>
                </a:cubicBezTo>
                <a:cubicBezTo>
                  <a:pt x="424267" y="0"/>
                  <a:pt x="353304" y="271051"/>
                  <a:pt x="353304" y="365954"/>
                </a:cubicBezTo>
                <a:lnTo>
                  <a:pt x="353304" y="466754"/>
                </a:lnTo>
                <a:cubicBezTo>
                  <a:pt x="323417" y="511857"/>
                  <a:pt x="333920" y="572438"/>
                  <a:pt x="377244" y="604850"/>
                </a:cubicBezTo>
                <a:cubicBezTo>
                  <a:pt x="380974" y="638820"/>
                  <a:pt x="391205" y="800453"/>
                  <a:pt x="256284" y="859774"/>
                </a:cubicBezTo>
                <a:cubicBezTo>
                  <a:pt x="252328" y="861502"/>
                  <a:pt x="249304" y="864844"/>
                  <a:pt x="247968" y="868946"/>
                </a:cubicBezTo>
                <a:cubicBezTo>
                  <a:pt x="246648" y="873054"/>
                  <a:pt x="247141" y="877524"/>
                  <a:pt x="249329" y="881244"/>
                </a:cubicBezTo>
                <a:cubicBezTo>
                  <a:pt x="251446" y="884923"/>
                  <a:pt x="303710" y="971510"/>
                  <a:pt x="453298" y="979121"/>
                </a:cubicBezTo>
                <a:lnTo>
                  <a:pt x="454810" y="948881"/>
                </a:lnTo>
                <a:cubicBezTo>
                  <a:pt x="355370" y="943841"/>
                  <a:pt x="305122" y="901253"/>
                  <a:pt x="285516" y="879077"/>
                </a:cubicBezTo>
                <a:cubicBezTo>
                  <a:pt x="402898" y="815825"/>
                  <a:pt x="410962" y="678787"/>
                  <a:pt x="408694" y="620878"/>
                </a:cubicBezTo>
                <a:cubicBezTo>
                  <a:pt x="413638" y="622435"/>
                  <a:pt x="418693" y="623614"/>
                  <a:pt x="423814" y="624406"/>
                </a:cubicBezTo>
                <a:lnTo>
                  <a:pt x="423814" y="626170"/>
                </a:lnTo>
                <a:cubicBezTo>
                  <a:pt x="423814" y="710892"/>
                  <a:pt x="457279" y="797882"/>
                  <a:pt x="515592" y="864864"/>
                </a:cubicBezTo>
                <a:cubicBezTo>
                  <a:pt x="520178" y="869904"/>
                  <a:pt x="524815" y="874944"/>
                  <a:pt x="529553" y="879984"/>
                </a:cubicBezTo>
                <a:lnTo>
                  <a:pt x="529250" y="879984"/>
                </a:lnTo>
                <a:lnTo>
                  <a:pt x="529250" y="999886"/>
                </a:lnTo>
                <a:lnTo>
                  <a:pt x="391558" y="999886"/>
                </a:lnTo>
                <a:cubicBezTo>
                  <a:pt x="175412" y="1000138"/>
                  <a:pt x="252" y="1175298"/>
                  <a:pt x="0" y="1391443"/>
                </a:cubicBezTo>
                <a:lnTo>
                  <a:pt x="0" y="1485792"/>
                </a:lnTo>
                <a:cubicBezTo>
                  <a:pt x="0" y="1494143"/>
                  <a:pt x="6769" y="1500912"/>
                  <a:pt x="15120" y="1500912"/>
                </a:cubicBezTo>
                <a:lnTo>
                  <a:pt x="351238" y="1500912"/>
                </a:lnTo>
                <a:lnTo>
                  <a:pt x="351238" y="1470672"/>
                </a:lnTo>
                <a:lnTo>
                  <a:pt x="30038" y="1470672"/>
                </a:lnTo>
                <a:lnTo>
                  <a:pt x="30038" y="1391343"/>
                </a:lnTo>
                <a:cubicBezTo>
                  <a:pt x="30260" y="1191804"/>
                  <a:pt x="192019" y="1030136"/>
                  <a:pt x="391558" y="1030025"/>
                </a:cubicBezTo>
                <a:lnTo>
                  <a:pt x="538726" y="1030025"/>
                </a:lnTo>
                <a:cubicBezTo>
                  <a:pt x="656465" y="1122337"/>
                  <a:pt x="822019" y="1122337"/>
                  <a:pt x="939758" y="1030025"/>
                </a:cubicBezTo>
                <a:lnTo>
                  <a:pt x="1087078" y="1030025"/>
                </a:lnTo>
                <a:cubicBezTo>
                  <a:pt x="1286536" y="1030247"/>
                  <a:pt x="1448173" y="1191884"/>
                  <a:pt x="1448395" y="1391343"/>
                </a:cubicBezTo>
                <a:lnTo>
                  <a:pt x="1448395" y="1470571"/>
                </a:lnTo>
                <a:lnTo>
                  <a:pt x="480362" y="1470571"/>
                </a:lnTo>
                <a:lnTo>
                  <a:pt x="480362" y="1500811"/>
                </a:lnTo>
                <a:lnTo>
                  <a:pt x="1463717" y="1500811"/>
                </a:lnTo>
                <a:cubicBezTo>
                  <a:pt x="1472068" y="1500811"/>
                  <a:pt x="1478837" y="1494043"/>
                  <a:pt x="1478837" y="1485691"/>
                </a:cubicBezTo>
                <a:lnTo>
                  <a:pt x="1478837" y="1391343"/>
                </a:lnTo>
                <a:cubicBezTo>
                  <a:pt x="1478585" y="1175116"/>
                  <a:pt x="1303304" y="999926"/>
                  <a:pt x="1087078" y="999785"/>
                </a:cubicBezTo>
                <a:close/>
                <a:moveTo>
                  <a:pt x="1193371" y="878825"/>
                </a:moveTo>
                <a:cubicBezTo>
                  <a:pt x="1169331" y="906091"/>
                  <a:pt x="1099325" y="964001"/>
                  <a:pt x="949385" y="945504"/>
                </a:cubicBezTo>
                <a:lnTo>
                  <a:pt x="949385" y="879480"/>
                </a:lnTo>
                <a:cubicBezTo>
                  <a:pt x="954072" y="874440"/>
                  <a:pt x="958658" y="869702"/>
                  <a:pt x="963195" y="864360"/>
                </a:cubicBezTo>
                <a:cubicBezTo>
                  <a:pt x="1021507" y="797378"/>
                  <a:pt x="1054973" y="710388"/>
                  <a:pt x="1054973" y="625666"/>
                </a:cubicBezTo>
                <a:lnTo>
                  <a:pt x="1054973" y="624406"/>
                </a:lnTo>
                <a:cubicBezTo>
                  <a:pt x="1060093" y="623614"/>
                  <a:pt x="1065149" y="622435"/>
                  <a:pt x="1070093" y="620878"/>
                </a:cubicBezTo>
                <a:cubicBezTo>
                  <a:pt x="1068077" y="678737"/>
                  <a:pt x="1076141" y="815926"/>
                  <a:pt x="1193573" y="879077"/>
                </a:cubicBezTo>
                <a:close/>
                <a:moveTo>
                  <a:pt x="1055326" y="593561"/>
                </a:moveTo>
                <a:lnTo>
                  <a:pt x="1056485" y="452794"/>
                </a:lnTo>
                <a:cubicBezTo>
                  <a:pt x="1095283" y="461800"/>
                  <a:pt x="1119435" y="500558"/>
                  <a:pt x="1110428" y="539356"/>
                </a:cubicBezTo>
                <a:cubicBezTo>
                  <a:pt x="1104113" y="566572"/>
                  <a:pt x="1082642" y="587689"/>
                  <a:pt x="1055326" y="593561"/>
                </a:cubicBezTo>
                <a:close/>
                <a:moveTo>
                  <a:pt x="739318" y="30240"/>
                </a:moveTo>
                <a:cubicBezTo>
                  <a:pt x="942178" y="30240"/>
                  <a:pt x="1095192" y="174586"/>
                  <a:pt x="1095192" y="365954"/>
                </a:cubicBezTo>
                <a:lnTo>
                  <a:pt x="1095192" y="436766"/>
                </a:lnTo>
                <a:cubicBezTo>
                  <a:pt x="1079598" y="426787"/>
                  <a:pt x="1061585" y="421248"/>
                  <a:pt x="1043078" y="420739"/>
                </a:cubicBezTo>
                <a:lnTo>
                  <a:pt x="1041566" y="420739"/>
                </a:lnTo>
                <a:cubicBezTo>
                  <a:pt x="786845" y="420739"/>
                  <a:pt x="597643" y="260114"/>
                  <a:pt x="595778" y="258502"/>
                </a:cubicBezTo>
                <a:cubicBezTo>
                  <a:pt x="589453" y="253048"/>
                  <a:pt x="579907" y="253754"/>
                  <a:pt x="574454" y="260074"/>
                </a:cubicBezTo>
                <a:cubicBezTo>
                  <a:pt x="572811" y="261979"/>
                  <a:pt x="571672" y="264262"/>
                  <a:pt x="571133" y="266717"/>
                </a:cubicBezTo>
                <a:cubicBezTo>
                  <a:pt x="549058" y="367517"/>
                  <a:pt x="450173" y="414288"/>
                  <a:pt x="435053" y="420941"/>
                </a:cubicBezTo>
                <a:cubicBezTo>
                  <a:pt x="416732" y="421546"/>
                  <a:pt x="398911" y="427100"/>
                  <a:pt x="383494" y="437018"/>
                </a:cubicBezTo>
                <a:lnTo>
                  <a:pt x="383494" y="365954"/>
                </a:lnTo>
                <a:cubicBezTo>
                  <a:pt x="383342" y="278863"/>
                  <a:pt x="448711" y="30240"/>
                  <a:pt x="739318" y="30240"/>
                </a:cubicBezTo>
                <a:close/>
                <a:moveTo>
                  <a:pt x="366358" y="523001"/>
                </a:moveTo>
                <a:cubicBezTo>
                  <a:pt x="366393" y="489016"/>
                  <a:pt x="390096" y="459643"/>
                  <a:pt x="423310" y="452441"/>
                </a:cubicBezTo>
                <a:lnTo>
                  <a:pt x="423310" y="593561"/>
                </a:lnTo>
                <a:cubicBezTo>
                  <a:pt x="390116" y="586323"/>
                  <a:pt x="366428" y="556970"/>
                  <a:pt x="366358" y="523001"/>
                </a:cubicBezTo>
                <a:close/>
                <a:moveTo>
                  <a:pt x="453701" y="626119"/>
                </a:moveTo>
                <a:lnTo>
                  <a:pt x="453701" y="610344"/>
                </a:lnTo>
                <a:lnTo>
                  <a:pt x="453701" y="610344"/>
                </a:lnTo>
                <a:lnTo>
                  <a:pt x="453701" y="445586"/>
                </a:lnTo>
                <a:cubicBezTo>
                  <a:pt x="482026" y="432230"/>
                  <a:pt x="564026" y="386770"/>
                  <a:pt x="594468" y="295898"/>
                </a:cubicBezTo>
                <a:cubicBezTo>
                  <a:pt x="647842" y="336218"/>
                  <a:pt x="811188" y="445637"/>
                  <a:pt x="1026446" y="450626"/>
                </a:cubicBezTo>
                <a:lnTo>
                  <a:pt x="1025086" y="610243"/>
                </a:lnTo>
                <a:lnTo>
                  <a:pt x="1025086" y="610243"/>
                </a:lnTo>
                <a:lnTo>
                  <a:pt x="1025086" y="610243"/>
                </a:lnTo>
                <a:lnTo>
                  <a:pt x="1025086" y="626018"/>
                </a:lnTo>
                <a:cubicBezTo>
                  <a:pt x="1025086" y="776009"/>
                  <a:pt x="902966" y="943538"/>
                  <a:pt x="739469" y="943538"/>
                </a:cubicBezTo>
                <a:cubicBezTo>
                  <a:pt x="575971" y="943538"/>
                  <a:pt x="453701" y="776110"/>
                  <a:pt x="453701" y="626119"/>
                </a:cubicBezTo>
                <a:close/>
                <a:moveTo>
                  <a:pt x="559138" y="1007446"/>
                </a:moveTo>
                <a:lnTo>
                  <a:pt x="559138" y="907150"/>
                </a:lnTo>
                <a:cubicBezTo>
                  <a:pt x="612562" y="950544"/>
                  <a:pt x="675058" y="974030"/>
                  <a:pt x="739318" y="974030"/>
                </a:cubicBezTo>
                <a:cubicBezTo>
                  <a:pt x="803578" y="974030"/>
                  <a:pt x="865973" y="950594"/>
                  <a:pt x="919346" y="907250"/>
                </a:cubicBezTo>
                <a:lnTo>
                  <a:pt x="919346" y="1007446"/>
                </a:lnTo>
                <a:cubicBezTo>
                  <a:pt x="813249" y="1089371"/>
                  <a:pt x="665235" y="1089371"/>
                  <a:pt x="559138" y="1007446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105" name="Graphic 1">
            <a:extLst>
              <a:ext uri="{FF2B5EF4-FFF2-40B4-BE49-F238E27FC236}">
                <a16:creationId xmlns:a16="http://schemas.microsoft.com/office/drawing/2014/main" id="{22A33737-C318-4898-9225-14D5FE1D4030}"/>
              </a:ext>
            </a:extLst>
          </p:cNvPr>
          <p:cNvSpPr>
            <a:spLocks noChangeAspect="1"/>
          </p:cNvSpPr>
          <p:nvPr/>
        </p:nvSpPr>
        <p:spPr>
          <a:xfrm>
            <a:off x="7592982" y="5083502"/>
            <a:ext cx="652693" cy="662458"/>
          </a:xfrm>
          <a:custGeom>
            <a:avLst/>
            <a:gdLst>
              <a:gd name="connsiteX0" fmla="*/ 1087078 w 1478836"/>
              <a:gd name="connsiteY0" fmla="*/ 999785 h 1500962"/>
              <a:gd name="connsiteX1" fmla="*/ 949586 w 1478836"/>
              <a:gd name="connsiteY1" fmla="*/ 999785 h 1500962"/>
              <a:gd name="connsiteX2" fmla="*/ 949586 w 1478836"/>
              <a:gd name="connsiteY2" fmla="*/ 879732 h 1500962"/>
              <a:gd name="connsiteX3" fmla="*/ 963396 w 1478836"/>
              <a:gd name="connsiteY3" fmla="*/ 864612 h 1500962"/>
              <a:gd name="connsiteX4" fmla="*/ 1055175 w 1478836"/>
              <a:gd name="connsiteY4" fmla="*/ 625918 h 1500962"/>
              <a:gd name="connsiteX5" fmla="*/ 1055175 w 1478836"/>
              <a:gd name="connsiteY5" fmla="*/ 624406 h 1500962"/>
              <a:gd name="connsiteX6" fmla="*/ 1141424 w 1478836"/>
              <a:gd name="connsiteY6" fmla="*/ 508234 h 1500962"/>
              <a:gd name="connsiteX7" fmla="*/ 1125382 w 1478836"/>
              <a:gd name="connsiteY7" fmla="*/ 466502 h 1500962"/>
              <a:gd name="connsiteX8" fmla="*/ 1125382 w 1478836"/>
              <a:gd name="connsiteY8" fmla="*/ 365954 h 1500962"/>
              <a:gd name="connsiteX9" fmla="*/ 1011881 w 1478836"/>
              <a:gd name="connsiteY9" fmla="*/ 102614 h 1500962"/>
              <a:gd name="connsiteX10" fmla="*/ 739267 w 1478836"/>
              <a:gd name="connsiteY10" fmla="*/ 0 h 1500962"/>
              <a:gd name="connsiteX11" fmla="*/ 524160 w 1478836"/>
              <a:gd name="connsiteY11" fmla="*/ 76406 h 1500962"/>
              <a:gd name="connsiteX12" fmla="*/ 483840 w 1478836"/>
              <a:gd name="connsiteY12" fmla="*/ 147974 h 1500962"/>
              <a:gd name="connsiteX13" fmla="*/ 353052 w 1478836"/>
              <a:gd name="connsiteY13" fmla="*/ 365954 h 1500962"/>
              <a:gd name="connsiteX14" fmla="*/ 353052 w 1478836"/>
              <a:gd name="connsiteY14" fmla="*/ 466754 h 1500962"/>
              <a:gd name="connsiteX15" fmla="*/ 382037 w 1478836"/>
              <a:gd name="connsiteY15" fmla="*/ 608585 h 1500962"/>
              <a:gd name="connsiteX16" fmla="*/ 423612 w 1478836"/>
              <a:gd name="connsiteY16" fmla="*/ 624456 h 1500962"/>
              <a:gd name="connsiteX17" fmla="*/ 423612 w 1478836"/>
              <a:gd name="connsiteY17" fmla="*/ 626220 h 1500962"/>
              <a:gd name="connsiteX18" fmla="*/ 515390 w 1478836"/>
              <a:gd name="connsiteY18" fmla="*/ 864914 h 1500962"/>
              <a:gd name="connsiteX19" fmla="*/ 529351 w 1478836"/>
              <a:gd name="connsiteY19" fmla="*/ 880034 h 1500962"/>
              <a:gd name="connsiteX20" fmla="*/ 529049 w 1478836"/>
              <a:gd name="connsiteY20" fmla="*/ 880034 h 1500962"/>
              <a:gd name="connsiteX21" fmla="*/ 529049 w 1478836"/>
              <a:gd name="connsiteY21" fmla="*/ 999936 h 1500962"/>
              <a:gd name="connsiteX22" fmla="*/ 391558 w 1478836"/>
              <a:gd name="connsiteY22" fmla="*/ 999936 h 1500962"/>
              <a:gd name="connsiteX23" fmla="*/ 0 w 1478836"/>
              <a:gd name="connsiteY23" fmla="*/ 1391494 h 1500962"/>
              <a:gd name="connsiteX24" fmla="*/ 0 w 1478836"/>
              <a:gd name="connsiteY24" fmla="*/ 1485843 h 1500962"/>
              <a:gd name="connsiteX25" fmla="*/ 15120 w 1478836"/>
              <a:gd name="connsiteY25" fmla="*/ 1500963 h 1500962"/>
              <a:gd name="connsiteX26" fmla="*/ 351238 w 1478836"/>
              <a:gd name="connsiteY26" fmla="*/ 1500963 h 1500962"/>
              <a:gd name="connsiteX27" fmla="*/ 351238 w 1478836"/>
              <a:gd name="connsiteY27" fmla="*/ 1470723 h 1500962"/>
              <a:gd name="connsiteX28" fmla="*/ 30038 w 1478836"/>
              <a:gd name="connsiteY28" fmla="*/ 1470723 h 1500962"/>
              <a:gd name="connsiteX29" fmla="*/ 30038 w 1478836"/>
              <a:gd name="connsiteY29" fmla="*/ 1391343 h 1500962"/>
              <a:gd name="connsiteX30" fmla="*/ 391558 w 1478836"/>
              <a:gd name="connsiteY30" fmla="*/ 1030025 h 1500962"/>
              <a:gd name="connsiteX31" fmla="*/ 540994 w 1478836"/>
              <a:gd name="connsiteY31" fmla="*/ 1030025 h 1500962"/>
              <a:gd name="connsiteX32" fmla="*/ 551779 w 1478836"/>
              <a:gd name="connsiteY32" fmla="*/ 1035065 h 1500962"/>
              <a:gd name="connsiteX33" fmla="*/ 928368 w 1478836"/>
              <a:gd name="connsiteY33" fmla="*/ 1034561 h 1500962"/>
              <a:gd name="connsiteX34" fmla="*/ 937944 w 1478836"/>
              <a:gd name="connsiteY34" fmla="*/ 1030176 h 1500962"/>
              <a:gd name="connsiteX35" fmla="*/ 1087078 w 1478836"/>
              <a:gd name="connsiteY35" fmla="*/ 1030176 h 1500962"/>
              <a:gd name="connsiteX36" fmla="*/ 1448395 w 1478836"/>
              <a:gd name="connsiteY36" fmla="*/ 1391494 h 1500962"/>
              <a:gd name="connsiteX37" fmla="*/ 1448395 w 1478836"/>
              <a:gd name="connsiteY37" fmla="*/ 1470723 h 1500962"/>
              <a:gd name="connsiteX38" fmla="*/ 480362 w 1478836"/>
              <a:gd name="connsiteY38" fmla="*/ 1470723 h 1500962"/>
              <a:gd name="connsiteX39" fmla="*/ 480362 w 1478836"/>
              <a:gd name="connsiteY39" fmla="*/ 1500963 h 1500962"/>
              <a:gd name="connsiteX40" fmla="*/ 1463717 w 1478836"/>
              <a:gd name="connsiteY40" fmla="*/ 1500963 h 1500962"/>
              <a:gd name="connsiteX41" fmla="*/ 1478837 w 1478836"/>
              <a:gd name="connsiteY41" fmla="*/ 1485843 h 1500962"/>
              <a:gd name="connsiteX42" fmla="*/ 1478837 w 1478836"/>
              <a:gd name="connsiteY42" fmla="*/ 1391343 h 1500962"/>
              <a:gd name="connsiteX43" fmla="*/ 1087078 w 1478836"/>
              <a:gd name="connsiteY43" fmla="*/ 999785 h 1500962"/>
              <a:gd name="connsiteX44" fmla="*/ 1055124 w 1478836"/>
              <a:gd name="connsiteY44" fmla="*/ 593561 h 1500962"/>
              <a:gd name="connsiteX45" fmla="*/ 1056283 w 1478836"/>
              <a:gd name="connsiteY45" fmla="*/ 452794 h 1500962"/>
              <a:gd name="connsiteX46" fmla="*/ 1110226 w 1478836"/>
              <a:gd name="connsiteY46" fmla="*/ 539356 h 1500962"/>
              <a:gd name="connsiteX47" fmla="*/ 1055124 w 1478836"/>
              <a:gd name="connsiteY47" fmla="*/ 593561 h 1500962"/>
              <a:gd name="connsiteX48" fmla="*/ 503899 w 1478836"/>
              <a:gd name="connsiteY48" fmla="*/ 171662 h 1500962"/>
              <a:gd name="connsiteX49" fmla="*/ 512064 w 1478836"/>
              <a:gd name="connsiteY49" fmla="*/ 160474 h 1500962"/>
              <a:gd name="connsiteX50" fmla="*/ 739267 w 1478836"/>
              <a:gd name="connsiteY50" fmla="*/ 30240 h 1500962"/>
              <a:gd name="connsiteX51" fmla="*/ 1095142 w 1478836"/>
              <a:gd name="connsiteY51" fmla="*/ 365954 h 1500962"/>
              <a:gd name="connsiteX52" fmla="*/ 1095142 w 1478836"/>
              <a:gd name="connsiteY52" fmla="*/ 436766 h 1500962"/>
              <a:gd name="connsiteX53" fmla="*/ 1042373 w 1478836"/>
              <a:gd name="connsiteY53" fmla="*/ 420689 h 1500962"/>
              <a:gd name="connsiteX54" fmla="*/ 1040810 w 1478836"/>
              <a:gd name="connsiteY54" fmla="*/ 420689 h 1500962"/>
              <a:gd name="connsiteX55" fmla="*/ 1040055 w 1478836"/>
              <a:gd name="connsiteY55" fmla="*/ 420689 h 1500962"/>
              <a:gd name="connsiteX56" fmla="*/ 1040055 w 1478836"/>
              <a:gd name="connsiteY56" fmla="*/ 420689 h 1500962"/>
              <a:gd name="connsiteX57" fmla="*/ 1037585 w 1478836"/>
              <a:gd name="connsiteY57" fmla="*/ 421042 h 1500962"/>
              <a:gd name="connsiteX58" fmla="*/ 695974 w 1478836"/>
              <a:gd name="connsiteY58" fmla="*/ 375934 h 1500962"/>
              <a:gd name="connsiteX59" fmla="*/ 599659 w 1478836"/>
              <a:gd name="connsiteY59" fmla="*/ 263592 h 1500962"/>
              <a:gd name="connsiteX60" fmla="*/ 579691 w 1478836"/>
              <a:gd name="connsiteY60" fmla="*/ 255946 h 1500962"/>
              <a:gd name="connsiteX61" fmla="*/ 571082 w 1478836"/>
              <a:gd name="connsiteY61" fmla="*/ 266515 h 1500962"/>
              <a:gd name="connsiteX62" fmla="*/ 435002 w 1478836"/>
              <a:gd name="connsiteY62" fmla="*/ 420739 h 1500962"/>
              <a:gd name="connsiteX63" fmla="*/ 383443 w 1478836"/>
              <a:gd name="connsiteY63" fmla="*/ 436817 h 1500962"/>
              <a:gd name="connsiteX64" fmla="*/ 383443 w 1478836"/>
              <a:gd name="connsiteY64" fmla="*/ 365954 h 1500962"/>
              <a:gd name="connsiteX65" fmla="*/ 503899 w 1478836"/>
              <a:gd name="connsiteY65" fmla="*/ 171662 h 1500962"/>
              <a:gd name="connsiteX66" fmla="*/ 366358 w 1478836"/>
              <a:gd name="connsiteY66" fmla="*/ 523001 h 1500962"/>
              <a:gd name="connsiteX67" fmla="*/ 423310 w 1478836"/>
              <a:gd name="connsiteY67" fmla="*/ 452441 h 1500962"/>
              <a:gd name="connsiteX68" fmla="*/ 423310 w 1478836"/>
              <a:gd name="connsiteY68" fmla="*/ 593561 h 1500962"/>
              <a:gd name="connsiteX69" fmla="*/ 366358 w 1478836"/>
              <a:gd name="connsiteY69" fmla="*/ 523001 h 1500962"/>
              <a:gd name="connsiteX70" fmla="*/ 453701 w 1478836"/>
              <a:gd name="connsiteY70" fmla="*/ 626119 h 1500962"/>
              <a:gd name="connsiteX71" fmla="*/ 453701 w 1478836"/>
              <a:gd name="connsiteY71" fmla="*/ 610344 h 1500962"/>
              <a:gd name="connsiteX72" fmla="*/ 453701 w 1478836"/>
              <a:gd name="connsiteY72" fmla="*/ 610344 h 1500962"/>
              <a:gd name="connsiteX73" fmla="*/ 453701 w 1478836"/>
              <a:gd name="connsiteY73" fmla="*/ 445586 h 1500962"/>
              <a:gd name="connsiteX74" fmla="*/ 590134 w 1478836"/>
              <a:gd name="connsiteY74" fmla="*/ 307591 h 1500962"/>
              <a:gd name="connsiteX75" fmla="*/ 676922 w 1478836"/>
              <a:gd name="connsiteY75" fmla="*/ 399420 h 1500962"/>
              <a:gd name="connsiteX76" fmla="*/ 1026396 w 1478836"/>
              <a:gd name="connsiteY76" fmla="*/ 455162 h 1500962"/>
              <a:gd name="connsiteX77" fmla="*/ 1025086 w 1478836"/>
              <a:gd name="connsiteY77" fmla="*/ 610243 h 1500962"/>
              <a:gd name="connsiteX78" fmla="*/ 1025086 w 1478836"/>
              <a:gd name="connsiteY78" fmla="*/ 610243 h 1500962"/>
              <a:gd name="connsiteX79" fmla="*/ 1025086 w 1478836"/>
              <a:gd name="connsiteY79" fmla="*/ 610243 h 1500962"/>
              <a:gd name="connsiteX80" fmla="*/ 1025086 w 1478836"/>
              <a:gd name="connsiteY80" fmla="*/ 626018 h 1500962"/>
              <a:gd name="connsiteX81" fmla="*/ 739469 w 1478836"/>
              <a:gd name="connsiteY81" fmla="*/ 943538 h 1500962"/>
              <a:gd name="connsiteX82" fmla="*/ 453701 w 1478836"/>
              <a:gd name="connsiteY82" fmla="*/ 626119 h 1500962"/>
              <a:gd name="connsiteX83" fmla="*/ 564026 w 1478836"/>
              <a:gd name="connsiteY83" fmla="*/ 1007446 h 1500962"/>
              <a:gd name="connsiteX84" fmla="*/ 558986 w 1478836"/>
              <a:gd name="connsiteY84" fmla="*/ 1005228 h 1500962"/>
              <a:gd name="connsiteX85" fmla="*/ 558986 w 1478836"/>
              <a:gd name="connsiteY85" fmla="*/ 907250 h 1500962"/>
              <a:gd name="connsiteX86" fmla="*/ 739166 w 1478836"/>
              <a:gd name="connsiteY86" fmla="*/ 974131 h 1500962"/>
              <a:gd name="connsiteX87" fmla="*/ 919195 w 1478836"/>
              <a:gd name="connsiteY87" fmla="*/ 907351 h 1500962"/>
              <a:gd name="connsiteX88" fmla="*/ 919195 w 1478836"/>
              <a:gd name="connsiteY88" fmla="*/ 1005178 h 1500962"/>
              <a:gd name="connsiteX89" fmla="*/ 915466 w 1478836"/>
              <a:gd name="connsiteY89" fmla="*/ 1006891 h 1500962"/>
              <a:gd name="connsiteX90" fmla="*/ 564026 w 1478836"/>
              <a:gd name="connsiteY90" fmla="*/ 1007446 h 15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478836" h="1500962">
                <a:moveTo>
                  <a:pt x="1087078" y="999785"/>
                </a:moveTo>
                <a:lnTo>
                  <a:pt x="949586" y="999785"/>
                </a:lnTo>
                <a:lnTo>
                  <a:pt x="949586" y="879732"/>
                </a:lnTo>
                <a:cubicBezTo>
                  <a:pt x="954274" y="874692"/>
                  <a:pt x="958860" y="869954"/>
                  <a:pt x="963396" y="864612"/>
                </a:cubicBezTo>
                <a:cubicBezTo>
                  <a:pt x="1021709" y="797630"/>
                  <a:pt x="1055175" y="710640"/>
                  <a:pt x="1055175" y="625918"/>
                </a:cubicBezTo>
                <a:lnTo>
                  <a:pt x="1055175" y="624406"/>
                </a:lnTo>
                <a:cubicBezTo>
                  <a:pt x="1111073" y="616140"/>
                  <a:pt x="1149690" y="564127"/>
                  <a:pt x="1141424" y="508234"/>
                </a:cubicBezTo>
                <a:cubicBezTo>
                  <a:pt x="1139216" y="493310"/>
                  <a:pt x="1133738" y="479057"/>
                  <a:pt x="1125382" y="466502"/>
                </a:cubicBezTo>
                <a:lnTo>
                  <a:pt x="1125382" y="365954"/>
                </a:lnTo>
                <a:cubicBezTo>
                  <a:pt x="1126354" y="266102"/>
                  <a:pt x="1085137" y="170473"/>
                  <a:pt x="1011881" y="102614"/>
                </a:cubicBezTo>
                <a:cubicBezTo>
                  <a:pt x="940313" y="36439"/>
                  <a:pt x="843495" y="0"/>
                  <a:pt x="739267" y="0"/>
                </a:cubicBezTo>
                <a:cubicBezTo>
                  <a:pt x="619618" y="0"/>
                  <a:pt x="556265" y="41530"/>
                  <a:pt x="524160" y="76406"/>
                </a:cubicBezTo>
                <a:cubicBezTo>
                  <a:pt x="505164" y="96677"/>
                  <a:pt x="491334" y="121222"/>
                  <a:pt x="483840" y="147974"/>
                </a:cubicBezTo>
                <a:cubicBezTo>
                  <a:pt x="353052" y="216266"/>
                  <a:pt x="353052" y="282492"/>
                  <a:pt x="353052" y="365954"/>
                </a:cubicBezTo>
                <a:lnTo>
                  <a:pt x="353052" y="466754"/>
                </a:lnTo>
                <a:cubicBezTo>
                  <a:pt x="321890" y="513924"/>
                  <a:pt x="334868" y="577423"/>
                  <a:pt x="382037" y="608585"/>
                </a:cubicBezTo>
                <a:cubicBezTo>
                  <a:pt x="394567" y="616861"/>
                  <a:pt x="408759" y="622279"/>
                  <a:pt x="423612" y="624456"/>
                </a:cubicBezTo>
                <a:lnTo>
                  <a:pt x="423612" y="626220"/>
                </a:lnTo>
                <a:cubicBezTo>
                  <a:pt x="423612" y="710942"/>
                  <a:pt x="457078" y="797933"/>
                  <a:pt x="515390" y="864914"/>
                </a:cubicBezTo>
                <a:cubicBezTo>
                  <a:pt x="519977" y="869954"/>
                  <a:pt x="524614" y="874994"/>
                  <a:pt x="529351" y="880034"/>
                </a:cubicBezTo>
                <a:lnTo>
                  <a:pt x="529049" y="880034"/>
                </a:lnTo>
                <a:lnTo>
                  <a:pt x="529049" y="999936"/>
                </a:lnTo>
                <a:lnTo>
                  <a:pt x="391558" y="999936"/>
                </a:lnTo>
                <a:cubicBezTo>
                  <a:pt x="175412" y="1000188"/>
                  <a:pt x="252" y="1175348"/>
                  <a:pt x="0" y="1391494"/>
                </a:cubicBezTo>
                <a:lnTo>
                  <a:pt x="0" y="1485843"/>
                </a:lnTo>
                <a:cubicBezTo>
                  <a:pt x="0" y="1494194"/>
                  <a:pt x="6769" y="1500963"/>
                  <a:pt x="15120" y="1500963"/>
                </a:cubicBezTo>
                <a:lnTo>
                  <a:pt x="351238" y="1500963"/>
                </a:lnTo>
                <a:lnTo>
                  <a:pt x="351238" y="1470723"/>
                </a:lnTo>
                <a:lnTo>
                  <a:pt x="30038" y="1470723"/>
                </a:lnTo>
                <a:lnTo>
                  <a:pt x="30038" y="1391343"/>
                </a:lnTo>
                <a:cubicBezTo>
                  <a:pt x="30260" y="1191804"/>
                  <a:pt x="192019" y="1030136"/>
                  <a:pt x="391558" y="1030025"/>
                </a:cubicBezTo>
                <a:lnTo>
                  <a:pt x="540994" y="1030025"/>
                </a:lnTo>
                <a:lnTo>
                  <a:pt x="551779" y="1035065"/>
                </a:lnTo>
                <a:cubicBezTo>
                  <a:pt x="671489" y="1089290"/>
                  <a:pt x="808799" y="1089104"/>
                  <a:pt x="928368" y="1034561"/>
                </a:cubicBezTo>
                <a:lnTo>
                  <a:pt x="937944" y="1030176"/>
                </a:lnTo>
                <a:lnTo>
                  <a:pt x="1087078" y="1030176"/>
                </a:lnTo>
                <a:cubicBezTo>
                  <a:pt x="1286536" y="1030398"/>
                  <a:pt x="1448173" y="1192036"/>
                  <a:pt x="1448395" y="1391494"/>
                </a:cubicBezTo>
                <a:lnTo>
                  <a:pt x="1448395" y="1470723"/>
                </a:lnTo>
                <a:lnTo>
                  <a:pt x="480362" y="1470723"/>
                </a:lnTo>
                <a:lnTo>
                  <a:pt x="480362" y="1500963"/>
                </a:lnTo>
                <a:lnTo>
                  <a:pt x="1463717" y="1500963"/>
                </a:lnTo>
                <a:cubicBezTo>
                  <a:pt x="1472068" y="1500963"/>
                  <a:pt x="1478837" y="1494194"/>
                  <a:pt x="1478837" y="1485843"/>
                </a:cubicBezTo>
                <a:lnTo>
                  <a:pt x="1478837" y="1391343"/>
                </a:lnTo>
                <a:cubicBezTo>
                  <a:pt x="1478585" y="1175116"/>
                  <a:pt x="1303304" y="999926"/>
                  <a:pt x="1087078" y="999785"/>
                </a:cubicBezTo>
                <a:close/>
                <a:moveTo>
                  <a:pt x="1055124" y="593561"/>
                </a:moveTo>
                <a:lnTo>
                  <a:pt x="1056283" y="452794"/>
                </a:lnTo>
                <a:cubicBezTo>
                  <a:pt x="1095081" y="461800"/>
                  <a:pt x="1119233" y="500558"/>
                  <a:pt x="1110226" y="539356"/>
                </a:cubicBezTo>
                <a:cubicBezTo>
                  <a:pt x="1103911" y="566572"/>
                  <a:pt x="1082441" y="587689"/>
                  <a:pt x="1055124" y="593561"/>
                </a:cubicBezTo>
                <a:close/>
                <a:moveTo>
                  <a:pt x="503899" y="171662"/>
                </a:moveTo>
                <a:cubicBezTo>
                  <a:pt x="508244" y="169440"/>
                  <a:pt x="511273" y="165287"/>
                  <a:pt x="512064" y="160474"/>
                </a:cubicBezTo>
                <a:cubicBezTo>
                  <a:pt x="512870" y="155131"/>
                  <a:pt x="535046" y="30240"/>
                  <a:pt x="739267" y="30240"/>
                </a:cubicBezTo>
                <a:cubicBezTo>
                  <a:pt x="942127" y="30240"/>
                  <a:pt x="1095142" y="174586"/>
                  <a:pt x="1095142" y="365954"/>
                </a:cubicBezTo>
                <a:lnTo>
                  <a:pt x="1095142" y="436766"/>
                </a:lnTo>
                <a:cubicBezTo>
                  <a:pt x="1079356" y="426671"/>
                  <a:pt x="1061102" y="421112"/>
                  <a:pt x="1042373" y="420689"/>
                </a:cubicBezTo>
                <a:cubicBezTo>
                  <a:pt x="1041818" y="420689"/>
                  <a:pt x="1041315" y="420689"/>
                  <a:pt x="1040810" y="420689"/>
                </a:cubicBezTo>
                <a:lnTo>
                  <a:pt x="1040055" y="420689"/>
                </a:lnTo>
                <a:lnTo>
                  <a:pt x="1040055" y="420689"/>
                </a:lnTo>
                <a:cubicBezTo>
                  <a:pt x="1039223" y="420734"/>
                  <a:pt x="1038396" y="420850"/>
                  <a:pt x="1037585" y="421042"/>
                </a:cubicBezTo>
                <a:cubicBezTo>
                  <a:pt x="901505" y="457834"/>
                  <a:pt x="786542" y="442663"/>
                  <a:pt x="695974" y="375934"/>
                </a:cubicBezTo>
                <a:cubicBezTo>
                  <a:pt x="655548" y="346505"/>
                  <a:pt x="622566" y="308035"/>
                  <a:pt x="599659" y="263592"/>
                </a:cubicBezTo>
                <a:cubicBezTo>
                  <a:pt x="596257" y="255967"/>
                  <a:pt x="587316" y="252544"/>
                  <a:pt x="579691" y="255946"/>
                </a:cubicBezTo>
                <a:cubicBezTo>
                  <a:pt x="575306" y="257902"/>
                  <a:pt x="572111" y="261823"/>
                  <a:pt x="571082" y="266515"/>
                </a:cubicBezTo>
                <a:cubicBezTo>
                  <a:pt x="549007" y="367315"/>
                  <a:pt x="450122" y="414086"/>
                  <a:pt x="435002" y="420739"/>
                </a:cubicBezTo>
                <a:cubicBezTo>
                  <a:pt x="416677" y="421344"/>
                  <a:pt x="398861" y="426898"/>
                  <a:pt x="383443" y="436817"/>
                </a:cubicBezTo>
                <a:lnTo>
                  <a:pt x="383443" y="365954"/>
                </a:lnTo>
                <a:cubicBezTo>
                  <a:pt x="383342" y="282895"/>
                  <a:pt x="383342" y="232747"/>
                  <a:pt x="503899" y="171662"/>
                </a:cubicBezTo>
                <a:close/>
                <a:moveTo>
                  <a:pt x="366358" y="523001"/>
                </a:moveTo>
                <a:cubicBezTo>
                  <a:pt x="366393" y="489016"/>
                  <a:pt x="390096" y="459643"/>
                  <a:pt x="423310" y="452441"/>
                </a:cubicBezTo>
                <a:lnTo>
                  <a:pt x="423310" y="593561"/>
                </a:lnTo>
                <a:cubicBezTo>
                  <a:pt x="390116" y="586323"/>
                  <a:pt x="366428" y="556970"/>
                  <a:pt x="366358" y="523001"/>
                </a:cubicBezTo>
                <a:close/>
                <a:moveTo>
                  <a:pt x="453701" y="626119"/>
                </a:moveTo>
                <a:lnTo>
                  <a:pt x="453701" y="610344"/>
                </a:lnTo>
                <a:lnTo>
                  <a:pt x="453701" y="610344"/>
                </a:lnTo>
                <a:lnTo>
                  <a:pt x="453701" y="445586"/>
                </a:lnTo>
                <a:cubicBezTo>
                  <a:pt x="480766" y="432785"/>
                  <a:pt x="556920" y="390701"/>
                  <a:pt x="590134" y="307591"/>
                </a:cubicBezTo>
                <a:cubicBezTo>
                  <a:pt x="613509" y="343012"/>
                  <a:pt x="642877" y="374084"/>
                  <a:pt x="676922" y="399420"/>
                </a:cubicBezTo>
                <a:cubicBezTo>
                  <a:pt x="742442" y="447955"/>
                  <a:pt x="855187" y="495886"/>
                  <a:pt x="1026396" y="455162"/>
                </a:cubicBezTo>
                <a:lnTo>
                  <a:pt x="1025086" y="610243"/>
                </a:lnTo>
                <a:lnTo>
                  <a:pt x="1025086" y="610243"/>
                </a:lnTo>
                <a:lnTo>
                  <a:pt x="1025086" y="610243"/>
                </a:lnTo>
                <a:lnTo>
                  <a:pt x="1025086" y="626018"/>
                </a:lnTo>
                <a:cubicBezTo>
                  <a:pt x="1025086" y="776009"/>
                  <a:pt x="902966" y="943538"/>
                  <a:pt x="739469" y="943538"/>
                </a:cubicBezTo>
                <a:cubicBezTo>
                  <a:pt x="575971" y="943538"/>
                  <a:pt x="453701" y="776110"/>
                  <a:pt x="453701" y="626119"/>
                </a:cubicBezTo>
                <a:close/>
                <a:moveTo>
                  <a:pt x="564026" y="1007446"/>
                </a:moveTo>
                <a:lnTo>
                  <a:pt x="558986" y="1005228"/>
                </a:lnTo>
                <a:lnTo>
                  <a:pt x="558986" y="907250"/>
                </a:lnTo>
                <a:cubicBezTo>
                  <a:pt x="612410" y="950645"/>
                  <a:pt x="674906" y="974131"/>
                  <a:pt x="739166" y="974131"/>
                </a:cubicBezTo>
                <a:cubicBezTo>
                  <a:pt x="803426" y="974131"/>
                  <a:pt x="865822" y="950695"/>
                  <a:pt x="919195" y="907351"/>
                </a:cubicBezTo>
                <a:lnTo>
                  <a:pt x="919195" y="1005178"/>
                </a:lnTo>
                <a:lnTo>
                  <a:pt x="915466" y="1006891"/>
                </a:lnTo>
                <a:cubicBezTo>
                  <a:pt x="803885" y="1057775"/>
                  <a:pt x="675763" y="1057977"/>
                  <a:pt x="564026" y="1007446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106" name="Graphic 1">
            <a:extLst>
              <a:ext uri="{FF2B5EF4-FFF2-40B4-BE49-F238E27FC236}">
                <a16:creationId xmlns:a16="http://schemas.microsoft.com/office/drawing/2014/main" id="{D45581E1-BD22-4342-B953-6A6868CA4C8B}"/>
              </a:ext>
            </a:extLst>
          </p:cNvPr>
          <p:cNvSpPr>
            <a:spLocks noChangeAspect="1"/>
          </p:cNvSpPr>
          <p:nvPr/>
        </p:nvSpPr>
        <p:spPr>
          <a:xfrm>
            <a:off x="8433668" y="5105023"/>
            <a:ext cx="698583" cy="619416"/>
          </a:xfrm>
          <a:custGeom>
            <a:avLst/>
            <a:gdLst>
              <a:gd name="connsiteX0" fmla="*/ 1428840 w 1582811"/>
              <a:gd name="connsiteY0" fmla="*/ 1234346 h 1403438"/>
              <a:gd name="connsiteX1" fmla="*/ 1403993 w 1582811"/>
              <a:gd name="connsiteY1" fmla="*/ 1234346 h 1403438"/>
              <a:gd name="connsiteX2" fmla="*/ 1444106 w 1582811"/>
              <a:gd name="connsiteY2" fmla="*/ 1004316 h 1403438"/>
              <a:gd name="connsiteX3" fmla="*/ 1308888 w 1582811"/>
              <a:gd name="connsiteY3" fmla="*/ 934164 h 1403438"/>
              <a:gd name="connsiteX4" fmla="*/ 1286813 w 1582811"/>
              <a:gd name="connsiteY4" fmla="*/ 935676 h 1403438"/>
              <a:gd name="connsiteX5" fmla="*/ 1171447 w 1582811"/>
              <a:gd name="connsiteY5" fmla="*/ 869450 h 1403438"/>
              <a:gd name="connsiteX6" fmla="*/ 1156882 w 1582811"/>
              <a:gd name="connsiteY6" fmla="*/ 869450 h 1403438"/>
              <a:gd name="connsiteX7" fmla="*/ 1209600 w 1582811"/>
              <a:gd name="connsiteY7" fmla="*/ 727625 h 1403438"/>
              <a:gd name="connsiteX8" fmla="*/ 1362967 w 1582811"/>
              <a:gd name="connsiteY8" fmla="*/ 727625 h 1403438"/>
              <a:gd name="connsiteX9" fmla="*/ 1378087 w 1582811"/>
              <a:gd name="connsiteY9" fmla="*/ 712505 h 1403438"/>
              <a:gd name="connsiteX10" fmla="*/ 1378087 w 1582811"/>
              <a:gd name="connsiteY10" fmla="*/ 86184 h 1403438"/>
              <a:gd name="connsiteX11" fmla="*/ 1362967 w 1582811"/>
              <a:gd name="connsiteY11" fmla="*/ 71064 h 1403438"/>
              <a:gd name="connsiteX12" fmla="*/ 219794 w 1582811"/>
              <a:gd name="connsiteY12" fmla="*/ 71064 h 1403438"/>
              <a:gd name="connsiteX13" fmla="*/ 204674 w 1582811"/>
              <a:gd name="connsiteY13" fmla="*/ 86184 h 1403438"/>
              <a:gd name="connsiteX14" fmla="*/ 204674 w 1582811"/>
              <a:gd name="connsiteY14" fmla="*/ 712505 h 1403438"/>
              <a:gd name="connsiteX15" fmla="*/ 219794 w 1582811"/>
              <a:gd name="connsiteY15" fmla="*/ 727625 h 1403438"/>
              <a:gd name="connsiteX16" fmla="*/ 372960 w 1582811"/>
              <a:gd name="connsiteY16" fmla="*/ 727625 h 1403438"/>
              <a:gd name="connsiteX17" fmla="*/ 370037 w 1582811"/>
              <a:gd name="connsiteY17" fmla="*/ 756353 h 1403438"/>
              <a:gd name="connsiteX18" fmla="*/ 370591 w 1582811"/>
              <a:gd name="connsiteY18" fmla="*/ 768499 h 1403438"/>
              <a:gd name="connsiteX19" fmla="*/ 150646 w 1582811"/>
              <a:gd name="connsiteY19" fmla="*/ 768499 h 1403438"/>
              <a:gd name="connsiteX20" fmla="*/ 150646 w 1582811"/>
              <a:gd name="connsiteY20" fmla="*/ 30240 h 1403438"/>
              <a:gd name="connsiteX21" fmla="*/ 1431914 w 1582811"/>
              <a:gd name="connsiteY21" fmla="*/ 30240 h 1403438"/>
              <a:gd name="connsiteX22" fmla="*/ 1431914 w 1582811"/>
              <a:gd name="connsiteY22" fmla="*/ 768499 h 1403438"/>
              <a:gd name="connsiteX23" fmla="*/ 1271189 w 1582811"/>
              <a:gd name="connsiteY23" fmla="*/ 768499 h 1403438"/>
              <a:gd name="connsiteX24" fmla="*/ 1271189 w 1582811"/>
              <a:gd name="connsiteY24" fmla="*/ 798739 h 1403438"/>
              <a:gd name="connsiteX25" fmla="*/ 1447034 w 1582811"/>
              <a:gd name="connsiteY25" fmla="*/ 798739 h 1403438"/>
              <a:gd name="connsiteX26" fmla="*/ 1462154 w 1582811"/>
              <a:gd name="connsiteY26" fmla="*/ 783619 h 1403438"/>
              <a:gd name="connsiteX27" fmla="*/ 1462154 w 1582811"/>
              <a:gd name="connsiteY27" fmla="*/ 15120 h 1403438"/>
              <a:gd name="connsiteX28" fmla="*/ 1447034 w 1582811"/>
              <a:gd name="connsiteY28" fmla="*/ 0 h 1403438"/>
              <a:gd name="connsiteX29" fmla="*/ 135526 w 1582811"/>
              <a:gd name="connsiteY29" fmla="*/ 0 h 1403438"/>
              <a:gd name="connsiteX30" fmla="*/ 120406 w 1582811"/>
              <a:gd name="connsiteY30" fmla="*/ 15120 h 1403438"/>
              <a:gd name="connsiteX31" fmla="*/ 120406 w 1582811"/>
              <a:gd name="connsiteY31" fmla="*/ 783619 h 1403438"/>
              <a:gd name="connsiteX32" fmla="*/ 135526 w 1582811"/>
              <a:gd name="connsiteY32" fmla="*/ 798739 h 1403438"/>
              <a:gd name="connsiteX33" fmla="*/ 376639 w 1582811"/>
              <a:gd name="connsiteY33" fmla="*/ 798739 h 1403438"/>
              <a:gd name="connsiteX34" fmla="*/ 425678 w 1582811"/>
              <a:gd name="connsiteY34" fmla="*/ 869299 h 1403438"/>
              <a:gd name="connsiteX35" fmla="*/ 411113 w 1582811"/>
              <a:gd name="connsiteY35" fmla="*/ 869299 h 1403438"/>
              <a:gd name="connsiteX36" fmla="*/ 295747 w 1582811"/>
              <a:gd name="connsiteY36" fmla="*/ 935525 h 1403438"/>
              <a:gd name="connsiteX37" fmla="*/ 273672 w 1582811"/>
              <a:gd name="connsiteY37" fmla="*/ 934013 h 1403438"/>
              <a:gd name="connsiteX38" fmla="*/ 108415 w 1582811"/>
              <a:gd name="connsiteY38" fmla="*/ 1098977 h 1403438"/>
              <a:gd name="connsiteX39" fmla="*/ 178567 w 1582811"/>
              <a:gd name="connsiteY39" fmla="*/ 1234195 h 1403438"/>
              <a:gd name="connsiteX40" fmla="*/ 153720 w 1582811"/>
              <a:gd name="connsiteY40" fmla="*/ 1234195 h 1403438"/>
              <a:gd name="connsiteX41" fmla="*/ 0 w 1582811"/>
              <a:gd name="connsiteY41" fmla="*/ 1388319 h 1403438"/>
              <a:gd name="connsiteX42" fmla="*/ 15120 w 1582811"/>
              <a:gd name="connsiteY42" fmla="*/ 1403439 h 1403438"/>
              <a:gd name="connsiteX43" fmla="*/ 465192 w 1582811"/>
              <a:gd name="connsiteY43" fmla="*/ 1403439 h 1403438"/>
              <a:gd name="connsiteX44" fmla="*/ 465192 w 1582811"/>
              <a:gd name="connsiteY44" fmla="*/ 1373199 h 1403438"/>
              <a:gd name="connsiteX45" fmla="*/ 30895 w 1582811"/>
              <a:gd name="connsiteY45" fmla="*/ 1373199 h 1403438"/>
              <a:gd name="connsiteX46" fmla="*/ 153720 w 1582811"/>
              <a:gd name="connsiteY46" fmla="*/ 1264586 h 1403438"/>
              <a:gd name="connsiteX47" fmla="*/ 393624 w 1582811"/>
              <a:gd name="connsiteY47" fmla="*/ 1264586 h 1403438"/>
              <a:gd name="connsiteX48" fmla="*/ 517356 w 1582811"/>
              <a:gd name="connsiteY48" fmla="*/ 1388319 h 1403438"/>
              <a:gd name="connsiteX49" fmla="*/ 547596 w 1582811"/>
              <a:gd name="connsiteY49" fmla="*/ 1388319 h 1403438"/>
              <a:gd name="connsiteX50" fmla="*/ 671328 w 1582811"/>
              <a:gd name="connsiteY50" fmla="*/ 1264586 h 1403438"/>
              <a:gd name="connsiteX51" fmla="*/ 911232 w 1582811"/>
              <a:gd name="connsiteY51" fmla="*/ 1264586 h 1403438"/>
              <a:gd name="connsiteX52" fmla="*/ 1034006 w 1582811"/>
              <a:gd name="connsiteY52" fmla="*/ 1373199 h 1403438"/>
              <a:gd name="connsiteX53" fmla="*/ 715680 w 1582811"/>
              <a:gd name="connsiteY53" fmla="*/ 1373199 h 1403438"/>
              <a:gd name="connsiteX54" fmla="*/ 715680 w 1582811"/>
              <a:gd name="connsiteY54" fmla="*/ 1403439 h 1403438"/>
              <a:gd name="connsiteX55" fmla="*/ 1567692 w 1582811"/>
              <a:gd name="connsiteY55" fmla="*/ 1403439 h 1403438"/>
              <a:gd name="connsiteX56" fmla="*/ 1582812 w 1582811"/>
              <a:gd name="connsiteY56" fmla="*/ 1388319 h 1403438"/>
              <a:gd name="connsiteX57" fmla="*/ 1428840 w 1582811"/>
              <a:gd name="connsiteY57" fmla="*/ 1234346 h 1403438"/>
              <a:gd name="connsiteX58" fmla="*/ 1443960 w 1582811"/>
              <a:gd name="connsiteY58" fmla="*/ 1099375 h 1403438"/>
              <a:gd name="connsiteX59" fmla="*/ 1308989 w 1582811"/>
              <a:gd name="connsiteY59" fmla="*/ 1234346 h 1403438"/>
              <a:gd name="connsiteX60" fmla="*/ 1174018 w 1582811"/>
              <a:gd name="connsiteY60" fmla="*/ 1099375 h 1403438"/>
              <a:gd name="connsiteX61" fmla="*/ 1308989 w 1582811"/>
              <a:gd name="connsiteY61" fmla="*/ 964404 h 1403438"/>
              <a:gd name="connsiteX62" fmla="*/ 1443859 w 1582811"/>
              <a:gd name="connsiteY62" fmla="*/ 1099375 h 1403438"/>
              <a:gd name="connsiteX63" fmla="*/ 1068984 w 1582811"/>
              <a:gd name="connsiteY63" fmla="*/ 869450 h 1403438"/>
              <a:gd name="connsiteX64" fmla="*/ 955886 w 1582811"/>
              <a:gd name="connsiteY64" fmla="*/ 756353 h 1403438"/>
              <a:gd name="connsiteX65" fmla="*/ 1068984 w 1582811"/>
              <a:gd name="connsiteY65" fmla="*/ 643255 h 1403438"/>
              <a:gd name="connsiteX66" fmla="*/ 1182082 w 1582811"/>
              <a:gd name="connsiteY66" fmla="*/ 756353 h 1403438"/>
              <a:gd name="connsiteX67" fmla="*/ 1068984 w 1582811"/>
              <a:gd name="connsiteY67" fmla="*/ 869450 h 1403438"/>
              <a:gd name="connsiteX68" fmla="*/ 791280 w 1582811"/>
              <a:gd name="connsiteY68" fmla="*/ 964404 h 1403438"/>
              <a:gd name="connsiteX69" fmla="*/ 926251 w 1582811"/>
              <a:gd name="connsiteY69" fmla="*/ 1099375 h 1403438"/>
              <a:gd name="connsiteX70" fmla="*/ 791280 w 1582811"/>
              <a:gd name="connsiteY70" fmla="*/ 1234346 h 1403438"/>
              <a:gd name="connsiteX71" fmla="*/ 656309 w 1582811"/>
              <a:gd name="connsiteY71" fmla="*/ 1099375 h 1403438"/>
              <a:gd name="connsiteX72" fmla="*/ 791280 w 1582811"/>
              <a:gd name="connsiteY72" fmla="*/ 964404 h 1403438"/>
              <a:gd name="connsiteX73" fmla="*/ 846720 w 1582811"/>
              <a:gd name="connsiteY73" fmla="*/ 943639 h 1403438"/>
              <a:gd name="connsiteX74" fmla="*/ 735840 w 1582811"/>
              <a:gd name="connsiteY74" fmla="*/ 943639 h 1403438"/>
              <a:gd name="connsiteX75" fmla="*/ 616140 w 1582811"/>
              <a:gd name="connsiteY75" fmla="*/ 869299 h 1403438"/>
              <a:gd name="connsiteX76" fmla="*/ 601574 w 1582811"/>
              <a:gd name="connsiteY76" fmla="*/ 869299 h 1403438"/>
              <a:gd name="connsiteX77" fmla="*/ 650614 w 1582811"/>
              <a:gd name="connsiteY77" fmla="*/ 798739 h 1403438"/>
              <a:gd name="connsiteX78" fmla="*/ 932148 w 1582811"/>
              <a:gd name="connsiteY78" fmla="*/ 798739 h 1403438"/>
              <a:gd name="connsiteX79" fmla="*/ 981187 w 1582811"/>
              <a:gd name="connsiteY79" fmla="*/ 869299 h 1403438"/>
              <a:gd name="connsiteX80" fmla="*/ 966622 w 1582811"/>
              <a:gd name="connsiteY80" fmla="*/ 869299 h 1403438"/>
              <a:gd name="connsiteX81" fmla="*/ 846720 w 1582811"/>
              <a:gd name="connsiteY81" fmla="*/ 943639 h 1403438"/>
              <a:gd name="connsiteX82" fmla="*/ 926100 w 1582811"/>
              <a:gd name="connsiteY82" fmla="*/ 768348 h 1403438"/>
              <a:gd name="connsiteX83" fmla="*/ 656359 w 1582811"/>
              <a:gd name="connsiteY83" fmla="*/ 768348 h 1403438"/>
              <a:gd name="connsiteX84" fmla="*/ 656914 w 1582811"/>
              <a:gd name="connsiteY84" fmla="*/ 756202 h 1403438"/>
              <a:gd name="connsiteX85" fmla="*/ 653990 w 1582811"/>
              <a:gd name="connsiteY85" fmla="*/ 727474 h 1403438"/>
              <a:gd name="connsiteX86" fmla="*/ 928570 w 1582811"/>
              <a:gd name="connsiteY86" fmla="*/ 727474 h 1403438"/>
              <a:gd name="connsiteX87" fmla="*/ 925646 w 1582811"/>
              <a:gd name="connsiteY87" fmla="*/ 756202 h 1403438"/>
              <a:gd name="connsiteX88" fmla="*/ 926201 w 1582811"/>
              <a:gd name="connsiteY88" fmla="*/ 768499 h 1403438"/>
              <a:gd name="connsiteX89" fmla="*/ 234914 w 1582811"/>
              <a:gd name="connsiteY89" fmla="*/ 697385 h 1403438"/>
              <a:gd name="connsiteX90" fmla="*/ 234914 w 1582811"/>
              <a:gd name="connsiteY90" fmla="*/ 101304 h 1403438"/>
              <a:gd name="connsiteX91" fmla="*/ 1347646 w 1582811"/>
              <a:gd name="connsiteY91" fmla="*/ 101304 h 1403438"/>
              <a:gd name="connsiteX92" fmla="*/ 1347646 w 1582811"/>
              <a:gd name="connsiteY92" fmla="*/ 697385 h 1403438"/>
              <a:gd name="connsiteX93" fmla="*/ 1199520 w 1582811"/>
              <a:gd name="connsiteY93" fmla="*/ 697385 h 1403438"/>
              <a:gd name="connsiteX94" fmla="*/ 1010076 w 1582811"/>
              <a:gd name="connsiteY94" fmla="*/ 625656 h 1403438"/>
              <a:gd name="connsiteX95" fmla="*/ 938347 w 1582811"/>
              <a:gd name="connsiteY95" fmla="*/ 697385 h 1403438"/>
              <a:gd name="connsiteX96" fmla="*/ 644162 w 1582811"/>
              <a:gd name="connsiteY96" fmla="*/ 697385 h 1403438"/>
              <a:gd name="connsiteX97" fmla="*/ 454719 w 1582811"/>
              <a:gd name="connsiteY97" fmla="*/ 625656 h 1403438"/>
              <a:gd name="connsiteX98" fmla="*/ 382990 w 1582811"/>
              <a:gd name="connsiteY98" fmla="*/ 697385 h 1403438"/>
              <a:gd name="connsiteX99" fmla="*/ 400478 w 1582811"/>
              <a:gd name="connsiteY99" fmla="*/ 756353 h 1403438"/>
              <a:gd name="connsiteX100" fmla="*/ 513576 w 1582811"/>
              <a:gd name="connsiteY100" fmla="*/ 643255 h 1403438"/>
              <a:gd name="connsiteX101" fmla="*/ 626674 w 1582811"/>
              <a:gd name="connsiteY101" fmla="*/ 756353 h 1403438"/>
              <a:gd name="connsiteX102" fmla="*/ 513576 w 1582811"/>
              <a:gd name="connsiteY102" fmla="*/ 869450 h 1403438"/>
              <a:gd name="connsiteX103" fmla="*/ 400478 w 1582811"/>
              <a:gd name="connsiteY103" fmla="*/ 756353 h 1403438"/>
              <a:gd name="connsiteX104" fmla="*/ 138701 w 1582811"/>
              <a:gd name="connsiteY104" fmla="*/ 1099375 h 1403438"/>
              <a:gd name="connsiteX105" fmla="*/ 273672 w 1582811"/>
              <a:gd name="connsiteY105" fmla="*/ 964404 h 1403438"/>
              <a:gd name="connsiteX106" fmla="*/ 408643 w 1582811"/>
              <a:gd name="connsiteY106" fmla="*/ 1099375 h 1403438"/>
              <a:gd name="connsiteX107" fmla="*/ 273672 w 1582811"/>
              <a:gd name="connsiteY107" fmla="*/ 1234346 h 1403438"/>
              <a:gd name="connsiteX108" fmla="*/ 138701 w 1582811"/>
              <a:gd name="connsiteY108" fmla="*/ 1099375 h 1403438"/>
              <a:gd name="connsiteX109" fmla="*/ 671328 w 1582811"/>
              <a:gd name="connsiteY109" fmla="*/ 1234346 h 1403438"/>
              <a:gd name="connsiteX110" fmla="*/ 532476 w 1582811"/>
              <a:gd name="connsiteY110" fmla="*/ 1321639 h 1403438"/>
              <a:gd name="connsiteX111" fmla="*/ 393624 w 1582811"/>
              <a:gd name="connsiteY111" fmla="*/ 1234145 h 1403438"/>
              <a:gd name="connsiteX112" fmla="*/ 368777 w 1582811"/>
              <a:gd name="connsiteY112" fmla="*/ 1234145 h 1403438"/>
              <a:gd name="connsiteX113" fmla="*/ 408825 w 1582811"/>
              <a:gd name="connsiteY113" fmla="*/ 1004104 h 1403438"/>
              <a:gd name="connsiteX114" fmla="*/ 326945 w 1582811"/>
              <a:gd name="connsiteY114" fmla="*/ 942782 h 1403438"/>
              <a:gd name="connsiteX115" fmla="*/ 411113 w 1582811"/>
              <a:gd name="connsiteY115" fmla="*/ 899489 h 1403438"/>
              <a:gd name="connsiteX116" fmla="*/ 616039 w 1582811"/>
              <a:gd name="connsiteY116" fmla="*/ 899489 h 1403438"/>
              <a:gd name="connsiteX117" fmla="*/ 708372 w 1582811"/>
              <a:gd name="connsiteY117" fmla="*/ 956340 h 1403438"/>
              <a:gd name="connsiteX118" fmla="*/ 648341 w 1582811"/>
              <a:gd name="connsiteY118" fmla="*/ 1181920 h 1403438"/>
              <a:gd name="connsiteX119" fmla="*/ 696175 w 1582811"/>
              <a:gd name="connsiteY119" fmla="*/ 1234145 h 1403438"/>
              <a:gd name="connsiteX120" fmla="*/ 911232 w 1582811"/>
              <a:gd name="connsiteY120" fmla="*/ 1234346 h 1403438"/>
              <a:gd name="connsiteX121" fmla="*/ 886385 w 1582811"/>
              <a:gd name="connsiteY121" fmla="*/ 1234346 h 1403438"/>
              <a:gd name="connsiteX122" fmla="*/ 926413 w 1582811"/>
              <a:gd name="connsiteY122" fmla="*/ 1004376 h 1403438"/>
              <a:gd name="connsiteX123" fmla="*/ 874188 w 1582811"/>
              <a:gd name="connsiteY123" fmla="*/ 956542 h 1403438"/>
              <a:gd name="connsiteX124" fmla="*/ 966521 w 1582811"/>
              <a:gd name="connsiteY124" fmla="*/ 899690 h 1403438"/>
              <a:gd name="connsiteX125" fmla="*/ 1171447 w 1582811"/>
              <a:gd name="connsiteY125" fmla="*/ 899690 h 1403438"/>
              <a:gd name="connsiteX126" fmla="*/ 1255565 w 1582811"/>
              <a:gd name="connsiteY126" fmla="*/ 943034 h 1403438"/>
              <a:gd name="connsiteX127" fmla="*/ 1152522 w 1582811"/>
              <a:gd name="connsiteY127" fmla="*/ 1152567 h 1403438"/>
              <a:gd name="connsiteX128" fmla="*/ 1213783 w 1582811"/>
              <a:gd name="connsiteY128" fmla="*/ 1234346 h 1403438"/>
              <a:gd name="connsiteX129" fmla="*/ 1188936 w 1582811"/>
              <a:gd name="connsiteY129" fmla="*/ 1234346 h 1403438"/>
              <a:gd name="connsiteX130" fmla="*/ 1050084 w 1582811"/>
              <a:gd name="connsiteY130" fmla="*/ 1321891 h 1403438"/>
              <a:gd name="connsiteX131" fmla="*/ 911232 w 1582811"/>
              <a:gd name="connsiteY131" fmla="*/ 1234346 h 1403438"/>
              <a:gd name="connsiteX132" fmla="*/ 1066111 w 1582811"/>
              <a:gd name="connsiteY132" fmla="*/ 1373199 h 1403438"/>
              <a:gd name="connsiteX133" fmla="*/ 1188936 w 1582811"/>
              <a:gd name="connsiteY133" fmla="*/ 1264586 h 1403438"/>
              <a:gd name="connsiteX134" fmla="*/ 1428840 w 1582811"/>
              <a:gd name="connsiteY134" fmla="*/ 1264586 h 1403438"/>
              <a:gd name="connsiteX135" fmla="*/ 1551665 w 1582811"/>
              <a:gd name="connsiteY135" fmla="*/ 1373199 h 1403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</a:cxnLst>
            <a:rect l="l" t="t" r="r" b="b"/>
            <a:pathLst>
              <a:path w="1582811" h="1403438">
                <a:moveTo>
                  <a:pt x="1428840" y="1234346"/>
                </a:moveTo>
                <a:lnTo>
                  <a:pt x="1403993" y="1234346"/>
                </a:lnTo>
                <a:cubicBezTo>
                  <a:pt x="1478590" y="1181900"/>
                  <a:pt x="1496552" y="1078913"/>
                  <a:pt x="1444106" y="1004316"/>
                </a:cubicBezTo>
                <a:cubicBezTo>
                  <a:pt x="1413161" y="960296"/>
                  <a:pt x="1362700" y="934119"/>
                  <a:pt x="1308888" y="934164"/>
                </a:cubicBezTo>
                <a:cubicBezTo>
                  <a:pt x="1301504" y="934154"/>
                  <a:pt x="1294126" y="934663"/>
                  <a:pt x="1286813" y="935676"/>
                </a:cubicBezTo>
                <a:cubicBezTo>
                  <a:pt x="1262747" y="894776"/>
                  <a:pt x="1218899" y="869607"/>
                  <a:pt x="1171447" y="869450"/>
                </a:cubicBezTo>
                <a:lnTo>
                  <a:pt x="1156882" y="869450"/>
                </a:lnTo>
                <a:cubicBezTo>
                  <a:pt x="1200079" y="836106"/>
                  <a:pt x="1220532" y="781084"/>
                  <a:pt x="1209600" y="727625"/>
                </a:cubicBezTo>
                <a:lnTo>
                  <a:pt x="1362967" y="727625"/>
                </a:lnTo>
                <a:cubicBezTo>
                  <a:pt x="1371319" y="727625"/>
                  <a:pt x="1378087" y="720856"/>
                  <a:pt x="1378087" y="712505"/>
                </a:cubicBezTo>
                <a:lnTo>
                  <a:pt x="1378087" y="86184"/>
                </a:lnTo>
                <a:cubicBezTo>
                  <a:pt x="1378087" y="77833"/>
                  <a:pt x="1371319" y="71064"/>
                  <a:pt x="1362967" y="71064"/>
                </a:cubicBezTo>
                <a:lnTo>
                  <a:pt x="219794" y="71064"/>
                </a:lnTo>
                <a:cubicBezTo>
                  <a:pt x="211443" y="71064"/>
                  <a:pt x="204674" y="77833"/>
                  <a:pt x="204674" y="86184"/>
                </a:cubicBezTo>
                <a:lnTo>
                  <a:pt x="204674" y="712505"/>
                </a:lnTo>
                <a:cubicBezTo>
                  <a:pt x="204674" y="720856"/>
                  <a:pt x="211443" y="727625"/>
                  <a:pt x="219794" y="727625"/>
                </a:cubicBezTo>
                <a:lnTo>
                  <a:pt x="372960" y="727625"/>
                </a:lnTo>
                <a:cubicBezTo>
                  <a:pt x="371015" y="737075"/>
                  <a:pt x="370032" y="746701"/>
                  <a:pt x="370037" y="756353"/>
                </a:cubicBezTo>
                <a:cubicBezTo>
                  <a:pt x="370037" y="760435"/>
                  <a:pt x="370037" y="764467"/>
                  <a:pt x="370591" y="768499"/>
                </a:cubicBezTo>
                <a:lnTo>
                  <a:pt x="150646" y="768499"/>
                </a:lnTo>
                <a:lnTo>
                  <a:pt x="150646" y="30240"/>
                </a:lnTo>
                <a:lnTo>
                  <a:pt x="1431914" y="30240"/>
                </a:lnTo>
                <a:lnTo>
                  <a:pt x="1431914" y="768499"/>
                </a:lnTo>
                <a:lnTo>
                  <a:pt x="1271189" y="768499"/>
                </a:lnTo>
                <a:lnTo>
                  <a:pt x="1271189" y="798739"/>
                </a:lnTo>
                <a:lnTo>
                  <a:pt x="1447034" y="798739"/>
                </a:lnTo>
                <a:cubicBezTo>
                  <a:pt x="1455386" y="798739"/>
                  <a:pt x="1462154" y="791971"/>
                  <a:pt x="1462154" y="783619"/>
                </a:cubicBezTo>
                <a:lnTo>
                  <a:pt x="1462154" y="15120"/>
                </a:lnTo>
                <a:cubicBezTo>
                  <a:pt x="1462154" y="6769"/>
                  <a:pt x="1455386" y="0"/>
                  <a:pt x="1447034" y="0"/>
                </a:cubicBezTo>
                <a:lnTo>
                  <a:pt x="135526" y="0"/>
                </a:lnTo>
                <a:cubicBezTo>
                  <a:pt x="127174" y="0"/>
                  <a:pt x="120406" y="6769"/>
                  <a:pt x="120406" y="15120"/>
                </a:cubicBezTo>
                <a:lnTo>
                  <a:pt x="120406" y="783619"/>
                </a:lnTo>
                <a:cubicBezTo>
                  <a:pt x="120406" y="791971"/>
                  <a:pt x="127174" y="798739"/>
                  <a:pt x="135526" y="798739"/>
                </a:cubicBezTo>
                <a:lnTo>
                  <a:pt x="376639" y="798739"/>
                </a:lnTo>
                <a:cubicBezTo>
                  <a:pt x="385414" y="826706"/>
                  <a:pt x="402525" y="851327"/>
                  <a:pt x="425678" y="869299"/>
                </a:cubicBezTo>
                <a:lnTo>
                  <a:pt x="411113" y="869299"/>
                </a:lnTo>
                <a:cubicBezTo>
                  <a:pt x="363591" y="869199"/>
                  <a:pt x="319622" y="894439"/>
                  <a:pt x="295747" y="935525"/>
                </a:cubicBezTo>
                <a:cubicBezTo>
                  <a:pt x="288434" y="934512"/>
                  <a:pt x="281056" y="934008"/>
                  <a:pt x="273672" y="934013"/>
                </a:cubicBezTo>
                <a:cubicBezTo>
                  <a:pt x="182483" y="933932"/>
                  <a:pt x="108496" y="1007788"/>
                  <a:pt x="108415" y="1098977"/>
                </a:cubicBezTo>
                <a:cubicBezTo>
                  <a:pt x="108365" y="1152789"/>
                  <a:pt x="134543" y="1203250"/>
                  <a:pt x="178567" y="1234195"/>
                </a:cubicBezTo>
                <a:lnTo>
                  <a:pt x="153720" y="1234195"/>
                </a:lnTo>
                <a:cubicBezTo>
                  <a:pt x="68771" y="1234447"/>
                  <a:pt x="27" y="1303369"/>
                  <a:pt x="0" y="1388319"/>
                </a:cubicBezTo>
                <a:cubicBezTo>
                  <a:pt x="0" y="1396670"/>
                  <a:pt x="6769" y="1403439"/>
                  <a:pt x="15120" y="1403439"/>
                </a:cubicBezTo>
                <a:lnTo>
                  <a:pt x="465192" y="1403439"/>
                </a:lnTo>
                <a:lnTo>
                  <a:pt x="465192" y="1373199"/>
                </a:lnTo>
                <a:lnTo>
                  <a:pt x="30895" y="1373199"/>
                </a:lnTo>
                <a:cubicBezTo>
                  <a:pt x="38637" y="1311227"/>
                  <a:pt x="91264" y="1264687"/>
                  <a:pt x="153720" y="1264586"/>
                </a:cubicBezTo>
                <a:lnTo>
                  <a:pt x="393624" y="1264586"/>
                </a:lnTo>
                <a:cubicBezTo>
                  <a:pt x="461926" y="1264672"/>
                  <a:pt x="517270" y="1320016"/>
                  <a:pt x="517356" y="1388319"/>
                </a:cubicBezTo>
                <a:lnTo>
                  <a:pt x="547596" y="1388319"/>
                </a:lnTo>
                <a:cubicBezTo>
                  <a:pt x="547707" y="1320032"/>
                  <a:pt x="603041" y="1264697"/>
                  <a:pt x="671328" y="1264586"/>
                </a:cubicBezTo>
                <a:lnTo>
                  <a:pt x="911232" y="1264586"/>
                </a:lnTo>
                <a:cubicBezTo>
                  <a:pt x="973673" y="1264692"/>
                  <a:pt x="1026285" y="1311237"/>
                  <a:pt x="1034006" y="1373199"/>
                </a:cubicBezTo>
                <a:lnTo>
                  <a:pt x="715680" y="1373199"/>
                </a:lnTo>
                <a:lnTo>
                  <a:pt x="715680" y="1403439"/>
                </a:lnTo>
                <a:lnTo>
                  <a:pt x="1567692" y="1403439"/>
                </a:lnTo>
                <a:cubicBezTo>
                  <a:pt x="1576043" y="1403439"/>
                  <a:pt x="1582812" y="1396670"/>
                  <a:pt x="1582812" y="1388319"/>
                </a:cubicBezTo>
                <a:cubicBezTo>
                  <a:pt x="1582701" y="1303329"/>
                  <a:pt x="1513830" y="1234457"/>
                  <a:pt x="1428840" y="1234346"/>
                </a:cubicBezTo>
                <a:close/>
                <a:moveTo>
                  <a:pt x="1443960" y="1099375"/>
                </a:moveTo>
                <a:cubicBezTo>
                  <a:pt x="1443960" y="1173917"/>
                  <a:pt x="1383531" y="1234346"/>
                  <a:pt x="1308989" y="1234346"/>
                </a:cubicBezTo>
                <a:cubicBezTo>
                  <a:pt x="1234447" y="1234346"/>
                  <a:pt x="1174018" y="1173917"/>
                  <a:pt x="1174018" y="1099375"/>
                </a:cubicBezTo>
                <a:cubicBezTo>
                  <a:pt x="1174018" y="1024834"/>
                  <a:pt x="1234447" y="964404"/>
                  <a:pt x="1308989" y="964404"/>
                </a:cubicBezTo>
                <a:cubicBezTo>
                  <a:pt x="1383460" y="964545"/>
                  <a:pt x="1443779" y="1024904"/>
                  <a:pt x="1443859" y="1099375"/>
                </a:cubicBezTo>
                <a:close/>
                <a:moveTo>
                  <a:pt x="1068984" y="869450"/>
                </a:moveTo>
                <a:cubicBezTo>
                  <a:pt x="1006523" y="869450"/>
                  <a:pt x="955886" y="818814"/>
                  <a:pt x="955886" y="756353"/>
                </a:cubicBezTo>
                <a:cubicBezTo>
                  <a:pt x="955886" y="693892"/>
                  <a:pt x="1006523" y="643255"/>
                  <a:pt x="1068984" y="643255"/>
                </a:cubicBezTo>
                <a:cubicBezTo>
                  <a:pt x="1131445" y="643255"/>
                  <a:pt x="1182082" y="693892"/>
                  <a:pt x="1182082" y="756353"/>
                </a:cubicBezTo>
                <a:cubicBezTo>
                  <a:pt x="1181996" y="818778"/>
                  <a:pt x="1131409" y="869365"/>
                  <a:pt x="1068984" y="869450"/>
                </a:cubicBezTo>
                <a:close/>
                <a:moveTo>
                  <a:pt x="791280" y="964404"/>
                </a:moveTo>
                <a:cubicBezTo>
                  <a:pt x="865822" y="964404"/>
                  <a:pt x="926251" y="1024834"/>
                  <a:pt x="926251" y="1099375"/>
                </a:cubicBezTo>
                <a:cubicBezTo>
                  <a:pt x="926251" y="1173917"/>
                  <a:pt x="865822" y="1234346"/>
                  <a:pt x="791280" y="1234346"/>
                </a:cubicBezTo>
                <a:cubicBezTo>
                  <a:pt x="716738" y="1234346"/>
                  <a:pt x="656309" y="1173917"/>
                  <a:pt x="656309" y="1099375"/>
                </a:cubicBezTo>
                <a:cubicBezTo>
                  <a:pt x="656395" y="1024869"/>
                  <a:pt x="716774" y="964490"/>
                  <a:pt x="791280" y="964404"/>
                </a:cubicBezTo>
                <a:close/>
                <a:moveTo>
                  <a:pt x="846720" y="943639"/>
                </a:moveTo>
                <a:cubicBezTo>
                  <a:pt x="810865" y="930853"/>
                  <a:pt x="771695" y="930853"/>
                  <a:pt x="735840" y="943639"/>
                </a:cubicBezTo>
                <a:cubicBezTo>
                  <a:pt x="713256" y="898173"/>
                  <a:pt x="666908" y="869385"/>
                  <a:pt x="616140" y="869299"/>
                </a:cubicBezTo>
                <a:lnTo>
                  <a:pt x="601574" y="869299"/>
                </a:lnTo>
                <a:cubicBezTo>
                  <a:pt x="624728" y="851327"/>
                  <a:pt x="641839" y="826706"/>
                  <a:pt x="650614" y="798739"/>
                </a:cubicBezTo>
                <a:lnTo>
                  <a:pt x="932148" y="798739"/>
                </a:lnTo>
                <a:cubicBezTo>
                  <a:pt x="940923" y="826706"/>
                  <a:pt x="958033" y="851327"/>
                  <a:pt x="981187" y="869299"/>
                </a:cubicBezTo>
                <a:lnTo>
                  <a:pt x="966622" y="869299"/>
                </a:lnTo>
                <a:cubicBezTo>
                  <a:pt x="915788" y="869324"/>
                  <a:pt x="869345" y="898118"/>
                  <a:pt x="846720" y="943639"/>
                </a:cubicBezTo>
                <a:close/>
                <a:moveTo>
                  <a:pt x="926100" y="768348"/>
                </a:moveTo>
                <a:lnTo>
                  <a:pt x="656359" y="768348"/>
                </a:lnTo>
                <a:cubicBezTo>
                  <a:pt x="656712" y="764316"/>
                  <a:pt x="656914" y="760284"/>
                  <a:pt x="656914" y="756202"/>
                </a:cubicBezTo>
                <a:cubicBezTo>
                  <a:pt x="656919" y="746550"/>
                  <a:pt x="655936" y="736924"/>
                  <a:pt x="653990" y="727474"/>
                </a:cubicBezTo>
                <a:lnTo>
                  <a:pt x="928570" y="727474"/>
                </a:lnTo>
                <a:cubicBezTo>
                  <a:pt x="926624" y="736924"/>
                  <a:pt x="925641" y="746550"/>
                  <a:pt x="925646" y="756202"/>
                </a:cubicBezTo>
                <a:cubicBezTo>
                  <a:pt x="925646" y="760435"/>
                  <a:pt x="925848" y="764467"/>
                  <a:pt x="926201" y="768499"/>
                </a:cubicBezTo>
                <a:close/>
                <a:moveTo>
                  <a:pt x="234914" y="697385"/>
                </a:moveTo>
                <a:lnTo>
                  <a:pt x="234914" y="101304"/>
                </a:lnTo>
                <a:lnTo>
                  <a:pt x="1347646" y="101304"/>
                </a:lnTo>
                <a:lnTo>
                  <a:pt x="1347646" y="697385"/>
                </a:lnTo>
                <a:lnTo>
                  <a:pt x="1199520" y="697385"/>
                </a:lnTo>
                <a:cubicBezTo>
                  <a:pt x="1167017" y="625262"/>
                  <a:pt x="1082199" y="593148"/>
                  <a:pt x="1010076" y="625656"/>
                </a:cubicBezTo>
                <a:cubicBezTo>
                  <a:pt x="978219" y="640015"/>
                  <a:pt x="952706" y="665527"/>
                  <a:pt x="938347" y="697385"/>
                </a:cubicBezTo>
                <a:lnTo>
                  <a:pt x="644162" y="697385"/>
                </a:lnTo>
                <a:cubicBezTo>
                  <a:pt x="611659" y="625262"/>
                  <a:pt x="526841" y="593148"/>
                  <a:pt x="454719" y="625656"/>
                </a:cubicBezTo>
                <a:cubicBezTo>
                  <a:pt x="422861" y="640015"/>
                  <a:pt x="397349" y="665527"/>
                  <a:pt x="382990" y="697385"/>
                </a:cubicBezTo>
                <a:close/>
                <a:moveTo>
                  <a:pt x="400478" y="756353"/>
                </a:moveTo>
                <a:cubicBezTo>
                  <a:pt x="400478" y="693892"/>
                  <a:pt x="451115" y="643255"/>
                  <a:pt x="513576" y="643255"/>
                </a:cubicBezTo>
                <a:cubicBezTo>
                  <a:pt x="576037" y="643255"/>
                  <a:pt x="626674" y="693892"/>
                  <a:pt x="626674" y="756353"/>
                </a:cubicBezTo>
                <a:cubicBezTo>
                  <a:pt x="626674" y="818814"/>
                  <a:pt x="576037" y="869450"/>
                  <a:pt x="513576" y="869450"/>
                </a:cubicBezTo>
                <a:cubicBezTo>
                  <a:pt x="451151" y="869365"/>
                  <a:pt x="400564" y="818778"/>
                  <a:pt x="400478" y="756353"/>
                </a:cubicBezTo>
                <a:close/>
                <a:moveTo>
                  <a:pt x="138701" y="1099375"/>
                </a:moveTo>
                <a:cubicBezTo>
                  <a:pt x="138701" y="1024834"/>
                  <a:pt x="199130" y="964404"/>
                  <a:pt x="273672" y="964404"/>
                </a:cubicBezTo>
                <a:cubicBezTo>
                  <a:pt x="348214" y="964404"/>
                  <a:pt x="408643" y="1024834"/>
                  <a:pt x="408643" y="1099375"/>
                </a:cubicBezTo>
                <a:cubicBezTo>
                  <a:pt x="408643" y="1173917"/>
                  <a:pt x="348214" y="1234346"/>
                  <a:pt x="273672" y="1234346"/>
                </a:cubicBezTo>
                <a:cubicBezTo>
                  <a:pt x="199166" y="1234261"/>
                  <a:pt x="138787" y="1173882"/>
                  <a:pt x="138701" y="1099375"/>
                </a:cubicBezTo>
                <a:close/>
                <a:moveTo>
                  <a:pt x="671328" y="1234346"/>
                </a:moveTo>
                <a:cubicBezTo>
                  <a:pt x="612123" y="1234372"/>
                  <a:pt x="558160" y="1268296"/>
                  <a:pt x="532476" y="1321639"/>
                </a:cubicBezTo>
                <a:cubicBezTo>
                  <a:pt x="506848" y="1268215"/>
                  <a:pt x="452874" y="1234205"/>
                  <a:pt x="393624" y="1234145"/>
                </a:cubicBezTo>
                <a:lnTo>
                  <a:pt x="368777" y="1234145"/>
                </a:lnTo>
                <a:cubicBezTo>
                  <a:pt x="443359" y="1181679"/>
                  <a:pt x="461291" y="1078686"/>
                  <a:pt x="408825" y="1004104"/>
                </a:cubicBezTo>
                <a:cubicBezTo>
                  <a:pt x="388710" y="975512"/>
                  <a:pt x="360042" y="954037"/>
                  <a:pt x="326945" y="942782"/>
                </a:cubicBezTo>
                <a:cubicBezTo>
                  <a:pt x="346319" y="915556"/>
                  <a:pt x="377698" y="899413"/>
                  <a:pt x="411113" y="899489"/>
                </a:cubicBezTo>
                <a:lnTo>
                  <a:pt x="616039" y="899489"/>
                </a:lnTo>
                <a:cubicBezTo>
                  <a:pt x="655054" y="899585"/>
                  <a:pt x="690722" y="921549"/>
                  <a:pt x="708372" y="956340"/>
                </a:cubicBezTo>
                <a:cubicBezTo>
                  <a:pt x="629501" y="1002058"/>
                  <a:pt x="602628" y="1103049"/>
                  <a:pt x="648341" y="1181920"/>
                </a:cubicBezTo>
                <a:cubicBezTo>
                  <a:pt x="660321" y="1202584"/>
                  <a:pt x="676640" y="1220401"/>
                  <a:pt x="696175" y="1234145"/>
                </a:cubicBezTo>
                <a:close/>
                <a:moveTo>
                  <a:pt x="911232" y="1234346"/>
                </a:moveTo>
                <a:lnTo>
                  <a:pt x="886385" y="1234346"/>
                </a:lnTo>
                <a:cubicBezTo>
                  <a:pt x="960942" y="1181895"/>
                  <a:pt x="978864" y="1078933"/>
                  <a:pt x="926413" y="1004376"/>
                </a:cubicBezTo>
                <a:cubicBezTo>
                  <a:pt x="912668" y="984841"/>
                  <a:pt x="894852" y="968522"/>
                  <a:pt x="874188" y="956542"/>
                </a:cubicBezTo>
                <a:cubicBezTo>
                  <a:pt x="891838" y="921751"/>
                  <a:pt x="927506" y="899786"/>
                  <a:pt x="966521" y="899690"/>
                </a:cubicBezTo>
                <a:lnTo>
                  <a:pt x="1171447" y="899690"/>
                </a:lnTo>
                <a:cubicBezTo>
                  <a:pt x="1204812" y="899827"/>
                  <a:pt x="1236090" y="915944"/>
                  <a:pt x="1255565" y="943034"/>
                </a:cubicBezTo>
                <a:cubicBezTo>
                  <a:pt x="1169250" y="972443"/>
                  <a:pt x="1123114" y="1066252"/>
                  <a:pt x="1152522" y="1152567"/>
                </a:cubicBezTo>
                <a:cubicBezTo>
                  <a:pt x="1163781" y="1185620"/>
                  <a:pt x="1185232" y="1214252"/>
                  <a:pt x="1213783" y="1234346"/>
                </a:cubicBezTo>
                <a:lnTo>
                  <a:pt x="1188936" y="1234346"/>
                </a:lnTo>
                <a:cubicBezTo>
                  <a:pt x="1129681" y="1234442"/>
                  <a:pt x="1075712" y="1268467"/>
                  <a:pt x="1050084" y="1321891"/>
                </a:cubicBezTo>
                <a:cubicBezTo>
                  <a:pt x="1024481" y="1268442"/>
                  <a:pt x="970497" y="1234402"/>
                  <a:pt x="911232" y="1234346"/>
                </a:cubicBezTo>
                <a:close/>
                <a:moveTo>
                  <a:pt x="1066111" y="1373199"/>
                </a:moveTo>
                <a:cubicBezTo>
                  <a:pt x="1073853" y="1311227"/>
                  <a:pt x="1126480" y="1264687"/>
                  <a:pt x="1188936" y="1264586"/>
                </a:cubicBezTo>
                <a:lnTo>
                  <a:pt x="1428840" y="1264586"/>
                </a:lnTo>
                <a:cubicBezTo>
                  <a:pt x="1491296" y="1264687"/>
                  <a:pt x="1543923" y="1311227"/>
                  <a:pt x="1551665" y="1373199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107" name="Graphic 1">
            <a:extLst>
              <a:ext uri="{FF2B5EF4-FFF2-40B4-BE49-F238E27FC236}">
                <a16:creationId xmlns:a16="http://schemas.microsoft.com/office/drawing/2014/main" id="{9E6046B1-9A30-4CD6-BDF4-70E84D4C56F4}"/>
              </a:ext>
            </a:extLst>
          </p:cNvPr>
          <p:cNvSpPr>
            <a:spLocks noChangeAspect="1"/>
          </p:cNvSpPr>
          <p:nvPr/>
        </p:nvSpPr>
        <p:spPr>
          <a:xfrm>
            <a:off x="9310033" y="5083513"/>
            <a:ext cx="652693" cy="662437"/>
          </a:xfrm>
          <a:custGeom>
            <a:avLst/>
            <a:gdLst>
              <a:gd name="connsiteX0" fmla="*/ 1087078 w 1478836"/>
              <a:gd name="connsiteY0" fmla="*/ 999785 h 1500912"/>
              <a:gd name="connsiteX1" fmla="*/ 949586 w 1478836"/>
              <a:gd name="connsiteY1" fmla="*/ 999785 h 1500912"/>
              <a:gd name="connsiteX2" fmla="*/ 949586 w 1478836"/>
              <a:gd name="connsiteY2" fmla="*/ 976198 h 1500912"/>
              <a:gd name="connsiteX3" fmla="*/ 1005379 w 1478836"/>
              <a:gd name="connsiteY3" fmla="*/ 979625 h 1500912"/>
              <a:gd name="connsiteX4" fmla="*/ 1229710 w 1478836"/>
              <a:gd name="connsiteY4" fmla="*/ 881143 h 1500912"/>
              <a:gd name="connsiteX5" fmla="*/ 1231071 w 1478836"/>
              <a:gd name="connsiteY5" fmla="*/ 868846 h 1500912"/>
              <a:gd name="connsiteX6" fmla="*/ 1222755 w 1478836"/>
              <a:gd name="connsiteY6" fmla="*/ 859673 h 1500912"/>
              <a:gd name="connsiteX7" fmla="*/ 1101795 w 1478836"/>
              <a:gd name="connsiteY7" fmla="*/ 604750 h 1500912"/>
              <a:gd name="connsiteX8" fmla="*/ 1125583 w 1478836"/>
              <a:gd name="connsiteY8" fmla="*/ 466452 h 1500912"/>
              <a:gd name="connsiteX9" fmla="*/ 1125583 w 1478836"/>
              <a:gd name="connsiteY9" fmla="*/ 365954 h 1500912"/>
              <a:gd name="connsiteX10" fmla="*/ 1012082 w 1478836"/>
              <a:gd name="connsiteY10" fmla="*/ 102614 h 1500912"/>
              <a:gd name="connsiteX11" fmla="*/ 739469 w 1478836"/>
              <a:gd name="connsiteY11" fmla="*/ 0 h 1500912"/>
              <a:gd name="connsiteX12" fmla="*/ 353304 w 1478836"/>
              <a:gd name="connsiteY12" fmla="*/ 365954 h 1500912"/>
              <a:gd name="connsiteX13" fmla="*/ 353304 w 1478836"/>
              <a:gd name="connsiteY13" fmla="*/ 466754 h 1500912"/>
              <a:gd name="connsiteX14" fmla="*/ 377244 w 1478836"/>
              <a:gd name="connsiteY14" fmla="*/ 604850 h 1500912"/>
              <a:gd name="connsiteX15" fmla="*/ 256284 w 1478836"/>
              <a:gd name="connsiteY15" fmla="*/ 859774 h 1500912"/>
              <a:gd name="connsiteX16" fmla="*/ 247968 w 1478836"/>
              <a:gd name="connsiteY16" fmla="*/ 868946 h 1500912"/>
              <a:gd name="connsiteX17" fmla="*/ 249329 w 1478836"/>
              <a:gd name="connsiteY17" fmla="*/ 881244 h 1500912"/>
              <a:gd name="connsiteX18" fmla="*/ 453298 w 1478836"/>
              <a:gd name="connsiteY18" fmla="*/ 979121 h 1500912"/>
              <a:gd name="connsiteX19" fmla="*/ 454810 w 1478836"/>
              <a:gd name="connsiteY19" fmla="*/ 948881 h 1500912"/>
              <a:gd name="connsiteX20" fmla="*/ 285516 w 1478836"/>
              <a:gd name="connsiteY20" fmla="*/ 879077 h 1500912"/>
              <a:gd name="connsiteX21" fmla="*/ 408694 w 1478836"/>
              <a:gd name="connsiteY21" fmla="*/ 620878 h 1500912"/>
              <a:gd name="connsiteX22" fmla="*/ 423814 w 1478836"/>
              <a:gd name="connsiteY22" fmla="*/ 624406 h 1500912"/>
              <a:gd name="connsiteX23" fmla="*/ 423814 w 1478836"/>
              <a:gd name="connsiteY23" fmla="*/ 626170 h 1500912"/>
              <a:gd name="connsiteX24" fmla="*/ 515592 w 1478836"/>
              <a:gd name="connsiteY24" fmla="*/ 864864 h 1500912"/>
              <a:gd name="connsiteX25" fmla="*/ 529553 w 1478836"/>
              <a:gd name="connsiteY25" fmla="*/ 879984 h 1500912"/>
              <a:gd name="connsiteX26" fmla="*/ 529250 w 1478836"/>
              <a:gd name="connsiteY26" fmla="*/ 879984 h 1500912"/>
              <a:gd name="connsiteX27" fmla="*/ 529250 w 1478836"/>
              <a:gd name="connsiteY27" fmla="*/ 999886 h 1500912"/>
              <a:gd name="connsiteX28" fmla="*/ 391558 w 1478836"/>
              <a:gd name="connsiteY28" fmla="*/ 999886 h 1500912"/>
              <a:gd name="connsiteX29" fmla="*/ 0 w 1478836"/>
              <a:gd name="connsiteY29" fmla="*/ 1391443 h 1500912"/>
              <a:gd name="connsiteX30" fmla="*/ 0 w 1478836"/>
              <a:gd name="connsiteY30" fmla="*/ 1485792 h 1500912"/>
              <a:gd name="connsiteX31" fmla="*/ 15120 w 1478836"/>
              <a:gd name="connsiteY31" fmla="*/ 1500912 h 1500912"/>
              <a:gd name="connsiteX32" fmla="*/ 351238 w 1478836"/>
              <a:gd name="connsiteY32" fmla="*/ 1500912 h 1500912"/>
              <a:gd name="connsiteX33" fmla="*/ 351238 w 1478836"/>
              <a:gd name="connsiteY33" fmla="*/ 1470672 h 1500912"/>
              <a:gd name="connsiteX34" fmla="*/ 30038 w 1478836"/>
              <a:gd name="connsiteY34" fmla="*/ 1470672 h 1500912"/>
              <a:gd name="connsiteX35" fmla="*/ 30038 w 1478836"/>
              <a:gd name="connsiteY35" fmla="*/ 1391343 h 1500912"/>
              <a:gd name="connsiteX36" fmla="*/ 391558 w 1478836"/>
              <a:gd name="connsiteY36" fmla="*/ 1030025 h 1500912"/>
              <a:gd name="connsiteX37" fmla="*/ 514030 w 1478836"/>
              <a:gd name="connsiteY37" fmla="*/ 1030025 h 1500912"/>
              <a:gd name="connsiteX38" fmla="*/ 391558 w 1478836"/>
              <a:gd name="connsiteY38" fmla="*/ 1195438 h 1500912"/>
              <a:gd name="connsiteX39" fmla="*/ 394758 w 1478836"/>
              <a:gd name="connsiteY39" fmla="*/ 1216580 h 1500912"/>
              <a:gd name="connsiteX40" fmla="*/ 403704 w 1478836"/>
              <a:gd name="connsiteY40" fmla="*/ 1219529 h 1500912"/>
              <a:gd name="connsiteX41" fmla="*/ 543917 w 1478836"/>
              <a:gd name="connsiteY41" fmla="*/ 1219529 h 1500912"/>
              <a:gd name="connsiteX42" fmla="*/ 543917 w 1478836"/>
              <a:gd name="connsiteY42" fmla="*/ 1189289 h 1500912"/>
              <a:gd name="connsiteX43" fmla="*/ 433793 w 1478836"/>
              <a:gd name="connsiteY43" fmla="*/ 1189289 h 1500912"/>
              <a:gd name="connsiteX44" fmla="*/ 540338 w 1478836"/>
              <a:gd name="connsiteY44" fmla="*/ 1045346 h 1500912"/>
              <a:gd name="connsiteX45" fmla="*/ 717293 w 1478836"/>
              <a:gd name="connsiteY45" fmla="*/ 1470571 h 1500912"/>
              <a:gd name="connsiteX46" fmla="*/ 480413 w 1478836"/>
              <a:gd name="connsiteY46" fmla="*/ 1470571 h 1500912"/>
              <a:gd name="connsiteX47" fmla="*/ 480413 w 1478836"/>
              <a:gd name="connsiteY47" fmla="*/ 1500811 h 1500912"/>
              <a:gd name="connsiteX48" fmla="*/ 1463717 w 1478836"/>
              <a:gd name="connsiteY48" fmla="*/ 1500811 h 1500912"/>
              <a:gd name="connsiteX49" fmla="*/ 1478837 w 1478836"/>
              <a:gd name="connsiteY49" fmla="*/ 1485691 h 1500912"/>
              <a:gd name="connsiteX50" fmla="*/ 1478837 w 1478836"/>
              <a:gd name="connsiteY50" fmla="*/ 1391343 h 1500912"/>
              <a:gd name="connsiteX51" fmla="*/ 1087078 w 1478836"/>
              <a:gd name="connsiteY51" fmla="*/ 999785 h 1500912"/>
              <a:gd name="connsiteX52" fmla="*/ 1193371 w 1478836"/>
              <a:gd name="connsiteY52" fmla="*/ 878825 h 1500912"/>
              <a:gd name="connsiteX53" fmla="*/ 949385 w 1478836"/>
              <a:gd name="connsiteY53" fmla="*/ 945504 h 1500912"/>
              <a:gd name="connsiteX54" fmla="*/ 949385 w 1478836"/>
              <a:gd name="connsiteY54" fmla="*/ 879480 h 1500912"/>
              <a:gd name="connsiteX55" fmla="*/ 963195 w 1478836"/>
              <a:gd name="connsiteY55" fmla="*/ 864360 h 1500912"/>
              <a:gd name="connsiteX56" fmla="*/ 1054973 w 1478836"/>
              <a:gd name="connsiteY56" fmla="*/ 625666 h 1500912"/>
              <a:gd name="connsiteX57" fmla="*/ 1054973 w 1478836"/>
              <a:gd name="connsiteY57" fmla="*/ 624406 h 1500912"/>
              <a:gd name="connsiteX58" fmla="*/ 1070093 w 1478836"/>
              <a:gd name="connsiteY58" fmla="*/ 620878 h 1500912"/>
              <a:gd name="connsiteX59" fmla="*/ 1193573 w 1478836"/>
              <a:gd name="connsiteY59" fmla="*/ 879077 h 1500912"/>
              <a:gd name="connsiteX60" fmla="*/ 1055326 w 1478836"/>
              <a:gd name="connsiteY60" fmla="*/ 593561 h 1500912"/>
              <a:gd name="connsiteX61" fmla="*/ 1056485 w 1478836"/>
              <a:gd name="connsiteY61" fmla="*/ 452794 h 1500912"/>
              <a:gd name="connsiteX62" fmla="*/ 1110428 w 1478836"/>
              <a:gd name="connsiteY62" fmla="*/ 539356 h 1500912"/>
              <a:gd name="connsiteX63" fmla="*/ 1055326 w 1478836"/>
              <a:gd name="connsiteY63" fmla="*/ 593561 h 1500912"/>
              <a:gd name="connsiteX64" fmla="*/ 739318 w 1478836"/>
              <a:gd name="connsiteY64" fmla="*/ 30240 h 1500912"/>
              <a:gd name="connsiteX65" fmla="*/ 1095192 w 1478836"/>
              <a:gd name="connsiteY65" fmla="*/ 365954 h 1500912"/>
              <a:gd name="connsiteX66" fmla="*/ 1095192 w 1478836"/>
              <a:gd name="connsiteY66" fmla="*/ 436766 h 1500912"/>
              <a:gd name="connsiteX67" fmla="*/ 1043078 w 1478836"/>
              <a:gd name="connsiteY67" fmla="*/ 420739 h 1500912"/>
              <a:gd name="connsiteX68" fmla="*/ 1041566 w 1478836"/>
              <a:gd name="connsiteY68" fmla="*/ 420739 h 1500912"/>
              <a:gd name="connsiteX69" fmla="*/ 595778 w 1478836"/>
              <a:gd name="connsiteY69" fmla="*/ 258502 h 1500912"/>
              <a:gd name="connsiteX70" fmla="*/ 574449 w 1478836"/>
              <a:gd name="connsiteY70" fmla="*/ 259999 h 1500912"/>
              <a:gd name="connsiteX71" fmla="*/ 571082 w 1478836"/>
              <a:gd name="connsiteY71" fmla="*/ 266717 h 1500912"/>
              <a:gd name="connsiteX72" fmla="*/ 435002 w 1478836"/>
              <a:gd name="connsiteY72" fmla="*/ 420941 h 1500912"/>
              <a:gd name="connsiteX73" fmla="*/ 383443 w 1478836"/>
              <a:gd name="connsiteY73" fmla="*/ 437018 h 1500912"/>
              <a:gd name="connsiteX74" fmla="*/ 383443 w 1478836"/>
              <a:gd name="connsiteY74" fmla="*/ 365954 h 1500912"/>
              <a:gd name="connsiteX75" fmla="*/ 739318 w 1478836"/>
              <a:gd name="connsiteY75" fmla="*/ 30240 h 1500912"/>
              <a:gd name="connsiteX76" fmla="*/ 366358 w 1478836"/>
              <a:gd name="connsiteY76" fmla="*/ 523001 h 1500912"/>
              <a:gd name="connsiteX77" fmla="*/ 423310 w 1478836"/>
              <a:gd name="connsiteY77" fmla="*/ 452441 h 1500912"/>
              <a:gd name="connsiteX78" fmla="*/ 423310 w 1478836"/>
              <a:gd name="connsiteY78" fmla="*/ 593561 h 1500912"/>
              <a:gd name="connsiteX79" fmla="*/ 366358 w 1478836"/>
              <a:gd name="connsiteY79" fmla="*/ 523001 h 1500912"/>
              <a:gd name="connsiteX80" fmla="*/ 453701 w 1478836"/>
              <a:gd name="connsiteY80" fmla="*/ 626119 h 1500912"/>
              <a:gd name="connsiteX81" fmla="*/ 453701 w 1478836"/>
              <a:gd name="connsiteY81" fmla="*/ 610344 h 1500912"/>
              <a:gd name="connsiteX82" fmla="*/ 453701 w 1478836"/>
              <a:gd name="connsiteY82" fmla="*/ 610344 h 1500912"/>
              <a:gd name="connsiteX83" fmla="*/ 453701 w 1478836"/>
              <a:gd name="connsiteY83" fmla="*/ 445586 h 1500912"/>
              <a:gd name="connsiteX84" fmla="*/ 594468 w 1478836"/>
              <a:gd name="connsiteY84" fmla="*/ 295898 h 1500912"/>
              <a:gd name="connsiteX85" fmla="*/ 1026446 w 1478836"/>
              <a:gd name="connsiteY85" fmla="*/ 450626 h 1500912"/>
              <a:gd name="connsiteX86" fmla="*/ 1025086 w 1478836"/>
              <a:gd name="connsiteY86" fmla="*/ 610243 h 1500912"/>
              <a:gd name="connsiteX87" fmla="*/ 1025086 w 1478836"/>
              <a:gd name="connsiteY87" fmla="*/ 610243 h 1500912"/>
              <a:gd name="connsiteX88" fmla="*/ 1025086 w 1478836"/>
              <a:gd name="connsiteY88" fmla="*/ 610243 h 1500912"/>
              <a:gd name="connsiteX89" fmla="*/ 1025086 w 1478836"/>
              <a:gd name="connsiteY89" fmla="*/ 626018 h 1500912"/>
              <a:gd name="connsiteX90" fmla="*/ 739469 w 1478836"/>
              <a:gd name="connsiteY90" fmla="*/ 943538 h 1500912"/>
              <a:gd name="connsiteX91" fmla="*/ 453701 w 1478836"/>
              <a:gd name="connsiteY91" fmla="*/ 626119 h 1500912"/>
              <a:gd name="connsiteX92" fmla="*/ 739318 w 1478836"/>
              <a:gd name="connsiteY92" fmla="*/ 973879 h 1500912"/>
              <a:gd name="connsiteX93" fmla="*/ 919346 w 1478836"/>
              <a:gd name="connsiteY93" fmla="*/ 907099 h 1500912"/>
              <a:gd name="connsiteX94" fmla="*/ 919346 w 1478836"/>
              <a:gd name="connsiteY94" fmla="*/ 1007496 h 1500912"/>
              <a:gd name="connsiteX95" fmla="*/ 739922 w 1478836"/>
              <a:gd name="connsiteY95" fmla="*/ 1154059 h 1500912"/>
              <a:gd name="connsiteX96" fmla="*/ 559138 w 1478836"/>
              <a:gd name="connsiteY96" fmla="*/ 1007446 h 1500912"/>
              <a:gd name="connsiteX97" fmla="*/ 559138 w 1478836"/>
              <a:gd name="connsiteY97" fmla="*/ 907250 h 1500912"/>
              <a:gd name="connsiteX98" fmla="*/ 739318 w 1478836"/>
              <a:gd name="connsiteY98" fmla="*/ 974131 h 1500912"/>
              <a:gd name="connsiteX99" fmla="*/ 899539 w 1478836"/>
              <a:gd name="connsiteY99" fmla="*/ 1062886 h 1500912"/>
              <a:gd name="connsiteX100" fmla="*/ 739973 w 1478836"/>
              <a:gd name="connsiteY100" fmla="*/ 1446228 h 1500912"/>
              <a:gd name="connsiteX101" fmla="*/ 581011 w 1478836"/>
              <a:gd name="connsiteY101" fmla="*/ 1064246 h 1500912"/>
              <a:gd name="connsiteX102" fmla="*/ 730447 w 1478836"/>
              <a:gd name="connsiteY102" fmla="*/ 1185206 h 1500912"/>
              <a:gd name="connsiteX103" fmla="*/ 749549 w 1478836"/>
              <a:gd name="connsiteY103" fmla="*/ 1185206 h 1500912"/>
              <a:gd name="connsiteX104" fmla="*/ 1448597 w 1478836"/>
              <a:gd name="connsiteY104" fmla="*/ 1470470 h 1500912"/>
              <a:gd name="connsiteX105" fmla="*/ 762653 w 1478836"/>
              <a:gd name="connsiteY105" fmla="*/ 1470470 h 1500912"/>
              <a:gd name="connsiteX106" fmla="*/ 939607 w 1478836"/>
              <a:gd name="connsiteY106" fmla="*/ 1045246 h 1500912"/>
              <a:gd name="connsiteX107" fmla="*/ 1046153 w 1478836"/>
              <a:gd name="connsiteY107" fmla="*/ 1189188 h 1500912"/>
              <a:gd name="connsiteX108" fmla="*/ 935878 w 1478836"/>
              <a:gd name="connsiteY108" fmla="*/ 1189188 h 1500912"/>
              <a:gd name="connsiteX109" fmla="*/ 935878 w 1478836"/>
              <a:gd name="connsiteY109" fmla="*/ 1219428 h 1500912"/>
              <a:gd name="connsiteX110" fmla="*/ 1076141 w 1478836"/>
              <a:gd name="connsiteY110" fmla="*/ 1219428 h 1500912"/>
              <a:gd name="connsiteX111" fmla="*/ 1091236 w 1478836"/>
              <a:gd name="connsiteY111" fmla="*/ 1204283 h 1500912"/>
              <a:gd name="connsiteX112" fmla="*/ 1088287 w 1478836"/>
              <a:gd name="connsiteY112" fmla="*/ 1195337 h 1500912"/>
              <a:gd name="connsiteX113" fmla="*/ 966118 w 1478836"/>
              <a:gd name="connsiteY113" fmla="*/ 1030025 h 1500912"/>
              <a:gd name="connsiteX114" fmla="*/ 1087078 w 1478836"/>
              <a:gd name="connsiteY114" fmla="*/ 1030025 h 1500912"/>
              <a:gd name="connsiteX115" fmla="*/ 1448395 w 1478836"/>
              <a:gd name="connsiteY115" fmla="*/ 1391343 h 1500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</a:cxnLst>
            <a:rect l="l" t="t" r="r" b="b"/>
            <a:pathLst>
              <a:path w="1478836" h="1500912">
                <a:moveTo>
                  <a:pt x="1087078" y="999785"/>
                </a:moveTo>
                <a:lnTo>
                  <a:pt x="949586" y="999785"/>
                </a:lnTo>
                <a:lnTo>
                  <a:pt x="949586" y="976198"/>
                </a:lnTo>
                <a:cubicBezTo>
                  <a:pt x="968103" y="978420"/>
                  <a:pt x="986731" y="979564"/>
                  <a:pt x="1005379" y="979625"/>
                </a:cubicBezTo>
                <a:cubicBezTo>
                  <a:pt x="1170086" y="979625"/>
                  <a:pt x="1227139" y="885679"/>
                  <a:pt x="1229710" y="881143"/>
                </a:cubicBezTo>
                <a:cubicBezTo>
                  <a:pt x="1231897" y="877424"/>
                  <a:pt x="1232391" y="872953"/>
                  <a:pt x="1231071" y="868846"/>
                </a:cubicBezTo>
                <a:cubicBezTo>
                  <a:pt x="1229735" y="864743"/>
                  <a:pt x="1226711" y="861402"/>
                  <a:pt x="1222755" y="859673"/>
                </a:cubicBezTo>
                <a:cubicBezTo>
                  <a:pt x="1087632" y="800352"/>
                  <a:pt x="1097863" y="638719"/>
                  <a:pt x="1101795" y="604750"/>
                </a:cubicBezTo>
                <a:cubicBezTo>
                  <a:pt x="1145209" y="572292"/>
                  <a:pt x="1155657" y="511550"/>
                  <a:pt x="1125583" y="466452"/>
                </a:cubicBezTo>
                <a:lnTo>
                  <a:pt x="1125583" y="365954"/>
                </a:lnTo>
                <a:cubicBezTo>
                  <a:pt x="1126556" y="266102"/>
                  <a:pt x="1085339" y="170473"/>
                  <a:pt x="1012082" y="102614"/>
                </a:cubicBezTo>
                <a:cubicBezTo>
                  <a:pt x="940515" y="36439"/>
                  <a:pt x="843696" y="0"/>
                  <a:pt x="739469" y="0"/>
                </a:cubicBezTo>
                <a:cubicBezTo>
                  <a:pt x="424267" y="0"/>
                  <a:pt x="353304" y="271051"/>
                  <a:pt x="353304" y="365954"/>
                </a:cubicBezTo>
                <a:lnTo>
                  <a:pt x="353304" y="466754"/>
                </a:lnTo>
                <a:cubicBezTo>
                  <a:pt x="323417" y="511857"/>
                  <a:pt x="333920" y="572438"/>
                  <a:pt x="377244" y="604850"/>
                </a:cubicBezTo>
                <a:cubicBezTo>
                  <a:pt x="380974" y="638820"/>
                  <a:pt x="391205" y="800453"/>
                  <a:pt x="256284" y="859774"/>
                </a:cubicBezTo>
                <a:cubicBezTo>
                  <a:pt x="252328" y="861502"/>
                  <a:pt x="249304" y="864844"/>
                  <a:pt x="247968" y="868946"/>
                </a:cubicBezTo>
                <a:cubicBezTo>
                  <a:pt x="246648" y="873054"/>
                  <a:pt x="247141" y="877524"/>
                  <a:pt x="249329" y="881244"/>
                </a:cubicBezTo>
                <a:cubicBezTo>
                  <a:pt x="251446" y="884923"/>
                  <a:pt x="303710" y="971510"/>
                  <a:pt x="453298" y="979121"/>
                </a:cubicBezTo>
                <a:lnTo>
                  <a:pt x="454810" y="948881"/>
                </a:lnTo>
                <a:cubicBezTo>
                  <a:pt x="355370" y="943841"/>
                  <a:pt x="305122" y="901253"/>
                  <a:pt x="285516" y="879077"/>
                </a:cubicBezTo>
                <a:cubicBezTo>
                  <a:pt x="402898" y="815825"/>
                  <a:pt x="410962" y="678787"/>
                  <a:pt x="408694" y="620878"/>
                </a:cubicBezTo>
                <a:cubicBezTo>
                  <a:pt x="413638" y="622435"/>
                  <a:pt x="418693" y="623614"/>
                  <a:pt x="423814" y="624406"/>
                </a:cubicBezTo>
                <a:lnTo>
                  <a:pt x="423814" y="626170"/>
                </a:lnTo>
                <a:cubicBezTo>
                  <a:pt x="423814" y="710892"/>
                  <a:pt x="457279" y="797882"/>
                  <a:pt x="515592" y="864864"/>
                </a:cubicBezTo>
                <a:cubicBezTo>
                  <a:pt x="520128" y="869904"/>
                  <a:pt x="524815" y="874944"/>
                  <a:pt x="529553" y="879984"/>
                </a:cubicBezTo>
                <a:lnTo>
                  <a:pt x="529250" y="879984"/>
                </a:lnTo>
                <a:lnTo>
                  <a:pt x="529250" y="999886"/>
                </a:lnTo>
                <a:lnTo>
                  <a:pt x="391558" y="999886"/>
                </a:lnTo>
                <a:cubicBezTo>
                  <a:pt x="175412" y="1000138"/>
                  <a:pt x="252" y="1175298"/>
                  <a:pt x="0" y="1391443"/>
                </a:cubicBezTo>
                <a:lnTo>
                  <a:pt x="0" y="1485792"/>
                </a:lnTo>
                <a:cubicBezTo>
                  <a:pt x="0" y="1494143"/>
                  <a:pt x="6769" y="1500912"/>
                  <a:pt x="15120" y="1500912"/>
                </a:cubicBezTo>
                <a:lnTo>
                  <a:pt x="351238" y="1500912"/>
                </a:lnTo>
                <a:lnTo>
                  <a:pt x="351238" y="1470672"/>
                </a:lnTo>
                <a:lnTo>
                  <a:pt x="30038" y="1470672"/>
                </a:lnTo>
                <a:lnTo>
                  <a:pt x="30038" y="1391343"/>
                </a:lnTo>
                <a:cubicBezTo>
                  <a:pt x="30260" y="1191804"/>
                  <a:pt x="192019" y="1030136"/>
                  <a:pt x="391558" y="1030025"/>
                </a:cubicBezTo>
                <a:lnTo>
                  <a:pt x="514030" y="1030025"/>
                </a:lnTo>
                <a:lnTo>
                  <a:pt x="391558" y="1195438"/>
                </a:lnTo>
                <a:cubicBezTo>
                  <a:pt x="386603" y="1202161"/>
                  <a:pt x="388035" y="1211626"/>
                  <a:pt x="394758" y="1216580"/>
                </a:cubicBezTo>
                <a:cubicBezTo>
                  <a:pt x="397349" y="1218491"/>
                  <a:pt x="400483" y="1219524"/>
                  <a:pt x="403704" y="1219529"/>
                </a:cubicBezTo>
                <a:lnTo>
                  <a:pt x="543917" y="1219529"/>
                </a:lnTo>
                <a:lnTo>
                  <a:pt x="543917" y="1189289"/>
                </a:lnTo>
                <a:lnTo>
                  <a:pt x="433793" y="1189289"/>
                </a:lnTo>
                <a:lnTo>
                  <a:pt x="540338" y="1045346"/>
                </a:lnTo>
                <a:lnTo>
                  <a:pt x="717293" y="1470571"/>
                </a:lnTo>
                <a:lnTo>
                  <a:pt x="480413" y="1470571"/>
                </a:lnTo>
                <a:lnTo>
                  <a:pt x="480413" y="1500811"/>
                </a:lnTo>
                <a:lnTo>
                  <a:pt x="1463717" y="1500811"/>
                </a:lnTo>
                <a:cubicBezTo>
                  <a:pt x="1472068" y="1500811"/>
                  <a:pt x="1478837" y="1494043"/>
                  <a:pt x="1478837" y="1485691"/>
                </a:cubicBezTo>
                <a:lnTo>
                  <a:pt x="1478837" y="1391343"/>
                </a:lnTo>
                <a:cubicBezTo>
                  <a:pt x="1478585" y="1175116"/>
                  <a:pt x="1303304" y="999926"/>
                  <a:pt x="1087078" y="999785"/>
                </a:cubicBezTo>
                <a:close/>
                <a:moveTo>
                  <a:pt x="1193371" y="878825"/>
                </a:moveTo>
                <a:cubicBezTo>
                  <a:pt x="1169331" y="906091"/>
                  <a:pt x="1099325" y="964001"/>
                  <a:pt x="949385" y="945504"/>
                </a:cubicBezTo>
                <a:lnTo>
                  <a:pt x="949385" y="879480"/>
                </a:lnTo>
                <a:cubicBezTo>
                  <a:pt x="954072" y="874440"/>
                  <a:pt x="958658" y="869702"/>
                  <a:pt x="963195" y="864360"/>
                </a:cubicBezTo>
                <a:cubicBezTo>
                  <a:pt x="1021507" y="797378"/>
                  <a:pt x="1054973" y="710388"/>
                  <a:pt x="1054973" y="625666"/>
                </a:cubicBezTo>
                <a:lnTo>
                  <a:pt x="1054973" y="624406"/>
                </a:lnTo>
                <a:cubicBezTo>
                  <a:pt x="1060093" y="623614"/>
                  <a:pt x="1065149" y="622435"/>
                  <a:pt x="1070093" y="620878"/>
                </a:cubicBezTo>
                <a:cubicBezTo>
                  <a:pt x="1068077" y="678737"/>
                  <a:pt x="1076141" y="815926"/>
                  <a:pt x="1193573" y="879077"/>
                </a:cubicBezTo>
                <a:close/>
                <a:moveTo>
                  <a:pt x="1055326" y="593561"/>
                </a:moveTo>
                <a:lnTo>
                  <a:pt x="1056485" y="452794"/>
                </a:lnTo>
                <a:cubicBezTo>
                  <a:pt x="1095283" y="461800"/>
                  <a:pt x="1119435" y="500558"/>
                  <a:pt x="1110428" y="539356"/>
                </a:cubicBezTo>
                <a:cubicBezTo>
                  <a:pt x="1104113" y="566572"/>
                  <a:pt x="1082642" y="587689"/>
                  <a:pt x="1055326" y="593561"/>
                </a:cubicBezTo>
                <a:close/>
                <a:moveTo>
                  <a:pt x="739318" y="30240"/>
                </a:moveTo>
                <a:cubicBezTo>
                  <a:pt x="942178" y="30240"/>
                  <a:pt x="1095192" y="174586"/>
                  <a:pt x="1095192" y="365954"/>
                </a:cubicBezTo>
                <a:lnTo>
                  <a:pt x="1095192" y="436766"/>
                </a:lnTo>
                <a:cubicBezTo>
                  <a:pt x="1079598" y="426787"/>
                  <a:pt x="1061585" y="421248"/>
                  <a:pt x="1043078" y="420739"/>
                </a:cubicBezTo>
                <a:lnTo>
                  <a:pt x="1041566" y="420739"/>
                </a:lnTo>
                <a:cubicBezTo>
                  <a:pt x="786845" y="420739"/>
                  <a:pt x="597643" y="260114"/>
                  <a:pt x="595778" y="258502"/>
                </a:cubicBezTo>
                <a:cubicBezTo>
                  <a:pt x="589473" y="253023"/>
                  <a:pt x="579928" y="253693"/>
                  <a:pt x="574449" y="259999"/>
                </a:cubicBezTo>
                <a:cubicBezTo>
                  <a:pt x="572776" y="261919"/>
                  <a:pt x="571622" y="264227"/>
                  <a:pt x="571082" y="266717"/>
                </a:cubicBezTo>
                <a:cubicBezTo>
                  <a:pt x="549058" y="367517"/>
                  <a:pt x="450122" y="414288"/>
                  <a:pt x="435002" y="420941"/>
                </a:cubicBezTo>
                <a:cubicBezTo>
                  <a:pt x="416677" y="421546"/>
                  <a:pt x="398861" y="427100"/>
                  <a:pt x="383443" y="437018"/>
                </a:cubicBezTo>
                <a:lnTo>
                  <a:pt x="383443" y="365954"/>
                </a:lnTo>
                <a:cubicBezTo>
                  <a:pt x="383342" y="278863"/>
                  <a:pt x="448711" y="30240"/>
                  <a:pt x="739318" y="30240"/>
                </a:cubicBezTo>
                <a:close/>
                <a:moveTo>
                  <a:pt x="366358" y="523001"/>
                </a:moveTo>
                <a:cubicBezTo>
                  <a:pt x="366393" y="489016"/>
                  <a:pt x="390096" y="459643"/>
                  <a:pt x="423310" y="452441"/>
                </a:cubicBezTo>
                <a:lnTo>
                  <a:pt x="423310" y="593561"/>
                </a:lnTo>
                <a:cubicBezTo>
                  <a:pt x="390116" y="586323"/>
                  <a:pt x="366428" y="556970"/>
                  <a:pt x="366358" y="523001"/>
                </a:cubicBezTo>
                <a:close/>
                <a:moveTo>
                  <a:pt x="453701" y="626119"/>
                </a:moveTo>
                <a:lnTo>
                  <a:pt x="453701" y="610344"/>
                </a:lnTo>
                <a:lnTo>
                  <a:pt x="453701" y="610344"/>
                </a:lnTo>
                <a:lnTo>
                  <a:pt x="453701" y="445586"/>
                </a:lnTo>
                <a:cubicBezTo>
                  <a:pt x="482026" y="432230"/>
                  <a:pt x="564026" y="386770"/>
                  <a:pt x="594468" y="295898"/>
                </a:cubicBezTo>
                <a:cubicBezTo>
                  <a:pt x="647842" y="336218"/>
                  <a:pt x="811188" y="445637"/>
                  <a:pt x="1026446" y="450626"/>
                </a:cubicBezTo>
                <a:lnTo>
                  <a:pt x="1025086" y="610243"/>
                </a:lnTo>
                <a:lnTo>
                  <a:pt x="1025086" y="610243"/>
                </a:lnTo>
                <a:lnTo>
                  <a:pt x="1025086" y="610243"/>
                </a:lnTo>
                <a:lnTo>
                  <a:pt x="1025086" y="626018"/>
                </a:lnTo>
                <a:cubicBezTo>
                  <a:pt x="1025086" y="776009"/>
                  <a:pt x="902966" y="943538"/>
                  <a:pt x="739469" y="943538"/>
                </a:cubicBezTo>
                <a:cubicBezTo>
                  <a:pt x="575971" y="943538"/>
                  <a:pt x="453701" y="776110"/>
                  <a:pt x="453701" y="626119"/>
                </a:cubicBezTo>
                <a:close/>
                <a:moveTo>
                  <a:pt x="739318" y="973879"/>
                </a:moveTo>
                <a:cubicBezTo>
                  <a:pt x="803678" y="973879"/>
                  <a:pt x="865973" y="950443"/>
                  <a:pt x="919346" y="907099"/>
                </a:cubicBezTo>
                <a:lnTo>
                  <a:pt x="919346" y="1007496"/>
                </a:lnTo>
                <a:lnTo>
                  <a:pt x="739922" y="1154059"/>
                </a:lnTo>
                <a:lnTo>
                  <a:pt x="559138" y="1007446"/>
                </a:lnTo>
                <a:lnTo>
                  <a:pt x="559138" y="907250"/>
                </a:lnTo>
                <a:cubicBezTo>
                  <a:pt x="612562" y="950645"/>
                  <a:pt x="674856" y="974131"/>
                  <a:pt x="739318" y="974131"/>
                </a:cubicBezTo>
                <a:close/>
                <a:moveTo>
                  <a:pt x="899539" y="1062886"/>
                </a:moveTo>
                <a:lnTo>
                  <a:pt x="739973" y="1446228"/>
                </a:lnTo>
                <a:lnTo>
                  <a:pt x="581011" y="1064246"/>
                </a:lnTo>
                <a:lnTo>
                  <a:pt x="730447" y="1185206"/>
                </a:lnTo>
                <a:cubicBezTo>
                  <a:pt x="736006" y="1189737"/>
                  <a:pt x="743990" y="1189737"/>
                  <a:pt x="749549" y="1185206"/>
                </a:cubicBezTo>
                <a:close/>
                <a:moveTo>
                  <a:pt x="1448597" y="1470470"/>
                </a:moveTo>
                <a:lnTo>
                  <a:pt x="762653" y="1470470"/>
                </a:lnTo>
                <a:lnTo>
                  <a:pt x="939607" y="1045246"/>
                </a:lnTo>
                <a:lnTo>
                  <a:pt x="1046153" y="1189188"/>
                </a:lnTo>
                <a:lnTo>
                  <a:pt x="935878" y="1189188"/>
                </a:lnTo>
                <a:lnTo>
                  <a:pt x="935878" y="1219428"/>
                </a:lnTo>
                <a:lnTo>
                  <a:pt x="1076141" y="1219428"/>
                </a:lnTo>
                <a:cubicBezTo>
                  <a:pt x="1084492" y="1219413"/>
                  <a:pt x="1091251" y="1212634"/>
                  <a:pt x="1091236" y="1204283"/>
                </a:cubicBezTo>
                <a:cubicBezTo>
                  <a:pt x="1091231" y="1201062"/>
                  <a:pt x="1090197" y="1197927"/>
                  <a:pt x="1088287" y="1195337"/>
                </a:cubicBezTo>
                <a:lnTo>
                  <a:pt x="966118" y="1030025"/>
                </a:lnTo>
                <a:lnTo>
                  <a:pt x="1087078" y="1030025"/>
                </a:lnTo>
                <a:cubicBezTo>
                  <a:pt x="1286536" y="1030247"/>
                  <a:pt x="1448173" y="1191884"/>
                  <a:pt x="1448395" y="1391343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108" name="Graphic 1">
            <a:extLst>
              <a:ext uri="{FF2B5EF4-FFF2-40B4-BE49-F238E27FC236}">
                <a16:creationId xmlns:a16="http://schemas.microsoft.com/office/drawing/2014/main" id="{286DA567-384F-4D71-B6BE-C3BB0A3F862E}"/>
              </a:ext>
            </a:extLst>
          </p:cNvPr>
          <p:cNvSpPr>
            <a:spLocks noChangeAspect="1"/>
          </p:cNvSpPr>
          <p:nvPr/>
        </p:nvSpPr>
        <p:spPr>
          <a:xfrm>
            <a:off x="10207841" y="5115776"/>
            <a:ext cx="543410" cy="597910"/>
          </a:xfrm>
          <a:custGeom>
            <a:avLst/>
            <a:gdLst>
              <a:gd name="connsiteX0" fmla="*/ 1152195 w 1231230"/>
              <a:gd name="connsiteY0" fmla="*/ 1029382 h 1354712"/>
              <a:gd name="connsiteX1" fmla="*/ 1151136 w 1231230"/>
              <a:gd name="connsiteY1" fmla="*/ 1030541 h 1354712"/>
              <a:gd name="connsiteX2" fmla="*/ 1004069 w 1231230"/>
              <a:gd name="connsiteY2" fmla="*/ 1125495 h 1354712"/>
              <a:gd name="connsiteX3" fmla="*/ 1004069 w 1231230"/>
              <a:gd name="connsiteY3" fmla="*/ 1132954 h 1354712"/>
              <a:gd name="connsiteX4" fmla="*/ 782304 w 1231230"/>
              <a:gd name="connsiteY4" fmla="*/ 1354709 h 1354712"/>
              <a:gd name="connsiteX5" fmla="*/ 615535 w 1231230"/>
              <a:gd name="connsiteY5" fmla="*/ 1279114 h 1354712"/>
              <a:gd name="connsiteX6" fmla="*/ 302597 w 1231230"/>
              <a:gd name="connsiteY6" fmla="*/ 1299723 h 1354712"/>
              <a:gd name="connsiteX7" fmla="*/ 227002 w 1231230"/>
              <a:gd name="connsiteY7" fmla="*/ 1132954 h 1354712"/>
              <a:gd name="connsiteX8" fmla="*/ 227002 w 1231230"/>
              <a:gd name="connsiteY8" fmla="*/ 1125495 h 1354712"/>
              <a:gd name="connsiteX9" fmla="*/ 79935 w 1231230"/>
              <a:gd name="connsiteY9" fmla="*/ 1030541 h 1354712"/>
              <a:gd name="connsiteX10" fmla="*/ 78876 w 1231230"/>
              <a:gd name="connsiteY10" fmla="*/ 1029382 h 1354712"/>
              <a:gd name="connsiteX11" fmla="*/ 78876 w 1231230"/>
              <a:gd name="connsiteY11" fmla="*/ 1029382 h 1354712"/>
              <a:gd name="connsiteX12" fmla="*/ 0 w 1231230"/>
              <a:gd name="connsiteY12" fmla="*/ 824556 h 1354712"/>
              <a:gd name="connsiteX13" fmla="*/ 0 w 1231230"/>
              <a:gd name="connsiteY13" fmla="*/ 824556 h 1354712"/>
              <a:gd name="connsiteX14" fmla="*/ 0 w 1231230"/>
              <a:gd name="connsiteY14" fmla="*/ 818609 h 1354712"/>
              <a:gd name="connsiteX15" fmla="*/ 0 w 1231230"/>
              <a:gd name="connsiteY15" fmla="*/ 813267 h 1354712"/>
              <a:gd name="connsiteX16" fmla="*/ 0 w 1231230"/>
              <a:gd name="connsiteY16" fmla="*/ 813267 h 1354712"/>
              <a:gd name="connsiteX17" fmla="*/ 6048 w 1231230"/>
              <a:gd name="connsiteY17" fmla="*/ 755962 h 1354712"/>
              <a:gd name="connsiteX18" fmla="*/ 61287 w 1231230"/>
              <a:gd name="connsiteY18" fmla="*/ 630315 h 1354712"/>
              <a:gd name="connsiteX19" fmla="*/ 9879 w 1231230"/>
              <a:gd name="connsiteY19" fmla="*/ 467724 h 1354712"/>
              <a:gd name="connsiteX20" fmla="*/ 10584 w 1231230"/>
              <a:gd name="connsiteY20" fmla="*/ 447968 h 1354712"/>
              <a:gd name="connsiteX21" fmla="*/ 178013 w 1231230"/>
              <a:gd name="connsiteY21" fmla="*/ 209122 h 1354712"/>
              <a:gd name="connsiteX22" fmla="*/ 215007 w 1231230"/>
              <a:gd name="connsiteY22" fmla="*/ 195665 h 1354712"/>
              <a:gd name="connsiteX23" fmla="*/ 475474 w 1231230"/>
              <a:gd name="connsiteY23" fmla="*/ 2694 h 1354712"/>
              <a:gd name="connsiteX24" fmla="*/ 615687 w 1231230"/>
              <a:gd name="connsiteY24" fmla="*/ 80148 h 1354712"/>
              <a:gd name="connsiteX25" fmla="*/ 938882 w 1231230"/>
              <a:gd name="connsiteY25" fmla="*/ 55100 h 1354712"/>
              <a:gd name="connsiteX26" fmla="*/ 988294 w 1231230"/>
              <a:gd name="connsiteY26" fmla="*/ 114572 h 1354712"/>
              <a:gd name="connsiteX27" fmla="*/ 962136 w 1231230"/>
              <a:gd name="connsiteY27" fmla="*/ 129692 h 1354712"/>
              <a:gd name="connsiteX28" fmla="*/ 690526 w 1231230"/>
              <a:gd name="connsiteY28" fmla="*/ 56662 h 1354712"/>
              <a:gd name="connsiteX29" fmla="*/ 630807 w 1231230"/>
              <a:gd name="connsiteY29" fmla="*/ 109532 h 1354712"/>
              <a:gd name="connsiteX30" fmla="*/ 630807 w 1231230"/>
              <a:gd name="connsiteY30" fmla="*/ 204132 h 1354712"/>
              <a:gd name="connsiteX31" fmla="*/ 600567 w 1231230"/>
              <a:gd name="connsiteY31" fmla="*/ 204132 h 1354712"/>
              <a:gd name="connsiteX32" fmla="*/ 600567 w 1231230"/>
              <a:gd name="connsiteY32" fmla="*/ 109733 h 1354712"/>
              <a:gd name="connsiteX33" fmla="*/ 322036 w 1231230"/>
              <a:gd name="connsiteY33" fmla="*/ 70159 h 1354712"/>
              <a:gd name="connsiteX34" fmla="*/ 246255 w 1231230"/>
              <a:gd name="connsiteY34" fmla="*/ 191180 h 1354712"/>
              <a:gd name="connsiteX35" fmla="*/ 279821 w 1231230"/>
              <a:gd name="connsiteY35" fmla="*/ 189012 h 1354712"/>
              <a:gd name="connsiteX36" fmla="*/ 462067 w 1231230"/>
              <a:gd name="connsiteY36" fmla="*/ 259824 h 1354712"/>
              <a:gd name="connsiteX37" fmla="*/ 441605 w 1231230"/>
              <a:gd name="connsiteY37" fmla="*/ 282152 h 1354712"/>
              <a:gd name="connsiteX38" fmla="*/ 189353 w 1231230"/>
              <a:gd name="connsiteY38" fmla="*/ 236792 h 1354712"/>
              <a:gd name="connsiteX39" fmla="*/ 40572 w 1231230"/>
              <a:gd name="connsiteY39" fmla="*/ 449328 h 1354712"/>
              <a:gd name="connsiteX40" fmla="*/ 40572 w 1231230"/>
              <a:gd name="connsiteY40" fmla="*/ 458451 h 1354712"/>
              <a:gd name="connsiteX41" fmla="*/ 40270 w 1231230"/>
              <a:gd name="connsiteY41" fmla="*/ 458451 h 1354712"/>
              <a:gd name="connsiteX42" fmla="*/ 40270 w 1231230"/>
              <a:gd name="connsiteY42" fmla="*/ 467472 h 1354712"/>
              <a:gd name="connsiteX43" fmla="*/ 87242 w 1231230"/>
              <a:gd name="connsiteY43" fmla="*/ 614187 h 1354712"/>
              <a:gd name="connsiteX44" fmla="*/ 191369 w 1231230"/>
              <a:gd name="connsiteY44" fmla="*/ 554816 h 1354712"/>
              <a:gd name="connsiteX45" fmla="*/ 253512 w 1231230"/>
              <a:gd name="connsiteY45" fmla="*/ 543677 h 1354712"/>
              <a:gd name="connsiteX46" fmla="*/ 387778 w 1231230"/>
              <a:gd name="connsiteY46" fmla="*/ 478913 h 1354712"/>
              <a:gd name="connsiteX47" fmla="*/ 387778 w 1231230"/>
              <a:gd name="connsiteY47" fmla="*/ 509153 h 1354712"/>
              <a:gd name="connsiteX48" fmla="*/ 270195 w 1231230"/>
              <a:gd name="connsiteY48" fmla="*/ 571851 h 1354712"/>
              <a:gd name="connsiteX49" fmla="*/ 270195 w 1231230"/>
              <a:gd name="connsiteY49" fmla="*/ 573363 h 1354712"/>
              <a:gd name="connsiteX50" fmla="*/ 269237 w 1231230"/>
              <a:gd name="connsiteY50" fmla="*/ 573363 h 1354712"/>
              <a:gd name="connsiteX51" fmla="*/ 246103 w 1231230"/>
              <a:gd name="connsiteY51" fmla="*/ 650828 h 1354712"/>
              <a:gd name="connsiteX52" fmla="*/ 215863 w 1231230"/>
              <a:gd name="connsiteY52" fmla="*/ 650828 h 1354712"/>
              <a:gd name="connsiteX53" fmla="*/ 232647 w 1231230"/>
              <a:gd name="connsiteY53" fmla="*/ 576588 h 1354712"/>
              <a:gd name="connsiteX54" fmla="*/ 199937 w 1231230"/>
              <a:gd name="connsiteY54" fmla="*/ 584048 h 1354712"/>
              <a:gd name="connsiteX55" fmla="*/ 36238 w 1231230"/>
              <a:gd name="connsiteY55" fmla="*/ 760448 h 1354712"/>
              <a:gd name="connsiteX56" fmla="*/ 30391 w 1231230"/>
              <a:gd name="connsiteY56" fmla="*/ 818508 h 1354712"/>
              <a:gd name="connsiteX57" fmla="*/ 103270 w 1231230"/>
              <a:gd name="connsiteY57" fmla="*/ 1011036 h 1354712"/>
              <a:gd name="connsiteX58" fmla="*/ 392667 w 1231230"/>
              <a:gd name="connsiteY58" fmla="*/ 1086636 h 1354712"/>
              <a:gd name="connsiteX59" fmla="*/ 402142 w 1231230"/>
              <a:gd name="connsiteY59" fmla="*/ 1115364 h 1354712"/>
              <a:gd name="connsiteX60" fmla="*/ 257544 w 1231230"/>
              <a:gd name="connsiteY60" fmla="*/ 1126805 h 1354712"/>
              <a:gd name="connsiteX61" fmla="*/ 257544 w 1231230"/>
              <a:gd name="connsiteY61" fmla="*/ 1133256 h 1354712"/>
              <a:gd name="connsiteX62" fmla="*/ 449447 w 1231230"/>
              <a:gd name="connsiteY62" fmla="*/ 1324393 h 1354712"/>
              <a:gd name="connsiteX63" fmla="*/ 600567 w 1231230"/>
              <a:gd name="connsiteY63" fmla="*/ 1250033 h 1354712"/>
              <a:gd name="connsiteX64" fmla="*/ 600567 w 1231230"/>
              <a:gd name="connsiteY64" fmla="*/ 829899 h 1354712"/>
              <a:gd name="connsiteX65" fmla="*/ 397404 w 1231230"/>
              <a:gd name="connsiteY65" fmla="*/ 948641 h 1354712"/>
              <a:gd name="connsiteX66" fmla="*/ 397404 w 1231230"/>
              <a:gd name="connsiteY66" fmla="*/ 918401 h 1354712"/>
              <a:gd name="connsiteX67" fmla="*/ 600567 w 1231230"/>
              <a:gd name="connsiteY67" fmla="*/ 715239 h 1354712"/>
              <a:gd name="connsiteX68" fmla="*/ 600567 w 1231230"/>
              <a:gd name="connsiteY68" fmla="*/ 353367 h 1354712"/>
              <a:gd name="connsiteX69" fmla="*/ 630807 w 1231230"/>
              <a:gd name="connsiteY69" fmla="*/ 353367 h 1354712"/>
              <a:gd name="connsiteX70" fmla="*/ 630807 w 1231230"/>
              <a:gd name="connsiteY70" fmla="*/ 519687 h 1354712"/>
              <a:gd name="connsiteX71" fmla="*/ 833969 w 1231230"/>
              <a:gd name="connsiteY71" fmla="*/ 400944 h 1354712"/>
              <a:gd name="connsiteX72" fmla="*/ 833969 w 1231230"/>
              <a:gd name="connsiteY72" fmla="*/ 431184 h 1354712"/>
              <a:gd name="connsiteX73" fmla="*/ 630807 w 1231230"/>
              <a:gd name="connsiteY73" fmla="*/ 634548 h 1354712"/>
              <a:gd name="connsiteX74" fmla="*/ 630807 w 1231230"/>
              <a:gd name="connsiteY74" fmla="*/ 1250033 h 1354712"/>
              <a:gd name="connsiteX75" fmla="*/ 899428 w 1231230"/>
              <a:gd name="connsiteY75" fmla="*/ 1284719 h 1354712"/>
              <a:gd name="connsiteX76" fmla="*/ 973980 w 1231230"/>
              <a:gd name="connsiteY76" fmla="*/ 1132954 h 1354712"/>
              <a:gd name="connsiteX77" fmla="*/ 973980 w 1231230"/>
              <a:gd name="connsiteY77" fmla="*/ 1126503 h 1354712"/>
              <a:gd name="connsiteX78" fmla="*/ 829383 w 1231230"/>
              <a:gd name="connsiteY78" fmla="*/ 1115062 h 1354712"/>
              <a:gd name="connsiteX79" fmla="*/ 838858 w 1231230"/>
              <a:gd name="connsiteY79" fmla="*/ 1086334 h 1354712"/>
              <a:gd name="connsiteX80" fmla="*/ 1128255 w 1231230"/>
              <a:gd name="connsiteY80" fmla="*/ 1010734 h 1354712"/>
              <a:gd name="connsiteX81" fmla="*/ 1200982 w 1231230"/>
              <a:gd name="connsiteY81" fmla="*/ 818508 h 1354712"/>
              <a:gd name="connsiteX82" fmla="*/ 1150330 w 1231230"/>
              <a:gd name="connsiteY82" fmla="*/ 654708 h 1354712"/>
              <a:gd name="connsiteX83" fmla="*/ 968487 w 1231230"/>
              <a:gd name="connsiteY83" fmla="*/ 741699 h 1354712"/>
              <a:gd name="connsiteX84" fmla="*/ 834171 w 1231230"/>
              <a:gd name="connsiteY84" fmla="*/ 806463 h 1354712"/>
              <a:gd name="connsiteX85" fmla="*/ 834171 w 1231230"/>
              <a:gd name="connsiteY85" fmla="*/ 776223 h 1354712"/>
              <a:gd name="connsiteX86" fmla="*/ 951754 w 1231230"/>
              <a:gd name="connsiteY86" fmla="*/ 713525 h 1354712"/>
              <a:gd name="connsiteX87" fmla="*/ 951754 w 1231230"/>
              <a:gd name="connsiteY87" fmla="*/ 712013 h 1354712"/>
              <a:gd name="connsiteX88" fmla="*/ 952711 w 1231230"/>
              <a:gd name="connsiteY88" fmla="*/ 712013 h 1354712"/>
              <a:gd name="connsiteX89" fmla="*/ 975845 w 1231230"/>
              <a:gd name="connsiteY89" fmla="*/ 634548 h 1354712"/>
              <a:gd name="connsiteX90" fmla="*/ 1006085 w 1231230"/>
              <a:gd name="connsiteY90" fmla="*/ 634548 h 1354712"/>
              <a:gd name="connsiteX91" fmla="*/ 989100 w 1231230"/>
              <a:gd name="connsiteY91" fmla="*/ 709090 h 1354712"/>
              <a:gd name="connsiteX92" fmla="*/ 1149221 w 1231230"/>
              <a:gd name="connsiteY92" fmla="*/ 607786 h 1354712"/>
              <a:gd name="connsiteX93" fmla="*/ 1151338 w 1231230"/>
              <a:gd name="connsiteY93" fmla="*/ 604661 h 1354712"/>
              <a:gd name="connsiteX94" fmla="*/ 1152043 w 1231230"/>
              <a:gd name="connsiteY94" fmla="*/ 603552 h 1354712"/>
              <a:gd name="connsiteX95" fmla="*/ 1189289 w 1231230"/>
              <a:gd name="connsiteY95" fmla="*/ 502752 h 1354712"/>
              <a:gd name="connsiteX96" fmla="*/ 1191204 w 1231230"/>
              <a:gd name="connsiteY96" fmla="*/ 472764 h 1354712"/>
              <a:gd name="connsiteX97" fmla="*/ 1191557 w 1231230"/>
              <a:gd name="connsiteY97" fmla="*/ 472764 h 1354712"/>
              <a:gd name="connsiteX98" fmla="*/ 1191557 w 1231230"/>
              <a:gd name="connsiteY98" fmla="*/ 467724 h 1354712"/>
              <a:gd name="connsiteX99" fmla="*/ 1191557 w 1231230"/>
              <a:gd name="connsiteY99" fmla="*/ 458703 h 1354712"/>
              <a:gd name="connsiteX100" fmla="*/ 1191255 w 1231230"/>
              <a:gd name="connsiteY100" fmla="*/ 458703 h 1354712"/>
              <a:gd name="connsiteX101" fmla="*/ 1191255 w 1231230"/>
              <a:gd name="connsiteY101" fmla="*/ 449580 h 1354712"/>
              <a:gd name="connsiteX102" fmla="*/ 1042474 w 1231230"/>
              <a:gd name="connsiteY102" fmla="*/ 237044 h 1354712"/>
              <a:gd name="connsiteX103" fmla="*/ 790474 w 1231230"/>
              <a:gd name="connsiteY103" fmla="*/ 282404 h 1354712"/>
              <a:gd name="connsiteX104" fmla="*/ 770011 w 1231230"/>
              <a:gd name="connsiteY104" fmla="*/ 260076 h 1354712"/>
              <a:gd name="connsiteX105" fmla="*/ 1006891 w 1231230"/>
              <a:gd name="connsiteY105" fmla="*/ 194556 h 1354712"/>
              <a:gd name="connsiteX106" fmla="*/ 1007244 w 1231230"/>
              <a:gd name="connsiteY106" fmla="*/ 193044 h 1354712"/>
              <a:gd name="connsiteX107" fmla="*/ 1054872 w 1231230"/>
              <a:gd name="connsiteY107" fmla="*/ 209324 h 1354712"/>
              <a:gd name="connsiteX108" fmla="*/ 1221847 w 1231230"/>
              <a:gd name="connsiteY108" fmla="*/ 448169 h 1354712"/>
              <a:gd name="connsiteX109" fmla="*/ 1222553 w 1231230"/>
              <a:gd name="connsiteY109" fmla="*/ 467775 h 1354712"/>
              <a:gd name="connsiteX110" fmla="*/ 1219680 w 1231230"/>
              <a:gd name="connsiteY110" fmla="*/ 508095 h 1354712"/>
              <a:gd name="connsiteX111" fmla="*/ 1178403 w 1231230"/>
              <a:gd name="connsiteY111" fmla="*/ 619378 h 1354712"/>
              <a:gd name="connsiteX112" fmla="*/ 1176588 w 1231230"/>
              <a:gd name="connsiteY112" fmla="*/ 622251 h 1354712"/>
              <a:gd name="connsiteX113" fmla="*/ 1175278 w 1231230"/>
              <a:gd name="connsiteY113" fmla="*/ 624166 h 1354712"/>
              <a:gd name="connsiteX114" fmla="*/ 1171145 w 1231230"/>
              <a:gd name="connsiteY114" fmla="*/ 630264 h 1354712"/>
              <a:gd name="connsiteX115" fmla="*/ 1231222 w 1231230"/>
              <a:gd name="connsiteY115" fmla="*/ 818508 h 1354712"/>
              <a:gd name="connsiteX116" fmla="*/ 1231222 w 1231230"/>
              <a:gd name="connsiteY116" fmla="*/ 824456 h 1354712"/>
              <a:gd name="connsiteX117" fmla="*/ 1231222 w 1231230"/>
              <a:gd name="connsiteY117" fmla="*/ 824456 h 1354712"/>
              <a:gd name="connsiteX118" fmla="*/ 1152346 w 1231230"/>
              <a:gd name="connsiteY118" fmla="*/ 1029281 h 1354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</a:cxnLst>
            <a:rect l="l" t="t" r="r" b="b"/>
            <a:pathLst>
              <a:path w="1231230" h="1354712">
                <a:moveTo>
                  <a:pt x="1152195" y="1029382"/>
                </a:moveTo>
                <a:lnTo>
                  <a:pt x="1151136" y="1030541"/>
                </a:lnTo>
                <a:cubicBezTo>
                  <a:pt x="1111900" y="1075256"/>
                  <a:pt x="1060971" y="1108142"/>
                  <a:pt x="1004069" y="1125495"/>
                </a:cubicBezTo>
                <a:cubicBezTo>
                  <a:pt x="1004069" y="1128015"/>
                  <a:pt x="1004069" y="1130535"/>
                  <a:pt x="1004069" y="1132954"/>
                </a:cubicBezTo>
                <a:cubicBezTo>
                  <a:pt x="1004069" y="1255431"/>
                  <a:pt x="904781" y="1354714"/>
                  <a:pt x="782304" y="1354709"/>
                </a:cubicBezTo>
                <a:cubicBezTo>
                  <a:pt x="718422" y="1354709"/>
                  <a:pt x="657640" y="1327155"/>
                  <a:pt x="615535" y="1279114"/>
                </a:cubicBezTo>
                <a:cubicBezTo>
                  <a:pt x="534810" y="1371220"/>
                  <a:pt x="394703" y="1380448"/>
                  <a:pt x="302597" y="1299723"/>
                </a:cubicBezTo>
                <a:cubicBezTo>
                  <a:pt x="254555" y="1257618"/>
                  <a:pt x="227002" y="1196836"/>
                  <a:pt x="227002" y="1132954"/>
                </a:cubicBezTo>
                <a:cubicBezTo>
                  <a:pt x="227002" y="1130484"/>
                  <a:pt x="227002" y="1127914"/>
                  <a:pt x="227002" y="1125495"/>
                </a:cubicBezTo>
                <a:cubicBezTo>
                  <a:pt x="170100" y="1108142"/>
                  <a:pt x="119171" y="1075256"/>
                  <a:pt x="79935" y="1030541"/>
                </a:cubicBezTo>
                <a:lnTo>
                  <a:pt x="78876" y="1029382"/>
                </a:lnTo>
                <a:lnTo>
                  <a:pt x="78876" y="1029382"/>
                </a:lnTo>
                <a:cubicBezTo>
                  <a:pt x="28058" y="973272"/>
                  <a:pt x="-60" y="900257"/>
                  <a:pt x="0" y="824556"/>
                </a:cubicBezTo>
                <a:lnTo>
                  <a:pt x="0" y="824556"/>
                </a:lnTo>
                <a:cubicBezTo>
                  <a:pt x="0" y="822591"/>
                  <a:pt x="0" y="820625"/>
                  <a:pt x="0" y="818609"/>
                </a:cubicBezTo>
                <a:cubicBezTo>
                  <a:pt x="0" y="816593"/>
                  <a:pt x="0" y="815081"/>
                  <a:pt x="0" y="813267"/>
                </a:cubicBezTo>
                <a:lnTo>
                  <a:pt x="0" y="813267"/>
                </a:lnTo>
                <a:cubicBezTo>
                  <a:pt x="10" y="794009"/>
                  <a:pt x="2036" y="774801"/>
                  <a:pt x="6048" y="755962"/>
                </a:cubicBezTo>
                <a:cubicBezTo>
                  <a:pt x="15080" y="710551"/>
                  <a:pt x="33934" y="667671"/>
                  <a:pt x="61287" y="630315"/>
                </a:cubicBezTo>
                <a:cubicBezTo>
                  <a:pt x="27670" y="582777"/>
                  <a:pt x="9702" y="525946"/>
                  <a:pt x="9879" y="467724"/>
                </a:cubicBezTo>
                <a:cubicBezTo>
                  <a:pt x="9879" y="461072"/>
                  <a:pt x="10131" y="454520"/>
                  <a:pt x="10584" y="447968"/>
                </a:cubicBezTo>
                <a:cubicBezTo>
                  <a:pt x="14913" y="342470"/>
                  <a:pt x="80318" y="249170"/>
                  <a:pt x="178013" y="209122"/>
                </a:cubicBezTo>
                <a:cubicBezTo>
                  <a:pt x="190013" y="203769"/>
                  <a:pt x="202371" y="199274"/>
                  <a:pt x="215007" y="195665"/>
                </a:cubicBezTo>
                <a:cubicBezTo>
                  <a:pt x="233644" y="70451"/>
                  <a:pt x="350260" y="-15949"/>
                  <a:pt x="475474" y="2694"/>
                </a:cubicBezTo>
                <a:cubicBezTo>
                  <a:pt x="530007" y="10808"/>
                  <a:pt x="579787" y="38306"/>
                  <a:pt x="615687" y="80148"/>
                </a:cubicBezTo>
                <a:cubicBezTo>
                  <a:pt x="698020" y="-16015"/>
                  <a:pt x="842718" y="-27229"/>
                  <a:pt x="938882" y="55100"/>
                </a:cubicBezTo>
                <a:cubicBezTo>
                  <a:pt x="958603" y="71984"/>
                  <a:pt x="975311" y="92093"/>
                  <a:pt x="988294" y="114572"/>
                </a:cubicBezTo>
                <a:lnTo>
                  <a:pt x="962136" y="129692"/>
                </a:lnTo>
                <a:cubicBezTo>
                  <a:pt x="907301" y="34521"/>
                  <a:pt x="785696" y="1827"/>
                  <a:pt x="690526" y="56662"/>
                </a:cubicBezTo>
                <a:cubicBezTo>
                  <a:pt x="667256" y="70073"/>
                  <a:pt x="646940" y="88056"/>
                  <a:pt x="630807" y="109532"/>
                </a:cubicBezTo>
                <a:lnTo>
                  <a:pt x="630807" y="204132"/>
                </a:lnTo>
                <a:lnTo>
                  <a:pt x="600567" y="204132"/>
                </a:lnTo>
                <a:lnTo>
                  <a:pt x="600567" y="109733"/>
                </a:lnTo>
                <a:cubicBezTo>
                  <a:pt x="534583" y="21891"/>
                  <a:pt x="409878" y="4170"/>
                  <a:pt x="322036" y="70159"/>
                </a:cubicBezTo>
                <a:cubicBezTo>
                  <a:pt x="282669" y="99729"/>
                  <a:pt x="255669" y="142851"/>
                  <a:pt x="246255" y="191180"/>
                </a:cubicBezTo>
                <a:cubicBezTo>
                  <a:pt x="257388" y="189743"/>
                  <a:pt x="268597" y="189022"/>
                  <a:pt x="279821" y="189012"/>
                </a:cubicBezTo>
                <a:cubicBezTo>
                  <a:pt x="347296" y="188937"/>
                  <a:pt x="412343" y="214207"/>
                  <a:pt x="462067" y="259824"/>
                </a:cubicBezTo>
                <a:lnTo>
                  <a:pt x="441605" y="282152"/>
                </a:lnTo>
                <a:cubicBezTo>
                  <a:pt x="373389" y="219484"/>
                  <a:pt x="275129" y="201814"/>
                  <a:pt x="189353" y="236792"/>
                </a:cubicBezTo>
                <a:cubicBezTo>
                  <a:pt x="104298" y="274707"/>
                  <a:pt x="47089" y="356436"/>
                  <a:pt x="40572" y="449328"/>
                </a:cubicBezTo>
                <a:cubicBezTo>
                  <a:pt x="40572" y="452352"/>
                  <a:pt x="40572" y="455376"/>
                  <a:pt x="40572" y="458451"/>
                </a:cubicBezTo>
                <a:lnTo>
                  <a:pt x="40270" y="458451"/>
                </a:lnTo>
                <a:cubicBezTo>
                  <a:pt x="40270" y="461475"/>
                  <a:pt x="40270" y="464448"/>
                  <a:pt x="40270" y="467472"/>
                </a:cubicBezTo>
                <a:cubicBezTo>
                  <a:pt x="40119" y="520100"/>
                  <a:pt x="56554" y="571437"/>
                  <a:pt x="87242" y="614187"/>
                </a:cubicBezTo>
                <a:cubicBezTo>
                  <a:pt x="117074" y="586855"/>
                  <a:pt x="152657" y="566569"/>
                  <a:pt x="191369" y="554816"/>
                </a:cubicBezTo>
                <a:cubicBezTo>
                  <a:pt x="211569" y="548662"/>
                  <a:pt x="232430" y="544922"/>
                  <a:pt x="253512" y="543677"/>
                </a:cubicBezTo>
                <a:cubicBezTo>
                  <a:pt x="286040" y="502732"/>
                  <a:pt x="335483" y="478883"/>
                  <a:pt x="387778" y="478913"/>
                </a:cubicBezTo>
                <a:lnTo>
                  <a:pt x="387778" y="509153"/>
                </a:lnTo>
                <a:cubicBezTo>
                  <a:pt x="340588" y="509173"/>
                  <a:pt x="296508" y="532680"/>
                  <a:pt x="270195" y="571851"/>
                </a:cubicBezTo>
                <a:lnTo>
                  <a:pt x="270195" y="573363"/>
                </a:lnTo>
                <a:lnTo>
                  <a:pt x="269237" y="573363"/>
                </a:lnTo>
                <a:cubicBezTo>
                  <a:pt x="254117" y="596365"/>
                  <a:pt x="246073" y="623299"/>
                  <a:pt x="246103" y="650828"/>
                </a:cubicBezTo>
                <a:lnTo>
                  <a:pt x="215863" y="650828"/>
                </a:lnTo>
                <a:cubicBezTo>
                  <a:pt x="215783" y="625134"/>
                  <a:pt x="221523" y="599752"/>
                  <a:pt x="232647" y="576588"/>
                </a:cubicBezTo>
                <a:cubicBezTo>
                  <a:pt x="221579" y="578287"/>
                  <a:pt x="210647" y="580777"/>
                  <a:pt x="199937" y="584048"/>
                </a:cubicBezTo>
                <a:cubicBezTo>
                  <a:pt x="117452" y="608865"/>
                  <a:pt x="54835" y="676345"/>
                  <a:pt x="36238" y="760448"/>
                </a:cubicBezTo>
                <a:cubicBezTo>
                  <a:pt x="32367" y="779559"/>
                  <a:pt x="30411" y="799009"/>
                  <a:pt x="30391" y="818508"/>
                </a:cubicBezTo>
                <a:cubicBezTo>
                  <a:pt x="30396" y="889421"/>
                  <a:pt x="56317" y="957895"/>
                  <a:pt x="103270" y="1011036"/>
                </a:cubicBezTo>
                <a:cubicBezTo>
                  <a:pt x="176491" y="1090925"/>
                  <a:pt x="289725" y="1120505"/>
                  <a:pt x="392667" y="1086636"/>
                </a:cubicBezTo>
                <a:lnTo>
                  <a:pt x="402142" y="1115364"/>
                </a:lnTo>
                <a:cubicBezTo>
                  <a:pt x="355557" y="1130721"/>
                  <a:pt x="305963" y="1134647"/>
                  <a:pt x="257544" y="1126805"/>
                </a:cubicBezTo>
                <a:cubicBezTo>
                  <a:pt x="257544" y="1128972"/>
                  <a:pt x="257544" y="1131140"/>
                  <a:pt x="257544" y="1133256"/>
                </a:cubicBezTo>
                <a:cubicBezTo>
                  <a:pt x="257756" y="1239031"/>
                  <a:pt x="343673" y="1324605"/>
                  <a:pt x="449447" y="1324393"/>
                </a:cubicBezTo>
                <a:cubicBezTo>
                  <a:pt x="508602" y="1324272"/>
                  <a:pt x="564379" y="1296824"/>
                  <a:pt x="600567" y="1250033"/>
                </a:cubicBezTo>
                <a:lnTo>
                  <a:pt x="600567" y="829899"/>
                </a:lnTo>
                <a:cubicBezTo>
                  <a:pt x="559198" y="903206"/>
                  <a:pt x="481577" y="948571"/>
                  <a:pt x="397404" y="948641"/>
                </a:cubicBezTo>
                <a:lnTo>
                  <a:pt x="397404" y="918401"/>
                </a:lnTo>
                <a:cubicBezTo>
                  <a:pt x="509559" y="918290"/>
                  <a:pt x="600456" y="827394"/>
                  <a:pt x="600567" y="715239"/>
                </a:cubicBezTo>
                <a:lnTo>
                  <a:pt x="600567" y="353367"/>
                </a:lnTo>
                <a:lnTo>
                  <a:pt x="630807" y="353367"/>
                </a:lnTo>
                <a:lnTo>
                  <a:pt x="630807" y="519687"/>
                </a:lnTo>
                <a:cubicBezTo>
                  <a:pt x="672175" y="446380"/>
                  <a:pt x="749796" y="401015"/>
                  <a:pt x="833969" y="400944"/>
                </a:cubicBezTo>
                <a:lnTo>
                  <a:pt x="833969" y="431184"/>
                </a:lnTo>
                <a:cubicBezTo>
                  <a:pt x="721733" y="431295"/>
                  <a:pt x="630807" y="522313"/>
                  <a:pt x="630807" y="634548"/>
                </a:cubicBezTo>
                <a:lnTo>
                  <a:pt x="630807" y="1250033"/>
                </a:lnTo>
                <a:cubicBezTo>
                  <a:pt x="695404" y="1333788"/>
                  <a:pt x="815669" y="1349321"/>
                  <a:pt x="899428" y="1284719"/>
                </a:cubicBezTo>
                <a:cubicBezTo>
                  <a:pt x="946472" y="1248436"/>
                  <a:pt x="974015" y="1192370"/>
                  <a:pt x="973980" y="1132954"/>
                </a:cubicBezTo>
                <a:cubicBezTo>
                  <a:pt x="973980" y="1130837"/>
                  <a:pt x="973980" y="1128670"/>
                  <a:pt x="973980" y="1126503"/>
                </a:cubicBezTo>
                <a:cubicBezTo>
                  <a:pt x="925561" y="1134345"/>
                  <a:pt x="875967" y="1130419"/>
                  <a:pt x="829383" y="1115062"/>
                </a:cubicBezTo>
                <a:lnTo>
                  <a:pt x="838858" y="1086334"/>
                </a:lnTo>
                <a:cubicBezTo>
                  <a:pt x="941800" y="1120203"/>
                  <a:pt x="1055033" y="1090623"/>
                  <a:pt x="1128255" y="1010734"/>
                </a:cubicBezTo>
                <a:cubicBezTo>
                  <a:pt x="1175086" y="957648"/>
                  <a:pt x="1200946" y="889300"/>
                  <a:pt x="1200982" y="818508"/>
                </a:cubicBezTo>
                <a:cubicBezTo>
                  <a:pt x="1201148" y="760029"/>
                  <a:pt x="1183478" y="702886"/>
                  <a:pt x="1150330" y="654708"/>
                </a:cubicBezTo>
                <a:cubicBezTo>
                  <a:pt x="1103276" y="706172"/>
                  <a:pt x="1038084" y="737359"/>
                  <a:pt x="968487" y="741699"/>
                </a:cubicBezTo>
                <a:cubicBezTo>
                  <a:pt x="935908" y="782608"/>
                  <a:pt x="886466" y="806448"/>
                  <a:pt x="834171" y="806463"/>
                </a:cubicBezTo>
                <a:lnTo>
                  <a:pt x="834171" y="776223"/>
                </a:lnTo>
                <a:cubicBezTo>
                  <a:pt x="881360" y="776203"/>
                  <a:pt x="925440" y="752696"/>
                  <a:pt x="951754" y="713525"/>
                </a:cubicBezTo>
                <a:lnTo>
                  <a:pt x="951754" y="712013"/>
                </a:lnTo>
                <a:lnTo>
                  <a:pt x="952711" y="712013"/>
                </a:lnTo>
                <a:cubicBezTo>
                  <a:pt x="967831" y="689011"/>
                  <a:pt x="975875" y="662077"/>
                  <a:pt x="975845" y="634548"/>
                </a:cubicBezTo>
                <a:lnTo>
                  <a:pt x="1006085" y="634548"/>
                </a:lnTo>
                <a:cubicBezTo>
                  <a:pt x="1006120" y="660358"/>
                  <a:pt x="1000314" y="685840"/>
                  <a:pt x="989100" y="709090"/>
                </a:cubicBezTo>
                <a:cubicBezTo>
                  <a:pt x="1054116" y="698728"/>
                  <a:pt x="1112011" y="662097"/>
                  <a:pt x="1149221" y="607786"/>
                </a:cubicBezTo>
                <a:lnTo>
                  <a:pt x="1151338" y="604661"/>
                </a:lnTo>
                <a:lnTo>
                  <a:pt x="1152043" y="603552"/>
                </a:lnTo>
                <a:cubicBezTo>
                  <a:pt x="1171644" y="573060"/>
                  <a:pt x="1184355" y="538662"/>
                  <a:pt x="1189289" y="502752"/>
                </a:cubicBezTo>
                <a:cubicBezTo>
                  <a:pt x="1190539" y="492803"/>
                  <a:pt x="1191179" y="482789"/>
                  <a:pt x="1191204" y="472764"/>
                </a:cubicBezTo>
                <a:lnTo>
                  <a:pt x="1191557" y="472764"/>
                </a:lnTo>
                <a:cubicBezTo>
                  <a:pt x="1191557" y="471152"/>
                  <a:pt x="1191557" y="469539"/>
                  <a:pt x="1191557" y="467724"/>
                </a:cubicBezTo>
                <a:cubicBezTo>
                  <a:pt x="1191557" y="464700"/>
                  <a:pt x="1191557" y="461727"/>
                  <a:pt x="1191557" y="458703"/>
                </a:cubicBezTo>
                <a:lnTo>
                  <a:pt x="1191255" y="458703"/>
                </a:lnTo>
                <a:cubicBezTo>
                  <a:pt x="1191255" y="455628"/>
                  <a:pt x="1191255" y="452604"/>
                  <a:pt x="1191255" y="449580"/>
                </a:cubicBezTo>
                <a:cubicBezTo>
                  <a:pt x="1184738" y="356688"/>
                  <a:pt x="1127529" y="274959"/>
                  <a:pt x="1042474" y="237044"/>
                </a:cubicBezTo>
                <a:cubicBezTo>
                  <a:pt x="956768" y="202172"/>
                  <a:pt x="858640" y="219837"/>
                  <a:pt x="790474" y="282404"/>
                </a:cubicBezTo>
                <a:lnTo>
                  <a:pt x="770011" y="260076"/>
                </a:lnTo>
                <a:cubicBezTo>
                  <a:pt x="833924" y="201562"/>
                  <a:pt x="921993" y="177204"/>
                  <a:pt x="1006891" y="194556"/>
                </a:cubicBezTo>
                <a:lnTo>
                  <a:pt x="1007244" y="193044"/>
                </a:lnTo>
                <a:cubicBezTo>
                  <a:pt x="1023574" y="197046"/>
                  <a:pt x="1039510" y="202494"/>
                  <a:pt x="1054872" y="209324"/>
                </a:cubicBezTo>
                <a:cubicBezTo>
                  <a:pt x="1152391" y="249507"/>
                  <a:pt x="1217599" y="342783"/>
                  <a:pt x="1221847" y="448169"/>
                </a:cubicBezTo>
                <a:cubicBezTo>
                  <a:pt x="1222301" y="454671"/>
                  <a:pt x="1222553" y="461172"/>
                  <a:pt x="1222553" y="467775"/>
                </a:cubicBezTo>
                <a:cubicBezTo>
                  <a:pt x="1222558" y="481267"/>
                  <a:pt x="1221600" y="494739"/>
                  <a:pt x="1219680" y="508095"/>
                </a:cubicBezTo>
                <a:cubicBezTo>
                  <a:pt x="1214429" y="547810"/>
                  <a:pt x="1200322" y="585842"/>
                  <a:pt x="1178403" y="619378"/>
                </a:cubicBezTo>
                <a:cubicBezTo>
                  <a:pt x="1177798" y="620336"/>
                  <a:pt x="1177243" y="621293"/>
                  <a:pt x="1176588" y="622251"/>
                </a:cubicBezTo>
                <a:lnTo>
                  <a:pt x="1175278" y="624166"/>
                </a:lnTo>
                <a:cubicBezTo>
                  <a:pt x="1173917" y="626232"/>
                  <a:pt x="1172556" y="628248"/>
                  <a:pt x="1171145" y="630264"/>
                </a:cubicBezTo>
                <a:cubicBezTo>
                  <a:pt x="1210684" y="685024"/>
                  <a:pt x="1231726" y="750967"/>
                  <a:pt x="1231222" y="818508"/>
                </a:cubicBezTo>
                <a:cubicBezTo>
                  <a:pt x="1231222" y="820524"/>
                  <a:pt x="1231222" y="822490"/>
                  <a:pt x="1231222" y="824456"/>
                </a:cubicBezTo>
                <a:lnTo>
                  <a:pt x="1231222" y="824456"/>
                </a:lnTo>
                <a:cubicBezTo>
                  <a:pt x="1231282" y="900156"/>
                  <a:pt x="1203164" y="973171"/>
                  <a:pt x="1152346" y="1029281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109" name="Graphic 1">
            <a:extLst>
              <a:ext uri="{FF2B5EF4-FFF2-40B4-BE49-F238E27FC236}">
                <a16:creationId xmlns:a16="http://schemas.microsoft.com/office/drawing/2014/main" id="{B02516D3-E225-47B4-BF3D-1EFFF1E94360}"/>
              </a:ext>
            </a:extLst>
          </p:cNvPr>
          <p:cNvSpPr>
            <a:spLocks noChangeAspect="1"/>
          </p:cNvSpPr>
          <p:nvPr/>
        </p:nvSpPr>
        <p:spPr>
          <a:xfrm>
            <a:off x="11064583" y="5095144"/>
            <a:ext cx="557232" cy="639174"/>
          </a:xfrm>
          <a:custGeom>
            <a:avLst/>
            <a:gdLst>
              <a:gd name="connsiteX0" fmla="*/ 1261677 w 1262547"/>
              <a:gd name="connsiteY0" fmla="*/ 808674 h 1448205"/>
              <a:gd name="connsiteX1" fmla="*/ 1252101 w 1262547"/>
              <a:gd name="connsiteY1" fmla="*/ 818199 h 1448205"/>
              <a:gd name="connsiteX2" fmla="*/ 1118189 w 1262547"/>
              <a:gd name="connsiteY2" fmla="*/ 862803 h 1448205"/>
              <a:gd name="connsiteX3" fmla="*/ 1118189 w 1262547"/>
              <a:gd name="connsiteY3" fmla="*/ 1094996 h 1448205"/>
              <a:gd name="connsiteX4" fmla="*/ 1016844 w 1262547"/>
              <a:gd name="connsiteY4" fmla="*/ 1196159 h 1448205"/>
              <a:gd name="connsiteX5" fmla="*/ 1008367 w 1262547"/>
              <a:gd name="connsiteY5" fmla="*/ 1195796 h 1448205"/>
              <a:gd name="connsiteX6" fmla="*/ 833580 w 1262547"/>
              <a:gd name="connsiteY6" fmla="*/ 1181029 h 1448205"/>
              <a:gd name="connsiteX7" fmla="*/ 833580 w 1262547"/>
              <a:gd name="connsiteY7" fmla="*/ 1433029 h 1448205"/>
              <a:gd name="connsiteX8" fmla="*/ 828137 w 1262547"/>
              <a:gd name="connsiteY8" fmla="*/ 1444621 h 1448205"/>
              <a:gd name="connsiteX9" fmla="*/ 818460 w 1262547"/>
              <a:gd name="connsiteY9" fmla="*/ 1448149 h 1448205"/>
              <a:gd name="connsiteX10" fmla="*/ 815789 w 1262547"/>
              <a:gd name="connsiteY10" fmla="*/ 1448149 h 1448205"/>
              <a:gd name="connsiteX11" fmla="*/ 326102 w 1262547"/>
              <a:gd name="connsiteY11" fmla="*/ 1360100 h 1448205"/>
              <a:gd name="connsiteX12" fmla="*/ 313653 w 1262547"/>
              <a:gd name="connsiteY12" fmla="*/ 1345232 h 1448205"/>
              <a:gd name="connsiteX13" fmla="*/ 313653 w 1262547"/>
              <a:gd name="connsiteY13" fmla="*/ 1176846 h 1448205"/>
              <a:gd name="connsiteX14" fmla="*/ 343893 w 1262547"/>
              <a:gd name="connsiteY14" fmla="*/ 1176846 h 1448205"/>
              <a:gd name="connsiteX15" fmla="*/ 343893 w 1262547"/>
              <a:gd name="connsiteY15" fmla="*/ 1332582 h 1448205"/>
              <a:gd name="connsiteX16" fmla="*/ 803340 w 1262547"/>
              <a:gd name="connsiteY16" fmla="*/ 1415187 h 1448205"/>
              <a:gd name="connsiteX17" fmla="*/ 803340 w 1262547"/>
              <a:gd name="connsiteY17" fmla="*/ 1164800 h 1448205"/>
              <a:gd name="connsiteX18" fmla="*/ 818409 w 1262547"/>
              <a:gd name="connsiteY18" fmla="*/ 1149630 h 1448205"/>
              <a:gd name="connsiteX19" fmla="*/ 819720 w 1262547"/>
              <a:gd name="connsiteY19" fmla="*/ 1149680 h 1448205"/>
              <a:gd name="connsiteX20" fmla="*/ 1010937 w 1262547"/>
              <a:gd name="connsiteY20" fmla="*/ 1165808 h 1448205"/>
              <a:gd name="connsiteX21" fmla="*/ 1087697 w 1262547"/>
              <a:gd name="connsiteY21" fmla="*/ 1101044 h 1448205"/>
              <a:gd name="connsiteX22" fmla="*/ 1087949 w 1262547"/>
              <a:gd name="connsiteY22" fmla="*/ 1095248 h 1448205"/>
              <a:gd name="connsiteX23" fmla="*/ 1087949 w 1262547"/>
              <a:gd name="connsiteY23" fmla="*/ 852018 h 1448205"/>
              <a:gd name="connsiteX24" fmla="*/ 1098280 w 1262547"/>
              <a:gd name="connsiteY24" fmla="*/ 837654 h 1448205"/>
              <a:gd name="connsiteX25" fmla="*/ 1223625 w 1262547"/>
              <a:gd name="connsiteY25" fmla="*/ 795922 h 1448205"/>
              <a:gd name="connsiteX26" fmla="*/ 1113451 w 1262547"/>
              <a:gd name="connsiteY26" fmla="*/ 636507 h 1448205"/>
              <a:gd name="connsiteX27" fmla="*/ 1093291 w 1262547"/>
              <a:gd name="connsiteY27" fmla="*/ 581370 h 1448205"/>
              <a:gd name="connsiteX28" fmla="*/ 1086991 w 1262547"/>
              <a:gd name="connsiteY28" fmla="*/ 510003 h 1448205"/>
              <a:gd name="connsiteX29" fmla="*/ 1086689 w 1262547"/>
              <a:gd name="connsiteY29" fmla="*/ 507886 h 1448205"/>
              <a:gd name="connsiteX30" fmla="*/ 1061791 w 1262547"/>
              <a:gd name="connsiteY30" fmla="*/ 391966 h 1448205"/>
              <a:gd name="connsiteX31" fmla="*/ 1029837 w 1262547"/>
              <a:gd name="connsiteY31" fmla="*/ 450632 h 1448205"/>
              <a:gd name="connsiteX32" fmla="*/ 771789 w 1262547"/>
              <a:gd name="connsiteY32" fmla="*/ 617456 h 1448205"/>
              <a:gd name="connsiteX33" fmla="*/ 506383 w 1262547"/>
              <a:gd name="connsiteY33" fmla="*/ 745270 h 1448205"/>
              <a:gd name="connsiteX34" fmla="*/ 343893 w 1262547"/>
              <a:gd name="connsiteY34" fmla="*/ 1076852 h 1448205"/>
              <a:gd name="connsiteX35" fmla="*/ 336031 w 1262547"/>
              <a:gd name="connsiteY35" fmla="*/ 1090107 h 1448205"/>
              <a:gd name="connsiteX36" fmla="*/ 328773 w 1262547"/>
              <a:gd name="connsiteY36" fmla="*/ 1091972 h 1448205"/>
              <a:gd name="connsiteX37" fmla="*/ 320609 w 1262547"/>
              <a:gd name="connsiteY37" fmla="*/ 1089603 h 1448205"/>
              <a:gd name="connsiteX38" fmla="*/ 83023 w 1262547"/>
              <a:gd name="connsiteY38" fmla="*/ 610450 h 1448205"/>
              <a:gd name="connsiteX39" fmla="*/ 113263 w 1262547"/>
              <a:gd name="connsiteY39" fmla="*/ 608283 h 1448205"/>
              <a:gd name="connsiteX40" fmla="*/ 314863 w 1262547"/>
              <a:gd name="connsiteY40" fmla="*/ 1048225 h 1448205"/>
              <a:gd name="connsiteX41" fmla="*/ 486223 w 1262547"/>
              <a:gd name="connsiteY41" fmla="*/ 722842 h 1448205"/>
              <a:gd name="connsiteX42" fmla="*/ 766397 w 1262547"/>
              <a:gd name="connsiteY42" fmla="*/ 587720 h 1448205"/>
              <a:gd name="connsiteX43" fmla="*/ 1004486 w 1262547"/>
              <a:gd name="connsiteY43" fmla="*/ 434353 h 1448205"/>
              <a:gd name="connsiteX44" fmla="*/ 1051056 w 1262547"/>
              <a:gd name="connsiteY44" fmla="*/ 233559 h 1448205"/>
              <a:gd name="connsiteX45" fmla="*/ 952927 w 1262547"/>
              <a:gd name="connsiteY45" fmla="*/ 123990 h 1448205"/>
              <a:gd name="connsiteX46" fmla="*/ 567266 w 1262547"/>
              <a:gd name="connsiteY46" fmla="*/ 81049 h 1448205"/>
              <a:gd name="connsiteX47" fmla="*/ 564797 w 1262547"/>
              <a:gd name="connsiteY47" fmla="*/ 50809 h 1448205"/>
              <a:gd name="connsiteX48" fmla="*/ 965023 w 1262547"/>
              <a:gd name="connsiteY48" fmla="*/ 96169 h 1448205"/>
              <a:gd name="connsiteX49" fmla="*/ 1079885 w 1262547"/>
              <a:gd name="connsiteY49" fmla="*/ 224286 h 1448205"/>
              <a:gd name="connsiteX50" fmla="*/ 1077062 w 1262547"/>
              <a:gd name="connsiteY50" fmla="*/ 351596 h 1448205"/>
              <a:gd name="connsiteX51" fmla="*/ 1078322 w 1262547"/>
              <a:gd name="connsiteY51" fmla="*/ 351042 h 1448205"/>
              <a:gd name="connsiteX52" fmla="*/ 1116929 w 1262547"/>
              <a:gd name="connsiteY52" fmla="*/ 503350 h 1448205"/>
              <a:gd name="connsiteX53" fmla="*/ 1116929 w 1262547"/>
              <a:gd name="connsiteY53" fmla="*/ 504963 h 1448205"/>
              <a:gd name="connsiteX54" fmla="*/ 1123581 w 1262547"/>
              <a:gd name="connsiteY54" fmla="*/ 578497 h 1448205"/>
              <a:gd name="connsiteX55" fmla="*/ 1138349 w 1262547"/>
              <a:gd name="connsiteY55" fmla="*/ 619220 h 1448205"/>
              <a:gd name="connsiteX56" fmla="*/ 1259964 w 1262547"/>
              <a:gd name="connsiteY56" fmla="*/ 795166 h 1448205"/>
              <a:gd name="connsiteX57" fmla="*/ 1261677 w 1262547"/>
              <a:gd name="connsiteY57" fmla="*/ 808674 h 1448205"/>
              <a:gd name="connsiteX58" fmla="*/ 96076 w 1262547"/>
              <a:gd name="connsiteY58" fmla="*/ 96320 h 1448205"/>
              <a:gd name="connsiteX59" fmla="*/ 384012 w 1262547"/>
              <a:gd name="connsiteY59" fmla="*/ 70515 h 1448205"/>
              <a:gd name="connsiteX60" fmla="*/ 342784 w 1262547"/>
              <a:gd name="connsiteY60" fmla="*/ 70515 h 1448205"/>
              <a:gd name="connsiteX61" fmla="*/ 342784 w 1262547"/>
              <a:gd name="connsiteY61" fmla="*/ 100755 h 1448205"/>
              <a:gd name="connsiteX62" fmla="*/ 425642 w 1262547"/>
              <a:gd name="connsiteY62" fmla="*/ 100755 h 1448205"/>
              <a:gd name="connsiteX63" fmla="*/ 440762 w 1262547"/>
              <a:gd name="connsiteY63" fmla="*/ 85635 h 1448205"/>
              <a:gd name="connsiteX64" fmla="*/ 440762 w 1262547"/>
              <a:gd name="connsiteY64" fmla="*/ 2727 h 1448205"/>
              <a:gd name="connsiteX65" fmla="*/ 410522 w 1262547"/>
              <a:gd name="connsiteY65" fmla="*/ 2727 h 1448205"/>
              <a:gd name="connsiteX66" fmla="*/ 410522 w 1262547"/>
              <a:gd name="connsiteY66" fmla="*/ 52371 h 1448205"/>
              <a:gd name="connsiteX67" fmla="*/ 74707 w 1262547"/>
              <a:gd name="connsiteY67" fmla="*/ 74950 h 1448205"/>
              <a:gd name="connsiteX68" fmla="*/ 31262 w 1262547"/>
              <a:gd name="connsiteY68" fmla="*/ 378963 h 1448205"/>
              <a:gd name="connsiteX69" fmla="*/ 57773 w 1262547"/>
              <a:gd name="connsiteY69" fmla="*/ 364398 h 1448205"/>
              <a:gd name="connsiteX70" fmla="*/ 96076 w 1262547"/>
              <a:gd name="connsiteY70" fmla="*/ 96320 h 1448205"/>
              <a:gd name="connsiteX71" fmla="*/ 100512 w 1262547"/>
              <a:gd name="connsiteY71" fmla="*/ 459200 h 1448205"/>
              <a:gd name="connsiteX72" fmla="*/ 458941 w 1262547"/>
              <a:gd name="connsiteY72" fmla="*/ 411008 h 1448205"/>
              <a:gd name="connsiteX73" fmla="*/ 479822 w 1262547"/>
              <a:gd name="connsiteY73" fmla="*/ 132860 h 1448205"/>
              <a:gd name="connsiteX74" fmla="*/ 453312 w 1262547"/>
              <a:gd name="connsiteY74" fmla="*/ 147123 h 1448205"/>
              <a:gd name="connsiteX75" fmla="*/ 363887 w 1262547"/>
              <a:gd name="connsiteY75" fmla="*/ 453293 h 1448205"/>
              <a:gd name="connsiteX76" fmla="*/ 127022 w 1262547"/>
              <a:gd name="connsiteY76" fmla="*/ 440854 h 1448205"/>
              <a:gd name="connsiteX77" fmla="*/ 168249 w 1262547"/>
              <a:gd name="connsiteY77" fmla="*/ 440854 h 1448205"/>
              <a:gd name="connsiteX78" fmla="*/ 168249 w 1262547"/>
              <a:gd name="connsiteY78" fmla="*/ 410614 h 1448205"/>
              <a:gd name="connsiteX79" fmla="*/ 85392 w 1262547"/>
              <a:gd name="connsiteY79" fmla="*/ 410614 h 1448205"/>
              <a:gd name="connsiteX80" fmla="*/ 70272 w 1262547"/>
              <a:gd name="connsiteY80" fmla="*/ 425734 h 1448205"/>
              <a:gd name="connsiteX81" fmla="*/ 70272 w 1262547"/>
              <a:gd name="connsiteY81" fmla="*/ 508642 h 1448205"/>
              <a:gd name="connsiteX82" fmla="*/ 100512 w 1262547"/>
              <a:gd name="connsiteY82" fmla="*/ 508642 h 1448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62547" h="1448205">
                <a:moveTo>
                  <a:pt x="1261677" y="808674"/>
                </a:moveTo>
                <a:cubicBezTo>
                  <a:pt x="1260160" y="813179"/>
                  <a:pt x="1256612" y="816707"/>
                  <a:pt x="1252101" y="818199"/>
                </a:cubicBezTo>
                <a:lnTo>
                  <a:pt x="1118189" y="862803"/>
                </a:lnTo>
                <a:lnTo>
                  <a:pt x="1118189" y="1094996"/>
                </a:lnTo>
                <a:cubicBezTo>
                  <a:pt x="1118138" y="1150915"/>
                  <a:pt x="1072763" y="1196209"/>
                  <a:pt x="1016844" y="1196159"/>
                </a:cubicBezTo>
                <a:cubicBezTo>
                  <a:pt x="1014017" y="1196159"/>
                  <a:pt x="1011184" y="1196038"/>
                  <a:pt x="1008367" y="1195796"/>
                </a:cubicBezTo>
                <a:lnTo>
                  <a:pt x="833580" y="1181029"/>
                </a:lnTo>
                <a:lnTo>
                  <a:pt x="833580" y="1433029"/>
                </a:lnTo>
                <a:cubicBezTo>
                  <a:pt x="833570" y="1437509"/>
                  <a:pt x="831579" y="1441753"/>
                  <a:pt x="828137" y="1444621"/>
                </a:cubicBezTo>
                <a:cubicBezTo>
                  <a:pt x="825425" y="1446894"/>
                  <a:pt x="821998" y="1448144"/>
                  <a:pt x="818460" y="1448149"/>
                </a:cubicBezTo>
                <a:cubicBezTo>
                  <a:pt x="817573" y="1448224"/>
                  <a:pt x="816676" y="1448224"/>
                  <a:pt x="815789" y="1448149"/>
                </a:cubicBezTo>
                <a:lnTo>
                  <a:pt x="326102" y="1360100"/>
                </a:lnTo>
                <a:cubicBezTo>
                  <a:pt x="318900" y="1358810"/>
                  <a:pt x="313658" y="1352545"/>
                  <a:pt x="313653" y="1345232"/>
                </a:cubicBezTo>
                <a:lnTo>
                  <a:pt x="313653" y="1176846"/>
                </a:lnTo>
                <a:lnTo>
                  <a:pt x="343893" y="1176846"/>
                </a:lnTo>
                <a:lnTo>
                  <a:pt x="343893" y="1332582"/>
                </a:lnTo>
                <a:lnTo>
                  <a:pt x="803340" y="1415187"/>
                </a:lnTo>
                <a:lnTo>
                  <a:pt x="803340" y="1164800"/>
                </a:lnTo>
                <a:cubicBezTo>
                  <a:pt x="803309" y="1156449"/>
                  <a:pt x="810058" y="1149655"/>
                  <a:pt x="818409" y="1149630"/>
                </a:cubicBezTo>
                <a:cubicBezTo>
                  <a:pt x="818843" y="1149625"/>
                  <a:pt x="819281" y="1149645"/>
                  <a:pt x="819720" y="1149680"/>
                </a:cubicBezTo>
                <a:lnTo>
                  <a:pt x="1010937" y="1165808"/>
                </a:lnTo>
                <a:cubicBezTo>
                  <a:pt x="1050018" y="1169119"/>
                  <a:pt x="1084380" y="1140124"/>
                  <a:pt x="1087697" y="1101044"/>
                </a:cubicBezTo>
                <a:cubicBezTo>
                  <a:pt x="1087858" y="1099119"/>
                  <a:pt x="1087943" y="1097183"/>
                  <a:pt x="1087949" y="1095248"/>
                </a:cubicBezTo>
                <a:lnTo>
                  <a:pt x="1087949" y="852018"/>
                </a:lnTo>
                <a:cubicBezTo>
                  <a:pt x="1087939" y="845506"/>
                  <a:pt x="1092102" y="839715"/>
                  <a:pt x="1098280" y="837654"/>
                </a:cubicBezTo>
                <a:lnTo>
                  <a:pt x="1223625" y="795922"/>
                </a:lnTo>
                <a:lnTo>
                  <a:pt x="1113451" y="636507"/>
                </a:lnTo>
                <a:cubicBezTo>
                  <a:pt x="1102081" y="620178"/>
                  <a:pt x="1095130" y="601182"/>
                  <a:pt x="1093291" y="581370"/>
                </a:cubicBezTo>
                <a:lnTo>
                  <a:pt x="1086991" y="510003"/>
                </a:lnTo>
                <a:cubicBezTo>
                  <a:pt x="1086840" y="509308"/>
                  <a:pt x="1086739" y="508597"/>
                  <a:pt x="1086689" y="507886"/>
                </a:cubicBezTo>
                <a:cubicBezTo>
                  <a:pt x="1083458" y="468327"/>
                  <a:pt x="1075086" y="429363"/>
                  <a:pt x="1061791" y="391966"/>
                </a:cubicBezTo>
                <a:cubicBezTo>
                  <a:pt x="1052583" y="412273"/>
                  <a:pt x="1041903" y="431883"/>
                  <a:pt x="1029837" y="450632"/>
                </a:cubicBezTo>
                <a:cubicBezTo>
                  <a:pt x="958673" y="562117"/>
                  <a:pt x="850212" y="602890"/>
                  <a:pt x="771789" y="617456"/>
                </a:cubicBezTo>
                <a:cubicBezTo>
                  <a:pt x="669679" y="636406"/>
                  <a:pt x="577901" y="680607"/>
                  <a:pt x="506383" y="745270"/>
                </a:cubicBezTo>
                <a:cubicBezTo>
                  <a:pt x="398527" y="842643"/>
                  <a:pt x="343893" y="954229"/>
                  <a:pt x="343893" y="1076852"/>
                </a:cubicBezTo>
                <a:cubicBezTo>
                  <a:pt x="343888" y="1082376"/>
                  <a:pt x="340874" y="1087456"/>
                  <a:pt x="336031" y="1090107"/>
                </a:cubicBezTo>
                <a:cubicBezTo>
                  <a:pt x="333813" y="1091342"/>
                  <a:pt x="331314" y="1091982"/>
                  <a:pt x="328773" y="1091972"/>
                </a:cubicBezTo>
                <a:cubicBezTo>
                  <a:pt x="325880" y="1091977"/>
                  <a:pt x="323048" y="1091156"/>
                  <a:pt x="320609" y="1089603"/>
                </a:cubicBezTo>
                <a:cubicBezTo>
                  <a:pt x="182261" y="1000950"/>
                  <a:pt x="94968" y="776619"/>
                  <a:pt x="83023" y="610450"/>
                </a:cubicBezTo>
                <a:lnTo>
                  <a:pt x="113263" y="608283"/>
                </a:lnTo>
                <a:cubicBezTo>
                  <a:pt x="123998" y="757820"/>
                  <a:pt x="197532" y="956043"/>
                  <a:pt x="314863" y="1048225"/>
                </a:cubicBezTo>
                <a:cubicBezTo>
                  <a:pt x="323028" y="929180"/>
                  <a:pt x="381844" y="817242"/>
                  <a:pt x="486223" y="722842"/>
                </a:cubicBezTo>
                <a:cubicBezTo>
                  <a:pt x="561823" y="654450"/>
                  <a:pt x="658793" y="607729"/>
                  <a:pt x="766397" y="587720"/>
                </a:cubicBezTo>
                <a:cubicBezTo>
                  <a:pt x="838973" y="574213"/>
                  <a:pt x="939168" y="536665"/>
                  <a:pt x="1004486" y="434353"/>
                </a:cubicBezTo>
                <a:cubicBezTo>
                  <a:pt x="1052820" y="358753"/>
                  <a:pt x="1068494" y="291066"/>
                  <a:pt x="1051056" y="233559"/>
                </a:cubicBezTo>
                <a:cubicBezTo>
                  <a:pt x="1028073" y="157707"/>
                  <a:pt x="953683" y="124342"/>
                  <a:pt x="952927" y="123990"/>
                </a:cubicBezTo>
                <a:cubicBezTo>
                  <a:pt x="809841" y="62098"/>
                  <a:pt x="569887" y="80847"/>
                  <a:pt x="567266" y="81049"/>
                </a:cubicBezTo>
                <a:lnTo>
                  <a:pt x="564797" y="50809"/>
                </a:lnTo>
                <a:cubicBezTo>
                  <a:pt x="574877" y="50002"/>
                  <a:pt x="814881" y="31254"/>
                  <a:pt x="965023" y="96169"/>
                </a:cubicBezTo>
                <a:cubicBezTo>
                  <a:pt x="968601" y="97731"/>
                  <a:pt x="1052618" y="135078"/>
                  <a:pt x="1079885" y="224286"/>
                </a:cubicBezTo>
                <a:cubicBezTo>
                  <a:pt x="1091880" y="263497"/>
                  <a:pt x="1090821" y="306085"/>
                  <a:pt x="1077062" y="351596"/>
                </a:cubicBezTo>
                <a:lnTo>
                  <a:pt x="1078322" y="351042"/>
                </a:lnTo>
                <a:cubicBezTo>
                  <a:pt x="1099354" y="399385"/>
                  <a:pt x="1112393" y="450823"/>
                  <a:pt x="1116929" y="503350"/>
                </a:cubicBezTo>
                <a:cubicBezTo>
                  <a:pt x="1116954" y="503890"/>
                  <a:pt x="1116954" y="504424"/>
                  <a:pt x="1116929" y="504963"/>
                </a:cubicBezTo>
                <a:lnTo>
                  <a:pt x="1123581" y="578497"/>
                </a:lnTo>
                <a:cubicBezTo>
                  <a:pt x="1124932" y="593113"/>
                  <a:pt x="1130018" y="607134"/>
                  <a:pt x="1138349" y="619220"/>
                </a:cubicBezTo>
                <a:lnTo>
                  <a:pt x="1259964" y="795166"/>
                </a:lnTo>
                <a:cubicBezTo>
                  <a:pt x="1262645" y="799143"/>
                  <a:pt x="1263280" y="804153"/>
                  <a:pt x="1261677" y="808674"/>
                </a:cubicBezTo>
                <a:close/>
                <a:moveTo>
                  <a:pt x="96076" y="96320"/>
                </a:moveTo>
                <a:cubicBezTo>
                  <a:pt x="173254" y="19369"/>
                  <a:pt x="294380" y="8513"/>
                  <a:pt x="384012" y="70515"/>
                </a:cubicBezTo>
                <a:lnTo>
                  <a:pt x="342784" y="70515"/>
                </a:lnTo>
                <a:lnTo>
                  <a:pt x="342784" y="100755"/>
                </a:lnTo>
                <a:lnTo>
                  <a:pt x="425642" y="100755"/>
                </a:lnTo>
                <a:cubicBezTo>
                  <a:pt x="433993" y="100755"/>
                  <a:pt x="440762" y="93986"/>
                  <a:pt x="440762" y="85635"/>
                </a:cubicBezTo>
                <a:lnTo>
                  <a:pt x="440762" y="2727"/>
                </a:lnTo>
                <a:lnTo>
                  <a:pt x="410522" y="2727"/>
                </a:lnTo>
                <a:lnTo>
                  <a:pt x="410522" y="52371"/>
                </a:lnTo>
                <a:cubicBezTo>
                  <a:pt x="308729" y="-25275"/>
                  <a:pt x="165190" y="-15623"/>
                  <a:pt x="74707" y="74950"/>
                </a:cubicBezTo>
                <a:cubicBezTo>
                  <a:pt x="-5374" y="155550"/>
                  <a:pt x="-23039" y="279161"/>
                  <a:pt x="31262" y="378963"/>
                </a:cubicBezTo>
                <a:lnTo>
                  <a:pt x="57773" y="364398"/>
                </a:lnTo>
                <a:cubicBezTo>
                  <a:pt x="9938" y="276384"/>
                  <a:pt x="25506" y="167414"/>
                  <a:pt x="96076" y="96320"/>
                </a:cubicBezTo>
                <a:close/>
                <a:moveTo>
                  <a:pt x="100512" y="459200"/>
                </a:moveTo>
                <a:cubicBezTo>
                  <a:pt x="212798" y="544870"/>
                  <a:pt x="373271" y="523294"/>
                  <a:pt x="458941" y="411008"/>
                </a:cubicBezTo>
                <a:cubicBezTo>
                  <a:pt x="520303" y="330584"/>
                  <a:pt x="528488" y="221544"/>
                  <a:pt x="479822" y="132860"/>
                </a:cubicBezTo>
                <a:lnTo>
                  <a:pt x="453312" y="147123"/>
                </a:lnTo>
                <a:cubicBezTo>
                  <a:pt x="513162" y="256365"/>
                  <a:pt x="473129" y="393438"/>
                  <a:pt x="363887" y="453293"/>
                </a:cubicBezTo>
                <a:cubicBezTo>
                  <a:pt x="288952" y="494349"/>
                  <a:pt x="197244" y="489536"/>
                  <a:pt x="127022" y="440854"/>
                </a:cubicBezTo>
                <a:lnTo>
                  <a:pt x="168249" y="440854"/>
                </a:lnTo>
                <a:lnTo>
                  <a:pt x="168249" y="410614"/>
                </a:lnTo>
                <a:lnTo>
                  <a:pt x="85392" y="410614"/>
                </a:lnTo>
                <a:cubicBezTo>
                  <a:pt x="77040" y="410614"/>
                  <a:pt x="70272" y="417383"/>
                  <a:pt x="70272" y="425734"/>
                </a:cubicBezTo>
                <a:lnTo>
                  <a:pt x="70272" y="508642"/>
                </a:lnTo>
                <a:lnTo>
                  <a:pt x="100512" y="508642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110" name="Graphic 1">
            <a:extLst>
              <a:ext uri="{FF2B5EF4-FFF2-40B4-BE49-F238E27FC236}">
                <a16:creationId xmlns:a16="http://schemas.microsoft.com/office/drawing/2014/main" id="{7D5BEFB0-07D5-451B-81C7-21679C2C4E3B}"/>
              </a:ext>
            </a:extLst>
          </p:cNvPr>
          <p:cNvSpPr>
            <a:spLocks noChangeAspect="1"/>
          </p:cNvSpPr>
          <p:nvPr/>
        </p:nvSpPr>
        <p:spPr>
          <a:xfrm>
            <a:off x="7510648" y="5782005"/>
            <a:ext cx="817361" cy="654186"/>
          </a:xfrm>
          <a:custGeom>
            <a:avLst/>
            <a:gdLst>
              <a:gd name="connsiteX0" fmla="*/ 695959 w 1851932"/>
              <a:gd name="connsiteY0" fmla="*/ 935878 h 1482219"/>
              <a:gd name="connsiteX1" fmla="*/ 687291 w 1851932"/>
              <a:gd name="connsiteY1" fmla="*/ 911988 h 1482219"/>
              <a:gd name="connsiteX2" fmla="*/ 683007 w 1851932"/>
              <a:gd name="connsiteY2" fmla="*/ 864209 h 1482219"/>
              <a:gd name="connsiteX3" fmla="*/ 683007 w 1851932"/>
              <a:gd name="connsiteY3" fmla="*/ 862949 h 1482219"/>
              <a:gd name="connsiteX4" fmla="*/ 652767 w 1851932"/>
              <a:gd name="connsiteY4" fmla="*/ 755395 h 1482219"/>
              <a:gd name="connsiteX5" fmla="*/ 733407 w 1851932"/>
              <a:gd name="connsiteY5" fmla="*/ 611251 h 1482219"/>
              <a:gd name="connsiteX6" fmla="*/ 721674 w 1851932"/>
              <a:gd name="connsiteY6" fmla="*/ 593374 h 1482219"/>
              <a:gd name="connsiteX7" fmla="*/ 708660 w 1851932"/>
              <a:gd name="connsiteY7" fmla="*/ 596786 h 1482219"/>
              <a:gd name="connsiteX8" fmla="*/ 581350 w 1851932"/>
              <a:gd name="connsiteY8" fmla="*/ 594317 h 1482219"/>
              <a:gd name="connsiteX9" fmla="*/ 318917 w 1851932"/>
              <a:gd name="connsiteY9" fmla="*/ 564480 h 1482219"/>
              <a:gd name="connsiteX10" fmla="*/ 314331 w 1851932"/>
              <a:gd name="connsiteY10" fmla="*/ 565589 h 1482219"/>
              <a:gd name="connsiteX11" fmla="*/ 1134 w 1851932"/>
              <a:gd name="connsiteY11" fmla="*/ 933988 h 1482219"/>
              <a:gd name="connsiteX12" fmla="*/ 150732 w 1851932"/>
              <a:gd name="connsiteY12" fmla="*/ 1189843 h 1482219"/>
              <a:gd name="connsiteX13" fmla="*/ 150732 w 1851932"/>
              <a:gd name="connsiteY13" fmla="*/ 1217866 h 1482219"/>
              <a:gd name="connsiteX14" fmla="*/ 180972 w 1851932"/>
              <a:gd name="connsiteY14" fmla="*/ 1217866 h 1482219"/>
              <a:gd name="connsiteX15" fmla="*/ 180972 w 1851932"/>
              <a:gd name="connsiteY15" fmla="*/ 1183694 h 1482219"/>
              <a:gd name="connsiteX16" fmla="*/ 210406 w 1851932"/>
              <a:gd name="connsiteY16" fmla="*/ 1072260 h 1482219"/>
              <a:gd name="connsiteX17" fmla="*/ 207634 w 1851932"/>
              <a:gd name="connsiteY17" fmla="*/ 1058954 h 1482219"/>
              <a:gd name="connsiteX18" fmla="*/ 176335 w 1851932"/>
              <a:gd name="connsiteY18" fmla="*/ 929527 h 1482219"/>
              <a:gd name="connsiteX19" fmla="*/ 202896 w 1851932"/>
              <a:gd name="connsiteY19" fmla="*/ 891778 h 1482219"/>
              <a:gd name="connsiteX20" fmla="*/ 238176 w 1851932"/>
              <a:gd name="connsiteY20" fmla="*/ 888451 h 1482219"/>
              <a:gd name="connsiteX21" fmla="*/ 282175 w 1851932"/>
              <a:gd name="connsiteY21" fmla="*/ 974484 h 1482219"/>
              <a:gd name="connsiteX22" fmla="*/ 297295 w 1851932"/>
              <a:gd name="connsiteY22" fmla="*/ 987235 h 1482219"/>
              <a:gd name="connsiteX23" fmla="*/ 358078 w 1851932"/>
              <a:gd name="connsiteY23" fmla="*/ 987235 h 1482219"/>
              <a:gd name="connsiteX24" fmla="*/ 373198 w 1851932"/>
              <a:gd name="connsiteY24" fmla="*/ 972972 h 1482219"/>
              <a:gd name="connsiteX25" fmla="*/ 448798 w 1851932"/>
              <a:gd name="connsiteY25" fmla="*/ 781452 h 1482219"/>
              <a:gd name="connsiteX26" fmla="*/ 624039 w 1851932"/>
              <a:gd name="connsiteY26" fmla="*/ 765475 h 1482219"/>
              <a:gd name="connsiteX27" fmla="*/ 653170 w 1851932"/>
              <a:gd name="connsiteY27" fmla="*/ 866729 h 1482219"/>
              <a:gd name="connsiteX28" fmla="*/ 653170 w 1851932"/>
              <a:gd name="connsiteY28" fmla="*/ 868493 h 1482219"/>
              <a:gd name="connsiteX29" fmla="*/ 657353 w 1851932"/>
              <a:gd name="connsiteY29" fmla="*/ 914710 h 1482219"/>
              <a:gd name="connsiteX30" fmla="*/ 671213 w 1851932"/>
              <a:gd name="connsiteY30" fmla="*/ 953064 h 1482219"/>
              <a:gd name="connsiteX31" fmla="*/ 738749 w 1851932"/>
              <a:gd name="connsiteY31" fmla="*/ 1050790 h 1482219"/>
              <a:gd name="connsiteX32" fmla="*/ 664056 w 1851932"/>
              <a:gd name="connsiteY32" fmla="*/ 1075637 h 1482219"/>
              <a:gd name="connsiteX33" fmla="*/ 653976 w 1851932"/>
              <a:gd name="connsiteY33" fmla="*/ 1090001 h 1482219"/>
              <a:gd name="connsiteX34" fmla="*/ 653976 w 1851932"/>
              <a:gd name="connsiteY34" fmla="*/ 1247904 h 1482219"/>
              <a:gd name="connsiteX35" fmla="*/ 613041 w 1851932"/>
              <a:gd name="connsiteY35" fmla="*/ 1288718 h 1482219"/>
              <a:gd name="connsiteX36" fmla="*/ 609725 w 1851932"/>
              <a:gd name="connsiteY36" fmla="*/ 1288577 h 1482219"/>
              <a:gd name="connsiteX37" fmla="*/ 485539 w 1851932"/>
              <a:gd name="connsiteY37" fmla="*/ 1278043 h 1482219"/>
              <a:gd name="connsiteX38" fmla="*/ 469165 w 1851932"/>
              <a:gd name="connsiteY38" fmla="*/ 1291797 h 1482219"/>
              <a:gd name="connsiteX39" fmla="*/ 469109 w 1851932"/>
              <a:gd name="connsiteY39" fmla="*/ 1293163 h 1482219"/>
              <a:gd name="connsiteX40" fmla="*/ 469109 w 1851932"/>
              <a:gd name="connsiteY40" fmla="*/ 1449403 h 1482219"/>
              <a:gd name="connsiteX41" fmla="*/ 181375 w 1851932"/>
              <a:gd name="connsiteY41" fmla="*/ 1397643 h 1482219"/>
              <a:gd name="connsiteX42" fmla="*/ 181375 w 1851932"/>
              <a:gd name="connsiteY42" fmla="*/ 1300975 h 1482219"/>
              <a:gd name="connsiteX43" fmla="*/ 151135 w 1851932"/>
              <a:gd name="connsiteY43" fmla="*/ 1300975 h 1482219"/>
              <a:gd name="connsiteX44" fmla="*/ 151135 w 1851932"/>
              <a:gd name="connsiteY44" fmla="*/ 1410293 h 1482219"/>
              <a:gd name="connsiteX45" fmla="*/ 163584 w 1851932"/>
              <a:gd name="connsiteY45" fmla="*/ 1425413 h 1482219"/>
              <a:gd name="connsiteX46" fmla="*/ 481155 w 1851932"/>
              <a:gd name="connsiteY46" fmla="*/ 1482163 h 1482219"/>
              <a:gd name="connsiteX47" fmla="*/ 483826 w 1851932"/>
              <a:gd name="connsiteY47" fmla="*/ 1482163 h 1482219"/>
              <a:gd name="connsiteX48" fmla="*/ 498946 w 1851932"/>
              <a:gd name="connsiteY48" fmla="*/ 1467043 h 1482219"/>
              <a:gd name="connsiteX49" fmla="*/ 498946 w 1851932"/>
              <a:gd name="connsiteY49" fmla="*/ 1309594 h 1482219"/>
              <a:gd name="connsiteX50" fmla="*/ 606751 w 1851932"/>
              <a:gd name="connsiteY50" fmla="*/ 1318666 h 1482219"/>
              <a:gd name="connsiteX51" fmla="*/ 683556 w 1851932"/>
              <a:gd name="connsiteY51" fmla="*/ 1253957 h 1482219"/>
              <a:gd name="connsiteX52" fmla="*/ 683813 w 1851932"/>
              <a:gd name="connsiteY52" fmla="*/ 1248106 h 1482219"/>
              <a:gd name="connsiteX53" fmla="*/ 683813 w 1851932"/>
              <a:gd name="connsiteY53" fmla="*/ 1100887 h 1482219"/>
              <a:gd name="connsiteX54" fmla="*/ 767275 w 1851932"/>
              <a:gd name="connsiteY54" fmla="*/ 1073066 h 1482219"/>
              <a:gd name="connsiteX55" fmla="*/ 776836 w 1851932"/>
              <a:gd name="connsiteY55" fmla="*/ 1053940 h 1482219"/>
              <a:gd name="connsiteX56" fmla="*/ 774936 w 1851932"/>
              <a:gd name="connsiteY56" fmla="*/ 1050134 h 1482219"/>
              <a:gd name="connsiteX57" fmla="*/ 628625 w 1851932"/>
              <a:gd name="connsiteY57" fmla="*/ 735386 h 1482219"/>
              <a:gd name="connsiteX58" fmla="*/ 439675 w 1851932"/>
              <a:gd name="connsiteY58" fmla="*/ 752472 h 1482219"/>
              <a:gd name="connsiteX59" fmla="*/ 343915 w 1851932"/>
              <a:gd name="connsiteY59" fmla="*/ 956995 h 1482219"/>
              <a:gd name="connsiteX60" fmla="*/ 309643 w 1851932"/>
              <a:gd name="connsiteY60" fmla="*/ 956995 h 1482219"/>
              <a:gd name="connsiteX61" fmla="*/ 251784 w 1851932"/>
              <a:gd name="connsiteY61" fmla="*/ 861235 h 1482219"/>
              <a:gd name="connsiteX62" fmla="*/ 188784 w 1851932"/>
              <a:gd name="connsiteY62" fmla="*/ 864864 h 1482219"/>
              <a:gd name="connsiteX63" fmla="*/ 146599 w 1851932"/>
              <a:gd name="connsiteY63" fmla="*/ 923378 h 1482219"/>
              <a:gd name="connsiteX64" fmla="*/ 179259 w 1851932"/>
              <a:gd name="connsiteY64" fmla="*/ 1071252 h 1482219"/>
              <a:gd name="connsiteX65" fmla="*/ 156579 w 1851932"/>
              <a:gd name="connsiteY65" fmla="*/ 1156932 h 1482219"/>
              <a:gd name="connsiteX66" fmla="*/ 91031 w 1851932"/>
              <a:gd name="connsiteY66" fmla="*/ 720987 h 1482219"/>
              <a:gd name="connsiteX67" fmla="*/ 321487 w 1851932"/>
              <a:gd name="connsiteY67" fmla="*/ 595123 h 1482219"/>
              <a:gd name="connsiteX68" fmla="*/ 326175 w 1851932"/>
              <a:gd name="connsiteY68" fmla="*/ 594065 h 1482219"/>
              <a:gd name="connsiteX69" fmla="*/ 569002 w 1851932"/>
              <a:gd name="connsiteY69" fmla="*/ 621886 h 1482219"/>
              <a:gd name="connsiteX70" fmla="*/ 694397 w 1851932"/>
              <a:gd name="connsiteY70" fmla="*/ 636250 h 1482219"/>
              <a:gd name="connsiteX71" fmla="*/ 628625 w 1851932"/>
              <a:gd name="connsiteY71" fmla="*/ 735386 h 1482219"/>
              <a:gd name="connsiteX72" fmla="*/ 845899 w 1851932"/>
              <a:gd name="connsiteY72" fmla="*/ 375228 h 1482219"/>
              <a:gd name="connsiteX73" fmla="*/ 988985 w 1851932"/>
              <a:gd name="connsiteY73" fmla="*/ 375228 h 1482219"/>
              <a:gd name="connsiteX74" fmla="*/ 1121537 w 1851932"/>
              <a:gd name="connsiteY74" fmla="*/ 504403 h 1482219"/>
              <a:gd name="connsiteX75" fmla="*/ 1132071 w 1851932"/>
              <a:gd name="connsiteY75" fmla="*/ 508687 h 1482219"/>
              <a:gd name="connsiteX76" fmla="*/ 1147191 w 1851932"/>
              <a:gd name="connsiteY76" fmla="*/ 493567 h 1482219"/>
              <a:gd name="connsiteX77" fmla="*/ 1147191 w 1851932"/>
              <a:gd name="connsiteY77" fmla="*/ 375228 h 1482219"/>
              <a:gd name="connsiteX78" fmla="*/ 1245320 w 1851932"/>
              <a:gd name="connsiteY78" fmla="*/ 375228 h 1482219"/>
              <a:gd name="connsiteX79" fmla="*/ 1297383 w 1851932"/>
              <a:gd name="connsiteY79" fmla="*/ 322963 h 1482219"/>
              <a:gd name="connsiteX80" fmla="*/ 1297383 w 1851932"/>
              <a:gd name="connsiteY80" fmla="*/ 52315 h 1482219"/>
              <a:gd name="connsiteX81" fmla="*/ 1245320 w 1851932"/>
              <a:gd name="connsiteY81" fmla="*/ 0 h 1482219"/>
              <a:gd name="connsiteX82" fmla="*/ 846151 w 1851932"/>
              <a:gd name="connsiteY82" fmla="*/ 0 h 1482219"/>
              <a:gd name="connsiteX83" fmla="*/ 793836 w 1851932"/>
              <a:gd name="connsiteY83" fmla="*/ 52315 h 1482219"/>
              <a:gd name="connsiteX84" fmla="*/ 793836 w 1851932"/>
              <a:gd name="connsiteY84" fmla="*/ 125194 h 1482219"/>
              <a:gd name="connsiteX85" fmla="*/ 571068 w 1851932"/>
              <a:gd name="connsiteY85" fmla="*/ 125194 h 1482219"/>
              <a:gd name="connsiteX86" fmla="*/ 524599 w 1851932"/>
              <a:gd name="connsiteY86" fmla="*/ 171763 h 1482219"/>
              <a:gd name="connsiteX87" fmla="*/ 524599 w 1851932"/>
              <a:gd name="connsiteY87" fmla="*/ 401184 h 1482219"/>
              <a:gd name="connsiteX88" fmla="*/ 571270 w 1851932"/>
              <a:gd name="connsiteY88" fmla="*/ 447854 h 1482219"/>
              <a:gd name="connsiteX89" fmla="*/ 651910 w 1851932"/>
              <a:gd name="connsiteY89" fmla="*/ 447854 h 1482219"/>
              <a:gd name="connsiteX90" fmla="*/ 651910 w 1851932"/>
              <a:gd name="connsiteY90" fmla="*/ 545782 h 1482219"/>
              <a:gd name="connsiteX91" fmla="*/ 661133 w 1851932"/>
              <a:gd name="connsiteY91" fmla="*/ 559692 h 1482219"/>
              <a:gd name="connsiteX92" fmla="*/ 667030 w 1851932"/>
              <a:gd name="connsiteY92" fmla="*/ 560902 h 1482219"/>
              <a:gd name="connsiteX93" fmla="*/ 677564 w 1851932"/>
              <a:gd name="connsiteY93" fmla="*/ 556618 h 1482219"/>
              <a:gd name="connsiteX94" fmla="*/ 789250 w 1851932"/>
              <a:gd name="connsiteY94" fmla="*/ 447854 h 1482219"/>
              <a:gd name="connsiteX95" fmla="*/ 933495 w 1851932"/>
              <a:gd name="connsiteY95" fmla="*/ 447854 h 1482219"/>
              <a:gd name="connsiteX96" fmla="*/ 933495 w 1851932"/>
              <a:gd name="connsiteY96" fmla="*/ 417614 h 1482219"/>
              <a:gd name="connsiteX97" fmla="*/ 782899 w 1851932"/>
              <a:gd name="connsiteY97" fmla="*/ 417614 h 1482219"/>
              <a:gd name="connsiteX98" fmla="*/ 772366 w 1851932"/>
              <a:gd name="connsiteY98" fmla="*/ 421898 h 1482219"/>
              <a:gd name="connsiteX99" fmla="*/ 681948 w 1851932"/>
              <a:gd name="connsiteY99" fmla="*/ 509947 h 1482219"/>
              <a:gd name="connsiteX100" fmla="*/ 681948 w 1851932"/>
              <a:gd name="connsiteY100" fmla="*/ 432835 h 1482219"/>
              <a:gd name="connsiteX101" fmla="*/ 666828 w 1851932"/>
              <a:gd name="connsiteY101" fmla="*/ 417715 h 1482219"/>
              <a:gd name="connsiteX102" fmla="*/ 571068 w 1851932"/>
              <a:gd name="connsiteY102" fmla="*/ 417715 h 1482219"/>
              <a:gd name="connsiteX103" fmla="*/ 554638 w 1851932"/>
              <a:gd name="connsiteY103" fmla="*/ 401285 h 1482219"/>
              <a:gd name="connsiteX104" fmla="*/ 554638 w 1851932"/>
              <a:gd name="connsiteY104" fmla="*/ 171763 h 1482219"/>
              <a:gd name="connsiteX105" fmla="*/ 571068 w 1851932"/>
              <a:gd name="connsiteY105" fmla="*/ 155333 h 1482219"/>
              <a:gd name="connsiteX106" fmla="*/ 793584 w 1851932"/>
              <a:gd name="connsiteY106" fmla="*/ 155333 h 1482219"/>
              <a:gd name="connsiteX107" fmla="*/ 793584 w 1851932"/>
              <a:gd name="connsiteY107" fmla="*/ 322963 h 1482219"/>
              <a:gd name="connsiteX108" fmla="*/ 845899 w 1851932"/>
              <a:gd name="connsiteY108" fmla="*/ 375228 h 1482219"/>
              <a:gd name="connsiteX109" fmla="*/ 823824 w 1851932"/>
              <a:gd name="connsiteY109" fmla="*/ 52315 h 1482219"/>
              <a:gd name="connsiteX110" fmla="*/ 845899 w 1851932"/>
              <a:gd name="connsiteY110" fmla="*/ 30240 h 1482219"/>
              <a:gd name="connsiteX111" fmla="*/ 1245320 w 1851932"/>
              <a:gd name="connsiteY111" fmla="*/ 30240 h 1482219"/>
              <a:gd name="connsiteX112" fmla="*/ 1267395 w 1851932"/>
              <a:gd name="connsiteY112" fmla="*/ 52315 h 1482219"/>
              <a:gd name="connsiteX113" fmla="*/ 1267395 w 1851932"/>
              <a:gd name="connsiteY113" fmla="*/ 322963 h 1482219"/>
              <a:gd name="connsiteX114" fmla="*/ 1245320 w 1851932"/>
              <a:gd name="connsiteY114" fmla="*/ 345038 h 1482219"/>
              <a:gd name="connsiteX115" fmla="*/ 1132071 w 1851932"/>
              <a:gd name="connsiteY115" fmla="*/ 345038 h 1482219"/>
              <a:gd name="connsiteX116" fmla="*/ 1116951 w 1851932"/>
              <a:gd name="connsiteY116" fmla="*/ 360158 h 1482219"/>
              <a:gd name="connsiteX117" fmla="*/ 1116951 w 1851932"/>
              <a:gd name="connsiteY117" fmla="*/ 457682 h 1482219"/>
              <a:gd name="connsiteX118" fmla="*/ 1005718 w 1851932"/>
              <a:gd name="connsiteY118" fmla="*/ 349322 h 1482219"/>
              <a:gd name="connsiteX119" fmla="*/ 995134 w 1851932"/>
              <a:gd name="connsiteY119" fmla="*/ 345038 h 1482219"/>
              <a:gd name="connsiteX120" fmla="*/ 845899 w 1851932"/>
              <a:gd name="connsiteY120" fmla="*/ 345038 h 1482219"/>
              <a:gd name="connsiteX121" fmla="*/ 823824 w 1851932"/>
              <a:gd name="connsiteY121" fmla="*/ 322963 h 1482219"/>
              <a:gd name="connsiteX122" fmla="*/ 1819880 w 1851932"/>
              <a:gd name="connsiteY122" fmla="*/ 805543 h 1482219"/>
              <a:gd name="connsiteX123" fmla="*/ 1537337 w 1851932"/>
              <a:gd name="connsiteY123" fmla="*/ 570629 h 1482219"/>
              <a:gd name="connsiteX124" fmla="*/ 1251620 w 1851932"/>
              <a:gd name="connsiteY124" fmla="*/ 575971 h 1482219"/>
              <a:gd name="connsiteX125" fmla="*/ 1156868 w 1851932"/>
              <a:gd name="connsiteY125" fmla="*/ 726617 h 1482219"/>
              <a:gd name="connsiteX126" fmla="*/ 1116548 w 1851932"/>
              <a:gd name="connsiteY126" fmla="*/ 923177 h 1482219"/>
              <a:gd name="connsiteX127" fmla="*/ 1031775 w 1851932"/>
              <a:gd name="connsiteY127" fmla="*/ 1059710 h 1482219"/>
              <a:gd name="connsiteX128" fmla="*/ 1030212 w 1851932"/>
              <a:gd name="connsiteY128" fmla="*/ 1072159 h 1482219"/>
              <a:gd name="connsiteX129" fmla="*/ 1038528 w 1851932"/>
              <a:gd name="connsiteY129" fmla="*/ 1081534 h 1482219"/>
              <a:gd name="connsiteX130" fmla="*/ 1116346 w 1851932"/>
              <a:gd name="connsiteY130" fmla="*/ 1115755 h 1482219"/>
              <a:gd name="connsiteX131" fmla="*/ 1116346 w 1851932"/>
              <a:gd name="connsiteY131" fmla="*/ 1263780 h 1482219"/>
              <a:gd name="connsiteX132" fmla="*/ 1175803 w 1851932"/>
              <a:gd name="connsiteY132" fmla="*/ 1323166 h 1482219"/>
              <a:gd name="connsiteX133" fmla="*/ 1178590 w 1851932"/>
              <a:gd name="connsiteY133" fmla="*/ 1323101 h 1482219"/>
              <a:gd name="connsiteX134" fmla="*/ 1305800 w 1851932"/>
              <a:gd name="connsiteY134" fmla="*/ 1316851 h 1482219"/>
              <a:gd name="connsiteX135" fmla="*/ 1305800 w 1851932"/>
              <a:gd name="connsiteY135" fmla="*/ 1460542 h 1482219"/>
              <a:gd name="connsiteX136" fmla="*/ 1320920 w 1851932"/>
              <a:gd name="connsiteY136" fmla="*/ 1475662 h 1482219"/>
              <a:gd name="connsiteX137" fmla="*/ 1320920 w 1851932"/>
              <a:gd name="connsiteY137" fmla="*/ 1475662 h 1482219"/>
              <a:gd name="connsiteX138" fmla="*/ 1430842 w 1851932"/>
              <a:gd name="connsiteY138" fmla="*/ 1466539 h 1482219"/>
              <a:gd name="connsiteX139" fmla="*/ 1426860 w 1851932"/>
              <a:gd name="connsiteY139" fmla="*/ 1436551 h 1482219"/>
              <a:gd name="connsiteX140" fmla="*/ 1335636 w 1851932"/>
              <a:gd name="connsiteY140" fmla="*/ 1445069 h 1482219"/>
              <a:gd name="connsiteX141" fmla="*/ 1335636 w 1851932"/>
              <a:gd name="connsiteY141" fmla="*/ 1300975 h 1482219"/>
              <a:gd name="connsiteX142" fmla="*/ 1320531 w 1851932"/>
              <a:gd name="connsiteY142" fmla="*/ 1285840 h 1482219"/>
              <a:gd name="connsiteX143" fmla="*/ 1319811 w 1851932"/>
              <a:gd name="connsiteY143" fmla="*/ 1285855 h 1482219"/>
              <a:gd name="connsiteX144" fmla="*/ 1176524 w 1851932"/>
              <a:gd name="connsiteY144" fmla="*/ 1292810 h 1482219"/>
              <a:gd name="connsiteX145" fmla="*/ 1146021 w 1851932"/>
              <a:gd name="connsiteY145" fmla="*/ 1265332 h 1482219"/>
              <a:gd name="connsiteX146" fmla="*/ 1145981 w 1851932"/>
              <a:gd name="connsiteY146" fmla="*/ 1263730 h 1482219"/>
              <a:gd name="connsiteX147" fmla="*/ 1145981 w 1851932"/>
              <a:gd name="connsiteY147" fmla="*/ 1105877 h 1482219"/>
              <a:gd name="connsiteX148" fmla="*/ 1136960 w 1851932"/>
              <a:gd name="connsiteY148" fmla="*/ 1092017 h 1482219"/>
              <a:gd name="connsiteX149" fmla="*/ 1066047 w 1851932"/>
              <a:gd name="connsiteY149" fmla="*/ 1060870 h 1482219"/>
              <a:gd name="connsiteX150" fmla="*/ 1143915 w 1851932"/>
              <a:gd name="connsiteY150" fmla="*/ 935474 h 1482219"/>
              <a:gd name="connsiteX151" fmla="*/ 1146183 w 1851932"/>
              <a:gd name="connsiteY151" fmla="*/ 927410 h 1482219"/>
              <a:gd name="connsiteX152" fmla="*/ 1167653 w 1851932"/>
              <a:gd name="connsiteY152" fmla="*/ 768046 h 1482219"/>
              <a:gd name="connsiteX153" fmla="*/ 1568333 w 1851932"/>
              <a:gd name="connsiteY153" fmla="*/ 1092067 h 1482219"/>
              <a:gd name="connsiteX154" fmla="*/ 1489608 w 1851932"/>
              <a:gd name="connsiteY154" fmla="*/ 1428739 h 1482219"/>
              <a:gd name="connsiteX155" fmla="*/ 1484851 w 1851932"/>
              <a:gd name="connsiteY155" fmla="*/ 1449585 h 1482219"/>
              <a:gd name="connsiteX156" fmla="*/ 1497672 w 1851932"/>
              <a:gd name="connsiteY156" fmla="*/ 1456661 h 1482219"/>
              <a:gd name="connsiteX157" fmla="*/ 1500142 w 1851932"/>
              <a:gd name="connsiteY157" fmla="*/ 1456661 h 1482219"/>
              <a:gd name="connsiteX158" fmla="*/ 1755015 w 1851932"/>
              <a:gd name="connsiteY158" fmla="*/ 1272449 h 1482219"/>
              <a:gd name="connsiteX159" fmla="*/ 1819880 w 1851932"/>
              <a:gd name="connsiteY159" fmla="*/ 805543 h 1482219"/>
              <a:gd name="connsiteX160" fmla="*/ 1731528 w 1851932"/>
              <a:gd name="connsiteY160" fmla="*/ 1253347 h 1482219"/>
              <a:gd name="connsiteX161" fmla="*/ 1552608 w 1851932"/>
              <a:gd name="connsiteY161" fmla="*/ 1405152 h 1482219"/>
              <a:gd name="connsiteX162" fmla="*/ 1597615 w 1851932"/>
              <a:gd name="connsiteY162" fmla="*/ 1078459 h 1482219"/>
              <a:gd name="connsiteX163" fmla="*/ 1586225 w 1851932"/>
              <a:gd name="connsiteY163" fmla="*/ 1065406 h 1482219"/>
              <a:gd name="connsiteX164" fmla="*/ 1188871 w 1851932"/>
              <a:gd name="connsiteY164" fmla="*/ 733370 h 1482219"/>
              <a:gd name="connsiteX165" fmla="*/ 1188871 w 1851932"/>
              <a:gd name="connsiteY165" fmla="*/ 733370 h 1482219"/>
              <a:gd name="connsiteX166" fmla="*/ 1260137 w 1851932"/>
              <a:gd name="connsiteY166" fmla="*/ 604901 h 1482219"/>
              <a:gd name="connsiteX167" fmla="*/ 1532297 w 1851932"/>
              <a:gd name="connsiteY167" fmla="*/ 600466 h 1482219"/>
              <a:gd name="connsiteX168" fmla="*/ 1791303 w 1851932"/>
              <a:gd name="connsiteY168" fmla="*/ 816480 h 1482219"/>
              <a:gd name="connsiteX169" fmla="*/ 1731528 w 1851932"/>
              <a:gd name="connsiteY169" fmla="*/ 1253347 h 1482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</a:cxnLst>
            <a:rect l="l" t="t" r="r" b="b"/>
            <a:pathLst>
              <a:path w="1851932" h="1482219">
                <a:moveTo>
                  <a:pt x="695959" y="935878"/>
                </a:moveTo>
                <a:cubicBezTo>
                  <a:pt x="691076" y="928786"/>
                  <a:pt x="688092" y="920561"/>
                  <a:pt x="687291" y="911988"/>
                </a:cubicBezTo>
                <a:lnTo>
                  <a:pt x="683007" y="864209"/>
                </a:lnTo>
                <a:cubicBezTo>
                  <a:pt x="683032" y="863791"/>
                  <a:pt x="683032" y="863367"/>
                  <a:pt x="683007" y="862949"/>
                </a:cubicBezTo>
                <a:cubicBezTo>
                  <a:pt x="680139" y="825451"/>
                  <a:pt x="669862" y="788896"/>
                  <a:pt x="652767" y="755395"/>
                </a:cubicBezTo>
                <a:cubicBezTo>
                  <a:pt x="712692" y="708624"/>
                  <a:pt x="732399" y="615434"/>
                  <a:pt x="733407" y="611251"/>
                </a:cubicBezTo>
                <a:cubicBezTo>
                  <a:pt x="735105" y="603076"/>
                  <a:pt x="729854" y="595073"/>
                  <a:pt x="721674" y="593374"/>
                </a:cubicBezTo>
                <a:cubicBezTo>
                  <a:pt x="717042" y="592412"/>
                  <a:pt x="712224" y="593677"/>
                  <a:pt x="708660" y="596786"/>
                </a:cubicBezTo>
                <a:cubicBezTo>
                  <a:pt x="706997" y="598198"/>
                  <a:pt x="666526" y="631159"/>
                  <a:pt x="581350" y="594317"/>
                </a:cubicBezTo>
                <a:cubicBezTo>
                  <a:pt x="482667" y="551678"/>
                  <a:pt x="325519" y="564077"/>
                  <a:pt x="318917" y="564480"/>
                </a:cubicBezTo>
                <a:cubicBezTo>
                  <a:pt x="317340" y="564591"/>
                  <a:pt x="315787" y="564964"/>
                  <a:pt x="314331" y="565589"/>
                </a:cubicBezTo>
                <a:cubicBezTo>
                  <a:pt x="126113" y="580835"/>
                  <a:pt x="-14110" y="745769"/>
                  <a:pt x="1134" y="933988"/>
                </a:cubicBezTo>
                <a:cubicBezTo>
                  <a:pt x="9524" y="1037575"/>
                  <a:pt x="64573" y="1131727"/>
                  <a:pt x="150732" y="1189843"/>
                </a:cubicBezTo>
                <a:lnTo>
                  <a:pt x="150732" y="1217866"/>
                </a:lnTo>
                <a:lnTo>
                  <a:pt x="180972" y="1217866"/>
                </a:lnTo>
                <a:lnTo>
                  <a:pt x="180972" y="1183694"/>
                </a:lnTo>
                <a:lnTo>
                  <a:pt x="210406" y="1072260"/>
                </a:lnTo>
                <a:cubicBezTo>
                  <a:pt x="211641" y="1067638"/>
                  <a:pt x="210612" y="1062699"/>
                  <a:pt x="207634" y="1058954"/>
                </a:cubicBezTo>
                <a:cubicBezTo>
                  <a:pt x="195739" y="1044086"/>
                  <a:pt x="166558" y="976601"/>
                  <a:pt x="176335" y="929527"/>
                </a:cubicBezTo>
                <a:cubicBezTo>
                  <a:pt x="178755" y="913465"/>
                  <a:pt x="188598" y="899479"/>
                  <a:pt x="202896" y="891778"/>
                </a:cubicBezTo>
                <a:cubicBezTo>
                  <a:pt x="216555" y="884520"/>
                  <a:pt x="228096" y="883462"/>
                  <a:pt x="238176" y="888451"/>
                </a:cubicBezTo>
                <a:cubicBezTo>
                  <a:pt x="265241" y="902009"/>
                  <a:pt x="279101" y="955130"/>
                  <a:pt x="282175" y="974484"/>
                </a:cubicBezTo>
                <a:cubicBezTo>
                  <a:pt x="283350" y="981898"/>
                  <a:pt x="289791" y="987326"/>
                  <a:pt x="297295" y="987235"/>
                </a:cubicBezTo>
                <a:lnTo>
                  <a:pt x="358078" y="987235"/>
                </a:lnTo>
                <a:cubicBezTo>
                  <a:pt x="366107" y="987250"/>
                  <a:pt x="372744" y="980986"/>
                  <a:pt x="373198" y="972972"/>
                </a:cubicBezTo>
                <a:cubicBezTo>
                  <a:pt x="375869" y="925193"/>
                  <a:pt x="394567" y="797630"/>
                  <a:pt x="448798" y="781452"/>
                </a:cubicBezTo>
                <a:cubicBezTo>
                  <a:pt x="509631" y="763207"/>
                  <a:pt x="596873" y="764518"/>
                  <a:pt x="624039" y="765475"/>
                </a:cubicBezTo>
                <a:cubicBezTo>
                  <a:pt x="640696" y="796829"/>
                  <a:pt x="650620" y="831318"/>
                  <a:pt x="653170" y="866729"/>
                </a:cubicBezTo>
                <a:cubicBezTo>
                  <a:pt x="653170" y="867334"/>
                  <a:pt x="653170" y="867938"/>
                  <a:pt x="653170" y="868493"/>
                </a:cubicBezTo>
                <a:lnTo>
                  <a:pt x="657353" y="914710"/>
                </a:lnTo>
                <a:cubicBezTo>
                  <a:pt x="658598" y="928474"/>
                  <a:pt x="663371" y="941684"/>
                  <a:pt x="671213" y="953064"/>
                </a:cubicBezTo>
                <a:lnTo>
                  <a:pt x="738749" y="1050790"/>
                </a:lnTo>
                <a:lnTo>
                  <a:pt x="664056" y="1075637"/>
                </a:lnTo>
                <a:cubicBezTo>
                  <a:pt x="657978" y="1077784"/>
                  <a:pt x="653931" y="1083555"/>
                  <a:pt x="653976" y="1090001"/>
                </a:cubicBezTo>
                <a:lnTo>
                  <a:pt x="653976" y="1247904"/>
                </a:lnTo>
                <a:cubicBezTo>
                  <a:pt x="653941" y="1270478"/>
                  <a:pt x="635616" y="1288748"/>
                  <a:pt x="613041" y="1288718"/>
                </a:cubicBezTo>
                <a:cubicBezTo>
                  <a:pt x="611933" y="1288713"/>
                  <a:pt x="610829" y="1288668"/>
                  <a:pt x="609725" y="1288577"/>
                </a:cubicBezTo>
                <a:lnTo>
                  <a:pt x="485539" y="1278043"/>
                </a:lnTo>
                <a:cubicBezTo>
                  <a:pt x="477218" y="1277317"/>
                  <a:pt x="469890" y="1283476"/>
                  <a:pt x="469165" y="1291797"/>
                </a:cubicBezTo>
                <a:cubicBezTo>
                  <a:pt x="469124" y="1292251"/>
                  <a:pt x="469109" y="1292705"/>
                  <a:pt x="469109" y="1293163"/>
                </a:cubicBezTo>
                <a:lnTo>
                  <a:pt x="469109" y="1449403"/>
                </a:lnTo>
                <a:lnTo>
                  <a:pt x="181375" y="1397643"/>
                </a:lnTo>
                <a:lnTo>
                  <a:pt x="181375" y="1300975"/>
                </a:lnTo>
                <a:lnTo>
                  <a:pt x="151135" y="1300975"/>
                </a:lnTo>
                <a:lnTo>
                  <a:pt x="151135" y="1410293"/>
                </a:lnTo>
                <a:cubicBezTo>
                  <a:pt x="151020" y="1417702"/>
                  <a:pt x="156291" y="1424103"/>
                  <a:pt x="163584" y="1425413"/>
                </a:cubicBezTo>
                <a:lnTo>
                  <a:pt x="481155" y="1482163"/>
                </a:lnTo>
                <a:cubicBezTo>
                  <a:pt x="482042" y="1482239"/>
                  <a:pt x="482939" y="1482239"/>
                  <a:pt x="483826" y="1482163"/>
                </a:cubicBezTo>
                <a:cubicBezTo>
                  <a:pt x="492177" y="1482163"/>
                  <a:pt x="498946" y="1475395"/>
                  <a:pt x="498946" y="1467043"/>
                </a:cubicBezTo>
                <a:lnTo>
                  <a:pt x="498946" y="1309594"/>
                </a:lnTo>
                <a:lnTo>
                  <a:pt x="606751" y="1318666"/>
                </a:lnTo>
                <a:cubicBezTo>
                  <a:pt x="645827" y="1322007"/>
                  <a:pt x="680215" y="1293037"/>
                  <a:pt x="683556" y="1253957"/>
                </a:cubicBezTo>
                <a:cubicBezTo>
                  <a:pt x="683722" y="1252012"/>
                  <a:pt x="683808" y="1250061"/>
                  <a:pt x="683813" y="1248106"/>
                </a:cubicBezTo>
                <a:lnTo>
                  <a:pt x="683813" y="1100887"/>
                </a:lnTo>
                <a:lnTo>
                  <a:pt x="767275" y="1073066"/>
                </a:lnTo>
                <a:cubicBezTo>
                  <a:pt x="775198" y="1070426"/>
                  <a:pt x="779477" y="1061863"/>
                  <a:pt x="776836" y="1053940"/>
                </a:cubicBezTo>
                <a:cubicBezTo>
                  <a:pt x="776383" y="1052589"/>
                  <a:pt x="775748" y="1051309"/>
                  <a:pt x="774936" y="1050134"/>
                </a:cubicBezTo>
                <a:close/>
                <a:moveTo>
                  <a:pt x="628625" y="735386"/>
                </a:moveTo>
                <a:cubicBezTo>
                  <a:pt x="605239" y="734378"/>
                  <a:pt x="508975" y="731707"/>
                  <a:pt x="439675" y="752472"/>
                </a:cubicBezTo>
                <a:cubicBezTo>
                  <a:pt x="366545" y="774396"/>
                  <a:pt x="348099" y="909922"/>
                  <a:pt x="343915" y="956995"/>
                </a:cubicBezTo>
                <a:lnTo>
                  <a:pt x="309643" y="956995"/>
                </a:lnTo>
                <a:cubicBezTo>
                  <a:pt x="303999" y="932047"/>
                  <a:pt x="288173" y="879682"/>
                  <a:pt x="251784" y="861235"/>
                </a:cubicBezTo>
                <a:cubicBezTo>
                  <a:pt x="238579" y="854633"/>
                  <a:pt x="216958" y="849946"/>
                  <a:pt x="188784" y="864864"/>
                </a:cubicBezTo>
                <a:cubicBezTo>
                  <a:pt x="166447" y="876814"/>
                  <a:pt x="150878" y="898410"/>
                  <a:pt x="146599" y="923378"/>
                </a:cubicBezTo>
                <a:cubicBezTo>
                  <a:pt x="135411" y="977256"/>
                  <a:pt x="162778" y="1045094"/>
                  <a:pt x="179259" y="1071252"/>
                </a:cubicBezTo>
                <a:lnTo>
                  <a:pt x="156579" y="1156932"/>
                </a:lnTo>
                <a:cubicBezTo>
                  <a:pt x="18096" y="1054650"/>
                  <a:pt x="-11251" y="859471"/>
                  <a:pt x="91031" y="720987"/>
                </a:cubicBezTo>
                <a:cubicBezTo>
                  <a:pt x="145570" y="647146"/>
                  <a:pt x="229885" y="601101"/>
                  <a:pt x="321487" y="595123"/>
                </a:cubicBezTo>
                <a:cubicBezTo>
                  <a:pt x="323095" y="595027"/>
                  <a:pt x="324683" y="594670"/>
                  <a:pt x="326175" y="594065"/>
                </a:cubicBezTo>
                <a:cubicBezTo>
                  <a:pt x="353995" y="592351"/>
                  <a:pt x="486799" y="586354"/>
                  <a:pt x="569002" y="621886"/>
                </a:cubicBezTo>
                <a:cubicBezTo>
                  <a:pt x="626206" y="646632"/>
                  <a:pt x="667987" y="643961"/>
                  <a:pt x="694397" y="636250"/>
                </a:cubicBezTo>
                <a:cubicBezTo>
                  <a:pt x="683864" y="666792"/>
                  <a:pt x="663300" y="711648"/>
                  <a:pt x="628625" y="735386"/>
                </a:cubicBezTo>
                <a:close/>
                <a:moveTo>
                  <a:pt x="845899" y="375228"/>
                </a:moveTo>
                <a:lnTo>
                  <a:pt x="988985" y="375228"/>
                </a:lnTo>
                <a:lnTo>
                  <a:pt x="1121537" y="504403"/>
                </a:lnTo>
                <a:cubicBezTo>
                  <a:pt x="1124360" y="507145"/>
                  <a:pt x="1128134" y="508682"/>
                  <a:pt x="1132071" y="508687"/>
                </a:cubicBezTo>
                <a:cubicBezTo>
                  <a:pt x="1140422" y="508687"/>
                  <a:pt x="1147191" y="501919"/>
                  <a:pt x="1147191" y="493567"/>
                </a:cubicBezTo>
                <a:lnTo>
                  <a:pt x="1147191" y="375228"/>
                </a:lnTo>
                <a:lnTo>
                  <a:pt x="1245320" y="375228"/>
                </a:lnTo>
                <a:cubicBezTo>
                  <a:pt x="1274073" y="375037"/>
                  <a:pt x="1297302" y="351716"/>
                  <a:pt x="1297383" y="322963"/>
                </a:cubicBezTo>
                <a:lnTo>
                  <a:pt x="1297383" y="52315"/>
                </a:lnTo>
                <a:cubicBezTo>
                  <a:pt x="1297358" y="23532"/>
                  <a:pt x="1274103" y="166"/>
                  <a:pt x="1245320" y="0"/>
                </a:cubicBezTo>
                <a:lnTo>
                  <a:pt x="846151" y="0"/>
                </a:lnTo>
                <a:cubicBezTo>
                  <a:pt x="817272" y="30"/>
                  <a:pt x="793866" y="23436"/>
                  <a:pt x="793836" y="52315"/>
                </a:cubicBezTo>
                <a:lnTo>
                  <a:pt x="793836" y="125194"/>
                </a:lnTo>
                <a:lnTo>
                  <a:pt x="571068" y="125194"/>
                </a:lnTo>
                <a:cubicBezTo>
                  <a:pt x="545425" y="125330"/>
                  <a:pt x="524680" y="146115"/>
                  <a:pt x="524599" y="171763"/>
                </a:cubicBezTo>
                <a:lnTo>
                  <a:pt x="524599" y="401184"/>
                </a:lnTo>
                <a:cubicBezTo>
                  <a:pt x="524630" y="426949"/>
                  <a:pt x="545505" y="447824"/>
                  <a:pt x="571270" y="447854"/>
                </a:cubicBezTo>
                <a:lnTo>
                  <a:pt x="651910" y="447854"/>
                </a:lnTo>
                <a:lnTo>
                  <a:pt x="651910" y="545782"/>
                </a:lnTo>
                <a:cubicBezTo>
                  <a:pt x="651915" y="551850"/>
                  <a:pt x="655544" y="557328"/>
                  <a:pt x="661133" y="559692"/>
                </a:cubicBezTo>
                <a:cubicBezTo>
                  <a:pt x="662998" y="560488"/>
                  <a:pt x="665004" y="560897"/>
                  <a:pt x="667030" y="560902"/>
                </a:cubicBezTo>
                <a:cubicBezTo>
                  <a:pt x="670966" y="560897"/>
                  <a:pt x="674741" y="559359"/>
                  <a:pt x="677564" y="556618"/>
                </a:cubicBezTo>
                <a:lnTo>
                  <a:pt x="789250" y="447854"/>
                </a:lnTo>
                <a:lnTo>
                  <a:pt x="933495" y="447854"/>
                </a:lnTo>
                <a:lnTo>
                  <a:pt x="933495" y="417614"/>
                </a:lnTo>
                <a:lnTo>
                  <a:pt x="782899" y="417614"/>
                </a:lnTo>
                <a:cubicBezTo>
                  <a:pt x="778963" y="417619"/>
                  <a:pt x="775188" y="419157"/>
                  <a:pt x="772366" y="421898"/>
                </a:cubicBezTo>
                <a:lnTo>
                  <a:pt x="681948" y="509947"/>
                </a:lnTo>
                <a:lnTo>
                  <a:pt x="681948" y="432835"/>
                </a:lnTo>
                <a:cubicBezTo>
                  <a:pt x="681948" y="424484"/>
                  <a:pt x="675180" y="417715"/>
                  <a:pt x="666828" y="417715"/>
                </a:cubicBezTo>
                <a:lnTo>
                  <a:pt x="571068" y="417715"/>
                </a:lnTo>
                <a:cubicBezTo>
                  <a:pt x="562006" y="417690"/>
                  <a:pt x="554663" y="410347"/>
                  <a:pt x="554638" y="401285"/>
                </a:cubicBezTo>
                <a:lnTo>
                  <a:pt x="554638" y="171763"/>
                </a:lnTo>
                <a:cubicBezTo>
                  <a:pt x="554638" y="162691"/>
                  <a:pt x="561996" y="155333"/>
                  <a:pt x="571068" y="155333"/>
                </a:cubicBezTo>
                <a:lnTo>
                  <a:pt x="793584" y="155333"/>
                </a:lnTo>
                <a:lnTo>
                  <a:pt x="793584" y="322963"/>
                </a:lnTo>
                <a:cubicBezTo>
                  <a:pt x="793665" y="351812"/>
                  <a:pt x="817051" y="375173"/>
                  <a:pt x="845899" y="375228"/>
                </a:cubicBezTo>
                <a:close/>
                <a:moveTo>
                  <a:pt x="823824" y="52315"/>
                </a:moveTo>
                <a:cubicBezTo>
                  <a:pt x="823849" y="40134"/>
                  <a:pt x="833718" y="30265"/>
                  <a:pt x="845899" y="30240"/>
                </a:cubicBezTo>
                <a:lnTo>
                  <a:pt x="1245320" y="30240"/>
                </a:lnTo>
                <a:cubicBezTo>
                  <a:pt x="1257501" y="30265"/>
                  <a:pt x="1267370" y="40134"/>
                  <a:pt x="1267395" y="52315"/>
                </a:cubicBezTo>
                <a:lnTo>
                  <a:pt x="1267395" y="322963"/>
                </a:lnTo>
                <a:cubicBezTo>
                  <a:pt x="1267370" y="335145"/>
                  <a:pt x="1257501" y="345008"/>
                  <a:pt x="1245320" y="345038"/>
                </a:cubicBezTo>
                <a:lnTo>
                  <a:pt x="1132071" y="345038"/>
                </a:lnTo>
                <a:cubicBezTo>
                  <a:pt x="1123719" y="345038"/>
                  <a:pt x="1116951" y="351807"/>
                  <a:pt x="1116951" y="360158"/>
                </a:cubicBezTo>
                <a:lnTo>
                  <a:pt x="1116951" y="457682"/>
                </a:lnTo>
                <a:lnTo>
                  <a:pt x="1005718" y="349322"/>
                </a:lnTo>
                <a:cubicBezTo>
                  <a:pt x="1002885" y="346566"/>
                  <a:pt x="999085" y="345028"/>
                  <a:pt x="995134" y="345038"/>
                </a:cubicBezTo>
                <a:lnTo>
                  <a:pt x="845899" y="345038"/>
                </a:lnTo>
                <a:cubicBezTo>
                  <a:pt x="833718" y="345013"/>
                  <a:pt x="823855" y="335145"/>
                  <a:pt x="823824" y="322963"/>
                </a:cubicBezTo>
                <a:close/>
                <a:moveTo>
                  <a:pt x="1819880" y="805543"/>
                </a:moveTo>
                <a:cubicBezTo>
                  <a:pt x="1769076" y="674755"/>
                  <a:pt x="1668680" y="591293"/>
                  <a:pt x="1537337" y="570629"/>
                </a:cubicBezTo>
                <a:cubicBezTo>
                  <a:pt x="1420359" y="552182"/>
                  <a:pt x="1324195" y="553997"/>
                  <a:pt x="1251620" y="575971"/>
                </a:cubicBezTo>
                <a:cubicBezTo>
                  <a:pt x="1186815" y="595436"/>
                  <a:pt x="1146344" y="659776"/>
                  <a:pt x="1156868" y="726617"/>
                </a:cubicBezTo>
                <a:cubicBezTo>
                  <a:pt x="1119269" y="772582"/>
                  <a:pt x="1116548" y="894802"/>
                  <a:pt x="1116548" y="923177"/>
                </a:cubicBezTo>
                <a:lnTo>
                  <a:pt x="1031775" y="1059710"/>
                </a:lnTo>
                <a:cubicBezTo>
                  <a:pt x="1029476" y="1063440"/>
                  <a:pt x="1028907" y="1067981"/>
                  <a:pt x="1030212" y="1072159"/>
                </a:cubicBezTo>
                <a:cubicBezTo>
                  <a:pt x="1031498" y="1076337"/>
                  <a:pt x="1034532" y="1079760"/>
                  <a:pt x="1038528" y="1081534"/>
                </a:cubicBezTo>
                <a:lnTo>
                  <a:pt x="1116346" y="1115755"/>
                </a:lnTo>
                <a:lnTo>
                  <a:pt x="1116346" y="1263780"/>
                </a:lnTo>
                <a:cubicBezTo>
                  <a:pt x="1116366" y="1296596"/>
                  <a:pt x="1142982" y="1323187"/>
                  <a:pt x="1175803" y="1323166"/>
                </a:cubicBezTo>
                <a:cubicBezTo>
                  <a:pt x="1176730" y="1323166"/>
                  <a:pt x="1177662" y="1323146"/>
                  <a:pt x="1178590" y="1323101"/>
                </a:cubicBezTo>
                <a:lnTo>
                  <a:pt x="1305800" y="1316851"/>
                </a:lnTo>
                <a:lnTo>
                  <a:pt x="1305800" y="1460542"/>
                </a:lnTo>
                <a:cubicBezTo>
                  <a:pt x="1305800" y="1468893"/>
                  <a:pt x="1312568" y="1475662"/>
                  <a:pt x="1320920" y="1475662"/>
                </a:cubicBezTo>
                <a:lnTo>
                  <a:pt x="1320920" y="1475662"/>
                </a:lnTo>
                <a:cubicBezTo>
                  <a:pt x="1357711" y="1474875"/>
                  <a:pt x="1394423" y="1471831"/>
                  <a:pt x="1430842" y="1466539"/>
                </a:cubicBezTo>
                <a:lnTo>
                  <a:pt x="1426860" y="1436551"/>
                </a:lnTo>
                <a:cubicBezTo>
                  <a:pt x="1383970" y="1442297"/>
                  <a:pt x="1352772" y="1444313"/>
                  <a:pt x="1335636" y="1445069"/>
                </a:cubicBezTo>
                <a:lnTo>
                  <a:pt x="1335636" y="1300975"/>
                </a:lnTo>
                <a:cubicBezTo>
                  <a:pt x="1335646" y="1292624"/>
                  <a:pt x="1328883" y="1285850"/>
                  <a:pt x="1320531" y="1285840"/>
                </a:cubicBezTo>
                <a:cubicBezTo>
                  <a:pt x="1320290" y="1285840"/>
                  <a:pt x="1320053" y="1285845"/>
                  <a:pt x="1319811" y="1285855"/>
                </a:cubicBezTo>
                <a:lnTo>
                  <a:pt x="1176524" y="1292810"/>
                </a:lnTo>
                <a:cubicBezTo>
                  <a:pt x="1160511" y="1293647"/>
                  <a:pt x="1146858" y="1281344"/>
                  <a:pt x="1146021" y="1265332"/>
                </a:cubicBezTo>
                <a:cubicBezTo>
                  <a:pt x="1145991" y="1264798"/>
                  <a:pt x="1145981" y="1264264"/>
                  <a:pt x="1145981" y="1263730"/>
                </a:cubicBezTo>
                <a:lnTo>
                  <a:pt x="1145981" y="1105877"/>
                </a:lnTo>
                <a:cubicBezTo>
                  <a:pt x="1145991" y="1099874"/>
                  <a:pt x="1142453" y="1094436"/>
                  <a:pt x="1136960" y="1092017"/>
                </a:cubicBezTo>
                <a:lnTo>
                  <a:pt x="1066047" y="1060870"/>
                </a:lnTo>
                <a:lnTo>
                  <a:pt x="1143915" y="935474"/>
                </a:lnTo>
                <a:cubicBezTo>
                  <a:pt x="1145432" y="933060"/>
                  <a:pt x="1146218" y="930263"/>
                  <a:pt x="1146183" y="927410"/>
                </a:cubicBezTo>
                <a:cubicBezTo>
                  <a:pt x="1145931" y="881698"/>
                  <a:pt x="1151828" y="809172"/>
                  <a:pt x="1167653" y="768046"/>
                </a:cubicBezTo>
                <a:cubicBezTo>
                  <a:pt x="1202076" y="868846"/>
                  <a:pt x="1298693" y="1021406"/>
                  <a:pt x="1568333" y="1092067"/>
                </a:cubicBezTo>
                <a:cubicBezTo>
                  <a:pt x="1572415" y="1143274"/>
                  <a:pt x="1584713" y="1368763"/>
                  <a:pt x="1489608" y="1428739"/>
                </a:cubicBezTo>
                <a:cubicBezTo>
                  <a:pt x="1482537" y="1433185"/>
                  <a:pt x="1480410" y="1442519"/>
                  <a:pt x="1484851" y="1449585"/>
                </a:cubicBezTo>
                <a:cubicBezTo>
                  <a:pt x="1487622" y="1453995"/>
                  <a:pt x="1492466" y="1456666"/>
                  <a:pt x="1497672" y="1456661"/>
                </a:cubicBezTo>
                <a:cubicBezTo>
                  <a:pt x="1498494" y="1456736"/>
                  <a:pt x="1499320" y="1456736"/>
                  <a:pt x="1500142" y="1456661"/>
                </a:cubicBezTo>
                <a:cubicBezTo>
                  <a:pt x="1505182" y="1455854"/>
                  <a:pt x="1625688" y="1434283"/>
                  <a:pt x="1755015" y="1272449"/>
                </a:cubicBezTo>
                <a:cubicBezTo>
                  <a:pt x="1854051" y="1148465"/>
                  <a:pt x="1879956" y="960926"/>
                  <a:pt x="1819880" y="805543"/>
                </a:cubicBezTo>
                <a:close/>
                <a:moveTo>
                  <a:pt x="1731528" y="1253347"/>
                </a:moveTo>
                <a:cubicBezTo>
                  <a:pt x="1663236" y="1339027"/>
                  <a:pt x="1597364" y="1382926"/>
                  <a:pt x="1552608" y="1405152"/>
                </a:cubicBezTo>
                <a:cubicBezTo>
                  <a:pt x="1620195" y="1294826"/>
                  <a:pt x="1598724" y="1088690"/>
                  <a:pt x="1597615" y="1078459"/>
                </a:cubicBezTo>
                <a:cubicBezTo>
                  <a:pt x="1596935" y="1072149"/>
                  <a:pt x="1592384" y="1066933"/>
                  <a:pt x="1586225" y="1065406"/>
                </a:cubicBezTo>
                <a:cubicBezTo>
                  <a:pt x="1297836" y="993334"/>
                  <a:pt x="1213265" y="826459"/>
                  <a:pt x="1188871" y="733370"/>
                </a:cubicBezTo>
                <a:lnTo>
                  <a:pt x="1188871" y="733370"/>
                </a:lnTo>
                <a:cubicBezTo>
                  <a:pt x="1173918" y="678313"/>
                  <a:pt x="1205514" y="621356"/>
                  <a:pt x="1260137" y="604901"/>
                </a:cubicBezTo>
                <a:cubicBezTo>
                  <a:pt x="1328328" y="584237"/>
                  <a:pt x="1419905" y="582775"/>
                  <a:pt x="1532297" y="600466"/>
                </a:cubicBezTo>
                <a:cubicBezTo>
                  <a:pt x="1652602" y="619416"/>
                  <a:pt x="1744632" y="696226"/>
                  <a:pt x="1791303" y="816480"/>
                </a:cubicBezTo>
                <a:cubicBezTo>
                  <a:pt x="1847952" y="962186"/>
                  <a:pt x="1823911" y="1137730"/>
                  <a:pt x="1731528" y="1253347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111" name="Graphic 1">
            <a:extLst>
              <a:ext uri="{FF2B5EF4-FFF2-40B4-BE49-F238E27FC236}">
                <a16:creationId xmlns:a16="http://schemas.microsoft.com/office/drawing/2014/main" id="{2FDF347E-DD2B-4429-AA50-B090E7BBF8B9}"/>
              </a:ext>
            </a:extLst>
          </p:cNvPr>
          <p:cNvSpPr>
            <a:spLocks noChangeAspect="1"/>
          </p:cNvSpPr>
          <p:nvPr/>
        </p:nvSpPr>
        <p:spPr>
          <a:xfrm>
            <a:off x="8364009" y="5784976"/>
            <a:ext cx="837902" cy="648244"/>
          </a:xfrm>
          <a:custGeom>
            <a:avLst/>
            <a:gdLst>
              <a:gd name="connsiteX0" fmla="*/ 1866419 w 1898471"/>
              <a:gd name="connsiteY0" fmla="*/ 798638 h 1468756"/>
              <a:gd name="connsiteX1" fmla="*/ 1583877 w 1898471"/>
              <a:gd name="connsiteY1" fmla="*/ 563724 h 1468756"/>
              <a:gd name="connsiteX2" fmla="*/ 1298159 w 1898471"/>
              <a:gd name="connsiteY2" fmla="*/ 569066 h 1468756"/>
              <a:gd name="connsiteX3" fmla="*/ 1203407 w 1898471"/>
              <a:gd name="connsiteY3" fmla="*/ 719712 h 1468756"/>
              <a:gd name="connsiteX4" fmla="*/ 1163087 w 1898471"/>
              <a:gd name="connsiteY4" fmla="*/ 916272 h 1468756"/>
              <a:gd name="connsiteX5" fmla="*/ 1078314 w 1898471"/>
              <a:gd name="connsiteY5" fmla="*/ 1052806 h 1468756"/>
              <a:gd name="connsiteX6" fmla="*/ 1076752 w 1898471"/>
              <a:gd name="connsiteY6" fmla="*/ 1065254 h 1468756"/>
              <a:gd name="connsiteX7" fmla="*/ 1085068 w 1898471"/>
              <a:gd name="connsiteY7" fmla="*/ 1074629 h 1468756"/>
              <a:gd name="connsiteX8" fmla="*/ 1162885 w 1898471"/>
              <a:gd name="connsiteY8" fmla="*/ 1108850 h 1468756"/>
              <a:gd name="connsiteX9" fmla="*/ 1162885 w 1898471"/>
              <a:gd name="connsiteY9" fmla="*/ 1256875 h 1468756"/>
              <a:gd name="connsiteX10" fmla="*/ 1222342 w 1898471"/>
              <a:gd name="connsiteY10" fmla="*/ 1316262 h 1468756"/>
              <a:gd name="connsiteX11" fmla="*/ 1225129 w 1898471"/>
              <a:gd name="connsiteY11" fmla="*/ 1316196 h 1468756"/>
              <a:gd name="connsiteX12" fmla="*/ 1352339 w 1898471"/>
              <a:gd name="connsiteY12" fmla="*/ 1309947 h 1468756"/>
              <a:gd name="connsiteX13" fmla="*/ 1352339 w 1898471"/>
              <a:gd name="connsiteY13" fmla="*/ 1453637 h 1468756"/>
              <a:gd name="connsiteX14" fmla="*/ 1367459 w 1898471"/>
              <a:gd name="connsiteY14" fmla="*/ 1468757 h 1468756"/>
              <a:gd name="connsiteX15" fmla="*/ 1367459 w 1898471"/>
              <a:gd name="connsiteY15" fmla="*/ 1468757 h 1468756"/>
              <a:gd name="connsiteX16" fmla="*/ 1477381 w 1898471"/>
              <a:gd name="connsiteY16" fmla="*/ 1459634 h 1468756"/>
              <a:gd name="connsiteX17" fmla="*/ 1473400 w 1898471"/>
              <a:gd name="connsiteY17" fmla="*/ 1429647 h 1468756"/>
              <a:gd name="connsiteX18" fmla="*/ 1382176 w 1898471"/>
              <a:gd name="connsiteY18" fmla="*/ 1438164 h 1468756"/>
              <a:gd name="connsiteX19" fmla="*/ 1382176 w 1898471"/>
              <a:gd name="connsiteY19" fmla="*/ 1294070 h 1468756"/>
              <a:gd name="connsiteX20" fmla="*/ 1367071 w 1898471"/>
              <a:gd name="connsiteY20" fmla="*/ 1278935 h 1468756"/>
              <a:gd name="connsiteX21" fmla="*/ 1366350 w 1898471"/>
              <a:gd name="connsiteY21" fmla="*/ 1278950 h 1468756"/>
              <a:gd name="connsiteX22" fmla="*/ 1223063 w 1898471"/>
              <a:gd name="connsiteY22" fmla="*/ 1285906 h 1468756"/>
              <a:gd name="connsiteX23" fmla="*/ 1192561 w 1898471"/>
              <a:gd name="connsiteY23" fmla="*/ 1258428 h 1468756"/>
              <a:gd name="connsiteX24" fmla="*/ 1192521 w 1898471"/>
              <a:gd name="connsiteY24" fmla="*/ 1256825 h 1468756"/>
              <a:gd name="connsiteX25" fmla="*/ 1192521 w 1898471"/>
              <a:gd name="connsiteY25" fmla="*/ 1098972 h 1468756"/>
              <a:gd name="connsiteX26" fmla="*/ 1183499 w 1898471"/>
              <a:gd name="connsiteY26" fmla="*/ 1085112 h 1468756"/>
              <a:gd name="connsiteX27" fmla="*/ 1112586 w 1898471"/>
              <a:gd name="connsiteY27" fmla="*/ 1053965 h 1468756"/>
              <a:gd name="connsiteX28" fmla="*/ 1190454 w 1898471"/>
              <a:gd name="connsiteY28" fmla="*/ 928570 h 1468756"/>
              <a:gd name="connsiteX29" fmla="*/ 1192722 w 1898471"/>
              <a:gd name="connsiteY29" fmla="*/ 920506 h 1468756"/>
              <a:gd name="connsiteX30" fmla="*/ 1214193 w 1898471"/>
              <a:gd name="connsiteY30" fmla="*/ 761141 h 1468756"/>
              <a:gd name="connsiteX31" fmla="*/ 1614873 w 1898471"/>
              <a:gd name="connsiteY31" fmla="*/ 1085162 h 1468756"/>
              <a:gd name="connsiteX32" fmla="*/ 1536148 w 1898471"/>
              <a:gd name="connsiteY32" fmla="*/ 1421834 h 1468756"/>
              <a:gd name="connsiteX33" fmla="*/ 1531390 w 1898471"/>
              <a:gd name="connsiteY33" fmla="*/ 1442680 h 1468756"/>
              <a:gd name="connsiteX34" fmla="*/ 1544212 w 1898471"/>
              <a:gd name="connsiteY34" fmla="*/ 1449756 h 1468756"/>
              <a:gd name="connsiteX35" fmla="*/ 1546681 w 1898471"/>
              <a:gd name="connsiteY35" fmla="*/ 1449756 h 1468756"/>
              <a:gd name="connsiteX36" fmla="*/ 1801554 w 1898471"/>
              <a:gd name="connsiteY36" fmla="*/ 1265544 h 1468756"/>
              <a:gd name="connsiteX37" fmla="*/ 1866419 w 1898471"/>
              <a:gd name="connsiteY37" fmla="*/ 798638 h 1468756"/>
              <a:gd name="connsiteX38" fmla="*/ 1778068 w 1898471"/>
              <a:gd name="connsiteY38" fmla="*/ 1246442 h 1468756"/>
              <a:gd name="connsiteX39" fmla="*/ 1599148 w 1898471"/>
              <a:gd name="connsiteY39" fmla="*/ 1398247 h 1468756"/>
              <a:gd name="connsiteX40" fmla="*/ 1644155 w 1898471"/>
              <a:gd name="connsiteY40" fmla="*/ 1071554 h 1468756"/>
              <a:gd name="connsiteX41" fmla="*/ 1632765 w 1898471"/>
              <a:gd name="connsiteY41" fmla="*/ 1058501 h 1468756"/>
              <a:gd name="connsiteX42" fmla="*/ 1235411 w 1898471"/>
              <a:gd name="connsiteY42" fmla="*/ 726466 h 1468756"/>
              <a:gd name="connsiteX43" fmla="*/ 1235411 w 1898471"/>
              <a:gd name="connsiteY43" fmla="*/ 726466 h 1468756"/>
              <a:gd name="connsiteX44" fmla="*/ 1306677 w 1898471"/>
              <a:gd name="connsiteY44" fmla="*/ 597996 h 1468756"/>
              <a:gd name="connsiteX45" fmla="*/ 1578837 w 1898471"/>
              <a:gd name="connsiteY45" fmla="*/ 593561 h 1468756"/>
              <a:gd name="connsiteX46" fmla="*/ 1837842 w 1898471"/>
              <a:gd name="connsiteY46" fmla="*/ 809575 h 1468756"/>
              <a:gd name="connsiteX47" fmla="*/ 1778068 w 1898471"/>
              <a:gd name="connsiteY47" fmla="*/ 1246442 h 1468756"/>
              <a:gd name="connsiteX48" fmla="*/ 735645 w 1898471"/>
              <a:gd name="connsiteY48" fmla="*/ 916272 h 1468756"/>
              <a:gd name="connsiteX49" fmla="*/ 695325 w 1898471"/>
              <a:gd name="connsiteY49" fmla="*/ 719712 h 1468756"/>
              <a:gd name="connsiteX50" fmla="*/ 600573 w 1898471"/>
              <a:gd name="connsiteY50" fmla="*/ 569066 h 1468756"/>
              <a:gd name="connsiteX51" fmla="*/ 314855 w 1898471"/>
              <a:gd name="connsiteY51" fmla="*/ 563724 h 1468756"/>
              <a:gd name="connsiteX52" fmla="*/ 32313 w 1898471"/>
              <a:gd name="connsiteY52" fmla="*/ 798638 h 1468756"/>
              <a:gd name="connsiteX53" fmla="*/ 96774 w 1898471"/>
              <a:gd name="connsiteY53" fmla="*/ 1265342 h 1468756"/>
              <a:gd name="connsiteX54" fmla="*/ 351647 w 1898471"/>
              <a:gd name="connsiteY54" fmla="*/ 1449554 h 1468756"/>
              <a:gd name="connsiteX55" fmla="*/ 354117 w 1898471"/>
              <a:gd name="connsiteY55" fmla="*/ 1449554 h 1468756"/>
              <a:gd name="connsiteX56" fmla="*/ 369257 w 1898471"/>
              <a:gd name="connsiteY56" fmla="*/ 1434455 h 1468756"/>
              <a:gd name="connsiteX57" fmla="*/ 362181 w 1898471"/>
              <a:gd name="connsiteY57" fmla="*/ 1421633 h 1468756"/>
              <a:gd name="connsiteX58" fmla="*/ 283456 w 1898471"/>
              <a:gd name="connsiteY58" fmla="*/ 1084961 h 1468756"/>
              <a:gd name="connsiteX59" fmla="*/ 684136 w 1898471"/>
              <a:gd name="connsiteY59" fmla="*/ 760939 h 1468756"/>
              <a:gd name="connsiteX60" fmla="*/ 705606 w 1898471"/>
              <a:gd name="connsiteY60" fmla="*/ 920304 h 1468756"/>
              <a:gd name="connsiteX61" fmla="*/ 707874 w 1898471"/>
              <a:gd name="connsiteY61" fmla="*/ 928368 h 1468756"/>
              <a:gd name="connsiteX62" fmla="*/ 785742 w 1898471"/>
              <a:gd name="connsiteY62" fmla="*/ 1053763 h 1468756"/>
              <a:gd name="connsiteX63" fmla="*/ 714829 w 1898471"/>
              <a:gd name="connsiteY63" fmla="*/ 1084910 h 1468756"/>
              <a:gd name="connsiteX64" fmla="*/ 705808 w 1898471"/>
              <a:gd name="connsiteY64" fmla="*/ 1098770 h 1468756"/>
              <a:gd name="connsiteX65" fmla="*/ 705808 w 1898471"/>
              <a:gd name="connsiteY65" fmla="*/ 1256674 h 1468756"/>
              <a:gd name="connsiteX66" fmla="*/ 676868 w 1898471"/>
              <a:gd name="connsiteY66" fmla="*/ 1285795 h 1468756"/>
              <a:gd name="connsiteX67" fmla="*/ 675265 w 1898471"/>
              <a:gd name="connsiteY67" fmla="*/ 1285754 h 1468756"/>
              <a:gd name="connsiteX68" fmla="*/ 531978 w 1898471"/>
              <a:gd name="connsiteY68" fmla="*/ 1278799 h 1468756"/>
              <a:gd name="connsiteX69" fmla="*/ 520840 w 1898471"/>
              <a:gd name="connsiteY69" fmla="*/ 1282932 h 1468756"/>
              <a:gd name="connsiteX70" fmla="*/ 516153 w 1898471"/>
              <a:gd name="connsiteY70" fmla="*/ 1293869 h 1468756"/>
              <a:gd name="connsiteX71" fmla="*/ 516153 w 1898471"/>
              <a:gd name="connsiteY71" fmla="*/ 1437962 h 1468756"/>
              <a:gd name="connsiteX72" fmla="*/ 424929 w 1898471"/>
              <a:gd name="connsiteY72" fmla="*/ 1429445 h 1468756"/>
              <a:gd name="connsiteX73" fmla="*/ 420947 w 1898471"/>
              <a:gd name="connsiteY73" fmla="*/ 1459433 h 1468756"/>
              <a:gd name="connsiteX74" fmla="*/ 530819 w 1898471"/>
              <a:gd name="connsiteY74" fmla="*/ 1468757 h 1468756"/>
              <a:gd name="connsiteX75" fmla="*/ 531273 w 1898471"/>
              <a:gd name="connsiteY75" fmla="*/ 1468757 h 1468756"/>
              <a:gd name="connsiteX76" fmla="*/ 546393 w 1898471"/>
              <a:gd name="connsiteY76" fmla="*/ 1453637 h 1468756"/>
              <a:gd name="connsiteX77" fmla="*/ 546393 w 1898471"/>
              <a:gd name="connsiteY77" fmla="*/ 1309947 h 1468756"/>
              <a:gd name="connsiteX78" fmla="*/ 673804 w 1898471"/>
              <a:gd name="connsiteY78" fmla="*/ 1316196 h 1468756"/>
              <a:gd name="connsiteX79" fmla="*/ 735982 w 1898471"/>
              <a:gd name="connsiteY79" fmla="*/ 1259662 h 1468756"/>
              <a:gd name="connsiteX80" fmla="*/ 736048 w 1898471"/>
              <a:gd name="connsiteY80" fmla="*/ 1256875 h 1468756"/>
              <a:gd name="connsiteX81" fmla="*/ 736048 w 1898471"/>
              <a:gd name="connsiteY81" fmla="*/ 1108850 h 1468756"/>
              <a:gd name="connsiteX82" fmla="*/ 813865 w 1898471"/>
              <a:gd name="connsiteY82" fmla="*/ 1074629 h 1468756"/>
              <a:gd name="connsiteX83" fmla="*/ 822181 w 1898471"/>
              <a:gd name="connsiteY83" fmla="*/ 1065254 h 1468756"/>
              <a:gd name="connsiteX84" fmla="*/ 820619 w 1898471"/>
              <a:gd name="connsiteY84" fmla="*/ 1052806 h 1468756"/>
              <a:gd name="connsiteX85" fmla="*/ 662867 w 1898471"/>
              <a:gd name="connsiteY85" fmla="*/ 726466 h 1468756"/>
              <a:gd name="connsiteX86" fmla="*/ 265513 w 1898471"/>
              <a:gd name="connsiteY86" fmla="*/ 1058501 h 1468756"/>
              <a:gd name="connsiteX87" fmla="*/ 254123 w 1898471"/>
              <a:gd name="connsiteY87" fmla="*/ 1071554 h 1468756"/>
              <a:gd name="connsiteX88" fmla="*/ 299130 w 1898471"/>
              <a:gd name="connsiteY88" fmla="*/ 1398247 h 1468756"/>
              <a:gd name="connsiteX89" fmla="*/ 120210 w 1898471"/>
              <a:gd name="connsiteY89" fmla="*/ 1246442 h 1468756"/>
              <a:gd name="connsiteX90" fmla="*/ 60335 w 1898471"/>
              <a:gd name="connsiteY90" fmla="*/ 809575 h 1468756"/>
              <a:gd name="connsiteX91" fmla="*/ 319341 w 1898471"/>
              <a:gd name="connsiteY91" fmla="*/ 593561 h 1468756"/>
              <a:gd name="connsiteX92" fmla="*/ 461469 w 1898471"/>
              <a:gd name="connsiteY92" fmla="*/ 581314 h 1468756"/>
              <a:gd name="connsiteX93" fmla="*/ 591601 w 1898471"/>
              <a:gd name="connsiteY93" fmla="*/ 597996 h 1468756"/>
              <a:gd name="connsiteX94" fmla="*/ 662867 w 1898471"/>
              <a:gd name="connsiteY94" fmla="*/ 726466 h 1468756"/>
              <a:gd name="connsiteX95" fmla="*/ 892439 w 1898471"/>
              <a:gd name="connsiteY95" fmla="*/ 375228 h 1468756"/>
              <a:gd name="connsiteX96" fmla="*/ 1035525 w 1898471"/>
              <a:gd name="connsiteY96" fmla="*/ 375228 h 1468756"/>
              <a:gd name="connsiteX97" fmla="*/ 1168077 w 1898471"/>
              <a:gd name="connsiteY97" fmla="*/ 504302 h 1468756"/>
              <a:gd name="connsiteX98" fmla="*/ 1178610 w 1898471"/>
              <a:gd name="connsiteY98" fmla="*/ 508586 h 1468756"/>
              <a:gd name="connsiteX99" fmla="*/ 1193730 w 1898471"/>
              <a:gd name="connsiteY99" fmla="*/ 493466 h 1468756"/>
              <a:gd name="connsiteX100" fmla="*/ 1193730 w 1898471"/>
              <a:gd name="connsiteY100" fmla="*/ 375228 h 1468756"/>
              <a:gd name="connsiteX101" fmla="*/ 1291859 w 1898471"/>
              <a:gd name="connsiteY101" fmla="*/ 375228 h 1468756"/>
              <a:gd name="connsiteX102" fmla="*/ 1344174 w 1898471"/>
              <a:gd name="connsiteY102" fmla="*/ 322862 h 1468756"/>
              <a:gd name="connsiteX103" fmla="*/ 1344174 w 1898471"/>
              <a:gd name="connsiteY103" fmla="*/ 52315 h 1468756"/>
              <a:gd name="connsiteX104" fmla="*/ 1291859 w 1898471"/>
              <a:gd name="connsiteY104" fmla="*/ 0 h 1468756"/>
              <a:gd name="connsiteX105" fmla="*/ 892691 w 1898471"/>
              <a:gd name="connsiteY105" fmla="*/ 0 h 1468756"/>
              <a:gd name="connsiteX106" fmla="*/ 840376 w 1898471"/>
              <a:gd name="connsiteY106" fmla="*/ 52315 h 1468756"/>
              <a:gd name="connsiteX107" fmla="*/ 840376 w 1898471"/>
              <a:gd name="connsiteY107" fmla="*/ 125194 h 1468756"/>
              <a:gd name="connsiteX108" fmla="*/ 617608 w 1898471"/>
              <a:gd name="connsiteY108" fmla="*/ 125194 h 1468756"/>
              <a:gd name="connsiteX109" fmla="*/ 570937 w 1898471"/>
              <a:gd name="connsiteY109" fmla="*/ 171864 h 1468756"/>
              <a:gd name="connsiteX110" fmla="*/ 570937 w 1898471"/>
              <a:gd name="connsiteY110" fmla="*/ 401285 h 1468756"/>
              <a:gd name="connsiteX111" fmla="*/ 617608 w 1898471"/>
              <a:gd name="connsiteY111" fmla="*/ 447955 h 1468756"/>
              <a:gd name="connsiteX112" fmla="*/ 698248 w 1898471"/>
              <a:gd name="connsiteY112" fmla="*/ 447955 h 1468756"/>
              <a:gd name="connsiteX113" fmla="*/ 698248 w 1898471"/>
              <a:gd name="connsiteY113" fmla="*/ 545882 h 1468756"/>
              <a:gd name="connsiteX114" fmla="*/ 707471 w 1898471"/>
              <a:gd name="connsiteY114" fmla="*/ 559793 h 1468756"/>
              <a:gd name="connsiteX115" fmla="*/ 723901 w 1898471"/>
              <a:gd name="connsiteY115" fmla="*/ 556718 h 1468756"/>
              <a:gd name="connsiteX116" fmla="*/ 835588 w 1898471"/>
              <a:gd name="connsiteY116" fmla="*/ 447955 h 1468756"/>
              <a:gd name="connsiteX117" fmla="*/ 979833 w 1898471"/>
              <a:gd name="connsiteY117" fmla="*/ 447955 h 1468756"/>
              <a:gd name="connsiteX118" fmla="*/ 979833 w 1898471"/>
              <a:gd name="connsiteY118" fmla="*/ 417715 h 1468756"/>
              <a:gd name="connsiteX119" fmla="*/ 829439 w 1898471"/>
              <a:gd name="connsiteY119" fmla="*/ 417715 h 1468756"/>
              <a:gd name="connsiteX120" fmla="*/ 818905 w 1898471"/>
              <a:gd name="connsiteY120" fmla="*/ 421999 h 1468756"/>
              <a:gd name="connsiteX121" fmla="*/ 728488 w 1898471"/>
              <a:gd name="connsiteY121" fmla="*/ 510048 h 1468756"/>
              <a:gd name="connsiteX122" fmla="*/ 728488 w 1898471"/>
              <a:gd name="connsiteY122" fmla="*/ 432835 h 1468756"/>
              <a:gd name="connsiteX123" fmla="*/ 713368 w 1898471"/>
              <a:gd name="connsiteY123" fmla="*/ 417715 h 1468756"/>
              <a:gd name="connsiteX124" fmla="*/ 617608 w 1898471"/>
              <a:gd name="connsiteY124" fmla="*/ 417715 h 1468756"/>
              <a:gd name="connsiteX125" fmla="*/ 601177 w 1898471"/>
              <a:gd name="connsiteY125" fmla="*/ 401285 h 1468756"/>
              <a:gd name="connsiteX126" fmla="*/ 601177 w 1898471"/>
              <a:gd name="connsiteY126" fmla="*/ 171864 h 1468756"/>
              <a:gd name="connsiteX127" fmla="*/ 617608 w 1898471"/>
              <a:gd name="connsiteY127" fmla="*/ 155434 h 1468756"/>
              <a:gd name="connsiteX128" fmla="*/ 840124 w 1898471"/>
              <a:gd name="connsiteY128" fmla="*/ 155434 h 1468756"/>
              <a:gd name="connsiteX129" fmla="*/ 840124 w 1898471"/>
              <a:gd name="connsiteY129" fmla="*/ 322862 h 1468756"/>
              <a:gd name="connsiteX130" fmla="*/ 892439 w 1898471"/>
              <a:gd name="connsiteY130" fmla="*/ 375228 h 1468756"/>
              <a:gd name="connsiteX131" fmla="*/ 870364 w 1898471"/>
              <a:gd name="connsiteY131" fmla="*/ 52315 h 1468756"/>
              <a:gd name="connsiteX132" fmla="*/ 892439 w 1898471"/>
              <a:gd name="connsiteY132" fmla="*/ 30240 h 1468756"/>
              <a:gd name="connsiteX133" fmla="*/ 1291859 w 1898471"/>
              <a:gd name="connsiteY133" fmla="*/ 30240 h 1468756"/>
              <a:gd name="connsiteX134" fmla="*/ 1313934 w 1898471"/>
              <a:gd name="connsiteY134" fmla="*/ 52315 h 1468756"/>
              <a:gd name="connsiteX135" fmla="*/ 1313934 w 1898471"/>
              <a:gd name="connsiteY135" fmla="*/ 322862 h 1468756"/>
              <a:gd name="connsiteX136" fmla="*/ 1291859 w 1898471"/>
              <a:gd name="connsiteY136" fmla="*/ 344988 h 1468756"/>
              <a:gd name="connsiteX137" fmla="*/ 1178610 w 1898471"/>
              <a:gd name="connsiteY137" fmla="*/ 344988 h 1468756"/>
              <a:gd name="connsiteX138" fmla="*/ 1163490 w 1898471"/>
              <a:gd name="connsiteY138" fmla="*/ 360108 h 1468756"/>
              <a:gd name="connsiteX139" fmla="*/ 1163490 w 1898471"/>
              <a:gd name="connsiteY139" fmla="*/ 457632 h 1468756"/>
              <a:gd name="connsiteX140" fmla="*/ 1052257 w 1898471"/>
              <a:gd name="connsiteY140" fmla="*/ 349272 h 1468756"/>
              <a:gd name="connsiteX141" fmla="*/ 1041673 w 1898471"/>
              <a:gd name="connsiteY141" fmla="*/ 344988 h 1468756"/>
              <a:gd name="connsiteX142" fmla="*/ 892439 w 1898471"/>
              <a:gd name="connsiteY142" fmla="*/ 344988 h 1468756"/>
              <a:gd name="connsiteX143" fmla="*/ 870364 w 1898471"/>
              <a:gd name="connsiteY143" fmla="*/ 322862 h 146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</a:cxnLst>
            <a:rect l="l" t="t" r="r" b="b"/>
            <a:pathLst>
              <a:path w="1898471" h="1468756">
                <a:moveTo>
                  <a:pt x="1866419" y="798638"/>
                </a:moveTo>
                <a:cubicBezTo>
                  <a:pt x="1815616" y="667850"/>
                  <a:pt x="1715219" y="584388"/>
                  <a:pt x="1583877" y="563724"/>
                </a:cubicBezTo>
                <a:cubicBezTo>
                  <a:pt x="1466898" y="545278"/>
                  <a:pt x="1370735" y="547092"/>
                  <a:pt x="1298159" y="569066"/>
                </a:cubicBezTo>
                <a:cubicBezTo>
                  <a:pt x="1233355" y="588531"/>
                  <a:pt x="1192883" y="652872"/>
                  <a:pt x="1203407" y="719712"/>
                </a:cubicBezTo>
                <a:cubicBezTo>
                  <a:pt x="1165809" y="765677"/>
                  <a:pt x="1163087" y="887897"/>
                  <a:pt x="1163087" y="916272"/>
                </a:cubicBezTo>
                <a:lnTo>
                  <a:pt x="1078314" y="1052806"/>
                </a:lnTo>
                <a:cubicBezTo>
                  <a:pt x="1076016" y="1056535"/>
                  <a:pt x="1075446" y="1061076"/>
                  <a:pt x="1076752" y="1065254"/>
                </a:cubicBezTo>
                <a:cubicBezTo>
                  <a:pt x="1078037" y="1069433"/>
                  <a:pt x="1081071" y="1072855"/>
                  <a:pt x="1085068" y="1074629"/>
                </a:cubicBezTo>
                <a:lnTo>
                  <a:pt x="1162885" y="1108850"/>
                </a:lnTo>
                <a:lnTo>
                  <a:pt x="1162885" y="1256875"/>
                </a:lnTo>
                <a:cubicBezTo>
                  <a:pt x="1162906" y="1289691"/>
                  <a:pt x="1189522" y="1316282"/>
                  <a:pt x="1222342" y="1316262"/>
                </a:cubicBezTo>
                <a:cubicBezTo>
                  <a:pt x="1223270" y="1316262"/>
                  <a:pt x="1224202" y="1316241"/>
                  <a:pt x="1225129" y="1316196"/>
                </a:cubicBezTo>
                <a:lnTo>
                  <a:pt x="1352339" y="1309947"/>
                </a:lnTo>
                <a:lnTo>
                  <a:pt x="1352339" y="1453637"/>
                </a:lnTo>
                <a:cubicBezTo>
                  <a:pt x="1352339" y="1461988"/>
                  <a:pt x="1359108" y="1468757"/>
                  <a:pt x="1367459" y="1468757"/>
                </a:cubicBezTo>
                <a:lnTo>
                  <a:pt x="1367459" y="1468757"/>
                </a:lnTo>
                <a:cubicBezTo>
                  <a:pt x="1404251" y="1467971"/>
                  <a:pt x="1440962" y="1464927"/>
                  <a:pt x="1477381" y="1459634"/>
                </a:cubicBezTo>
                <a:lnTo>
                  <a:pt x="1473400" y="1429647"/>
                </a:lnTo>
                <a:cubicBezTo>
                  <a:pt x="1430509" y="1435392"/>
                  <a:pt x="1399312" y="1437408"/>
                  <a:pt x="1382176" y="1438164"/>
                </a:cubicBezTo>
                <a:lnTo>
                  <a:pt x="1382176" y="1294070"/>
                </a:lnTo>
                <a:cubicBezTo>
                  <a:pt x="1382186" y="1285719"/>
                  <a:pt x="1375422" y="1278945"/>
                  <a:pt x="1367071" y="1278935"/>
                </a:cubicBezTo>
                <a:cubicBezTo>
                  <a:pt x="1366829" y="1278935"/>
                  <a:pt x="1366592" y="1278940"/>
                  <a:pt x="1366350" y="1278950"/>
                </a:cubicBezTo>
                <a:lnTo>
                  <a:pt x="1223063" y="1285906"/>
                </a:lnTo>
                <a:cubicBezTo>
                  <a:pt x="1207051" y="1286742"/>
                  <a:pt x="1193397" y="1274440"/>
                  <a:pt x="1192561" y="1258428"/>
                </a:cubicBezTo>
                <a:cubicBezTo>
                  <a:pt x="1192531" y="1257893"/>
                  <a:pt x="1192521" y="1257359"/>
                  <a:pt x="1192521" y="1256825"/>
                </a:cubicBezTo>
                <a:lnTo>
                  <a:pt x="1192521" y="1098972"/>
                </a:lnTo>
                <a:cubicBezTo>
                  <a:pt x="1192531" y="1092969"/>
                  <a:pt x="1188993" y="1087531"/>
                  <a:pt x="1183499" y="1085112"/>
                </a:cubicBezTo>
                <a:lnTo>
                  <a:pt x="1112586" y="1053965"/>
                </a:lnTo>
                <a:lnTo>
                  <a:pt x="1190454" y="928570"/>
                </a:lnTo>
                <a:cubicBezTo>
                  <a:pt x="1191971" y="926155"/>
                  <a:pt x="1192757" y="923358"/>
                  <a:pt x="1192722" y="920506"/>
                </a:cubicBezTo>
                <a:cubicBezTo>
                  <a:pt x="1192470" y="874793"/>
                  <a:pt x="1198367" y="802267"/>
                  <a:pt x="1214193" y="761141"/>
                </a:cubicBezTo>
                <a:cubicBezTo>
                  <a:pt x="1248616" y="861941"/>
                  <a:pt x="1345233" y="1014502"/>
                  <a:pt x="1614873" y="1085162"/>
                </a:cubicBezTo>
                <a:cubicBezTo>
                  <a:pt x="1618955" y="1136369"/>
                  <a:pt x="1631253" y="1361858"/>
                  <a:pt x="1536148" y="1421834"/>
                </a:cubicBezTo>
                <a:cubicBezTo>
                  <a:pt x="1529077" y="1426280"/>
                  <a:pt x="1526950" y="1435614"/>
                  <a:pt x="1531390" y="1442680"/>
                </a:cubicBezTo>
                <a:cubicBezTo>
                  <a:pt x="1534162" y="1447090"/>
                  <a:pt x="1539005" y="1449761"/>
                  <a:pt x="1544212" y="1449756"/>
                </a:cubicBezTo>
                <a:cubicBezTo>
                  <a:pt x="1545033" y="1449832"/>
                  <a:pt x="1545860" y="1449832"/>
                  <a:pt x="1546681" y="1449756"/>
                </a:cubicBezTo>
                <a:cubicBezTo>
                  <a:pt x="1551721" y="1448950"/>
                  <a:pt x="1672228" y="1427378"/>
                  <a:pt x="1801554" y="1265544"/>
                </a:cubicBezTo>
                <a:cubicBezTo>
                  <a:pt x="1900590" y="1141560"/>
                  <a:pt x="1926496" y="954022"/>
                  <a:pt x="1866419" y="798638"/>
                </a:cubicBezTo>
                <a:close/>
                <a:moveTo>
                  <a:pt x="1778068" y="1246442"/>
                </a:moveTo>
                <a:cubicBezTo>
                  <a:pt x="1709776" y="1332122"/>
                  <a:pt x="1643903" y="1376021"/>
                  <a:pt x="1599148" y="1398247"/>
                </a:cubicBezTo>
                <a:cubicBezTo>
                  <a:pt x="1666734" y="1287922"/>
                  <a:pt x="1645264" y="1081786"/>
                  <a:pt x="1644155" y="1071554"/>
                </a:cubicBezTo>
                <a:cubicBezTo>
                  <a:pt x="1643475" y="1065244"/>
                  <a:pt x="1638923" y="1060028"/>
                  <a:pt x="1632765" y="1058501"/>
                </a:cubicBezTo>
                <a:cubicBezTo>
                  <a:pt x="1344376" y="986429"/>
                  <a:pt x="1259805" y="819554"/>
                  <a:pt x="1235411" y="726466"/>
                </a:cubicBezTo>
                <a:lnTo>
                  <a:pt x="1235411" y="726466"/>
                </a:lnTo>
                <a:cubicBezTo>
                  <a:pt x="1220457" y="671409"/>
                  <a:pt x="1252053" y="614452"/>
                  <a:pt x="1306677" y="597996"/>
                </a:cubicBezTo>
                <a:cubicBezTo>
                  <a:pt x="1374868" y="577332"/>
                  <a:pt x="1466445" y="575870"/>
                  <a:pt x="1578837" y="593561"/>
                </a:cubicBezTo>
                <a:cubicBezTo>
                  <a:pt x="1699141" y="612511"/>
                  <a:pt x="1791172" y="689321"/>
                  <a:pt x="1837842" y="809575"/>
                </a:cubicBezTo>
                <a:cubicBezTo>
                  <a:pt x="1894492" y="955282"/>
                  <a:pt x="1870451" y="1130825"/>
                  <a:pt x="1778068" y="1246442"/>
                </a:cubicBezTo>
                <a:close/>
                <a:moveTo>
                  <a:pt x="735645" y="916272"/>
                </a:moveTo>
                <a:cubicBezTo>
                  <a:pt x="735645" y="887897"/>
                  <a:pt x="732721" y="765677"/>
                  <a:pt x="695325" y="719712"/>
                </a:cubicBezTo>
                <a:cubicBezTo>
                  <a:pt x="705843" y="652872"/>
                  <a:pt x="665377" y="588531"/>
                  <a:pt x="600573" y="569066"/>
                </a:cubicBezTo>
                <a:cubicBezTo>
                  <a:pt x="527997" y="547092"/>
                  <a:pt x="431833" y="545278"/>
                  <a:pt x="314855" y="563724"/>
                </a:cubicBezTo>
                <a:cubicBezTo>
                  <a:pt x="183462" y="584388"/>
                  <a:pt x="83015" y="667850"/>
                  <a:pt x="32313" y="798638"/>
                </a:cubicBezTo>
                <a:cubicBezTo>
                  <a:pt x="-28167" y="954022"/>
                  <a:pt x="-2111" y="1141358"/>
                  <a:pt x="96774" y="1265342"/>
                </a:cubicBezTo>
                <a:cubicBezTo>
                  <a:pt x="226101" y="1427177"/>
                  <a:pt x="346557" y="1448748"/>
                  <a:pt x="351647" y="1449554"/>
                </a:cubicBezTo>
                <a:cubicBezTo>
                  <a:pt x="352468" y="1449630"/>
                  <a:pt x="353295" y="1449630"/>
                  <a:pt x="354117" y="1449554"/>
                </a:cubicBezTo>
                <a:cubicBezTo>
                  <a:pt x="362468" y="1449565"/>
                  <a:pt x="369247" y="1442801"/>
                  <a:pt x="369257" y="1434455"/>
                </a:cubicBezTo>
                <a:cubicBezTo>
                  <a:pt x="369262" y="1429248"/>
                  <a:pt x="366591" y="1424405"/>
                  <a:pt x="362181" y="1421633"/>
                </a:cubicBezTo>
                <a:cubicBezTo>
                  <a:pt x="267076" y="1361657"/>
                  <a:pt x="279373" y="1136167"/>
                  <a:pt x="283456" y="1084961"/>
                </a:cubicBezTo>
                <a:cubicBezTo>
                  <a:pt x="553247" y="1014401"/>
                  <a:pt x="649713" y="861739"/>
                  <a:pt x="684136" y="760939"/>
                </a:cubicBezTo>
                <a:cubicBezTo>
                  <a:pt x="699911" y="802066"/>
                  <a:pt x="705858" y="874591"/>
                  <a:pt x="705606" y="920304"/>
                </a:cubicBezTo>
                <a:cubicBezTo>
                  <a:pt x="705571" y="923157"/>
                  <a:pt x="706357" y="925954"/>
                  <a:pt x="707874" y="928368"/>
                </a:cubicBezTo>
                <a:lnTo>
                  <a:pt x="785742" y="1053763"/>
                </a:lnTo>
                <a:lnTo>
                  <a:pt x="714829" y="1084910"/>
                </a:lnTo>
                <a:cubicBezTo>
                  <a:pt x="709336" y="1087330"/>
                  <a:pt x="705798" y="1092768"/>
                  <a:pt x="705808" y="1098770"/>
                </a:cubicBezTo>
                <a:lnTo>
                  <a:pt x="705808" y="1256674"/>
                </a:lnTo>
                <a:cubicBezTo>
                  <a:pt x="705858" y="1272706"/>
                  <a:pt x="692900" y="1285744"/>
                  <a:pt x="676868" y="1285795"/>
                </a:cubicBezTo>
                <a:cubicBezTo>
                  <a:pt x="676334" y="1285795"/>
                  <a:pt x="675800" y="1285785"/>
                  <a:pt x="675265" y="1285754"/>
                </a:cubicBezTo>
                <a:lnTo>
                  <a:pt x="531978" y="1278799"/>
                </a:lnTo>
                <a:cubicBezTo>
                  <a:pt x="527855" y="1278598"/>
                  <a:pt x="523833" y="1280095"/>
                  <a:pt x="520840" y="1282932"/>
                </a:cubicBezTo>
                <a:cubicBezTo>
                  <a:pt x="517846" y="1285785"/>
                  <a:pt x="516153" y="1289736"/>
                  <a:pt x="516153" y="1293869"/>
                </a:cubicBezTo>
                <a:lnTo>
                  <a:pt x="516153" y="1437962"/>
                </a:lnTo>
                <a:cubicBezTo>
                  <a:pt x="499017" y="1437207"/>
                  <a:pt x="467819" y="1435190"/>
                  <a:pt x="424929" y="1429445"/>
                </a:cubicBezTo>
                <a:lnTo>
                  <a:pt x="420947" y="1459433"/>
                </a:lnTo>
                <a:cubicBezTo>
                  <a:pt x="457346" y="1464790"/>
                  <a:pt x="494037" y="1467905"/>
                  <a:pt x="530819" y="1468757"/>
                </a:cubicBezTo>
                <a:lnTo>
                  <a:pt x="531273" y="1468757"/>
                </a:lnTo>
                <a:cubicBezTo>
                  <a:pt x="539624" y="1468757"/>
                  <a:pt x="546393" y="1461988"/>
                  <a:pt x="546393" y="1453637"/>
                </a:cubicBezTo>
                <a:lnTo>
                  <a:pt x="546393" y="1309947"/>
                </a:lnTo>
                <a:lnTo>
                  <a:pt x="673804" y="1316196"/>
                </a:lnTo>
                <a:cubicBezTo>
                  <a:pt x="706584" y="1317753"/>
                  <a:pt x="734420" y="1292442"/>
                  <a:pt x="735982" y="1259662"/>
                </a:cubicBezTo>
                <a:cubicBezTo>
                  <a:pt x="736023" y="1258735"/>
                  <a:pt x="736048" y="1257803"/>
                  <a:pt x="736048" y="1256875"/>
                </a:cubicBezTo>
                <a:lnTo>
                  <a:pt x="736048" y="1108850"/>
                </a:lnTo>
                <a:lnTo>
                  <a:pt x="813865" y="1074629"/>
                </a:lnTo>
                <a:cubicBezTo>
                  <a:pt x="817862" y="1072855"/>
                  <a:pt x="820896" y="1069433"/>
                  <a:pt x="822181" y="1065254"/>
                </a:cubicBezTo>
                <a:cubicBezTo>
                  <a:pt x="823487" y="1061076"/>
                  <a:pt x="822917" y="1056535"/>
                  <a:pt x="820619" y="1052806"/>
                </a:cubicBezTo>
                <a:close/>
                <a:moveTo>
                  <a:pt x="662867" y="726466"/>
                </a:moveTo>
                <a:cubicBezTo>
                  <a:pt x="638272" y="819554"/>
                  <a:pt x="553902" y="986429"/>
                  <a:pt x="265513" y="1058501"/>
                </a:cubicBezTo>
                <a:cubicBezTo>
                  <a:pt x="259354" y="1060028"/>
                  <a:pt x="254803" y="1065244"/>
                  <a:pt x="254123" y="1071554"/>
                </a:cubicBezTo>
                <a:cubicBezTo>
                  <a:pt x="253014" y="1081634"/>
                  <a:pt x="231544" y="1287922"/>
                  <a:pt x="299130" y="1398247"/>
                </a:cubicBezTo>
                <a:cubicBezTo>
                  <a:pt x="254375" y="1376021"/>
                  <a:pt x="188250" y="1331921"/>
                  <a:pt x="120210" y="1246442"/>
                </a:cubicBezTo>
                <a:cubicBezTo>
                  <a:pt x="27827" y="1130825"/>
                  <a:pt x="3786" y="955282"/>
                  <a:pt x="60335" y="809575"/>
                </a:cubicBezTo>
                <a:cubicBezTo>
                  <a:pt x="107005" y="689220"/>
                  <a:pt x="199036" y="612511"/>
                  <a:pt x="319341" y="593561"/>
                </a:cubicBezTo>
                <a:cubicBezTo>
                  <a:pt x="366328" y="585814"/>
                  <a:pt x="413846" y="581722"/>
                  <a:pt x="461469" y="581314"/>
                </a:cubicBezTo>
                <a:cubicBezTo>
                  <a:pt x="511365" y="581314"/>
                  <a:pt x="554910" y="586858"/>
                  <a:pt x="591601" y="597996"/>
                </a:cubicBezTo>
                <a:cubicBezTo>
                  <a:pt x="646225" y="614452"/>
                  <a:pt x="677821" y="671409"/>
                  <a:pt x="662867" y="726466"/>
                </a:cubicBezTo>
                <a:close/>
                <a:moveTo>
                  <a:pt x="892439" y="375228"/>
                </a:moveTo>
                <a:lnTo>
                  <a:pt x="1035525" y="375228"/>
                </a:lnTo>
                <a:lnTo>
                  <a:pt x="1168077" y="504302"/>
                </a:lnTo>
                <a:cubicBezTo>
                  <a:pt x="1170899" y="507049"/>
                  <a:pt x="1174674" y="508581"/>
                  <a:pt x="1178610" y="508586"/>
                </a:cubicBezTo>
                <a:cubicBezTo>
                  <a:pt x="1186962" y="508586"/>
                  <a:pt x="1193730" y="501818"/>
                  <a:pt x="1193730" y="493466"/>
                </a:cubicBezTo>
                <a:lnTo>
                  <a:pt x="1193730" y="375228"/>
                </a:lnTo>
                <a:lnTo>
                  <a:pt x="1291859" y="375228"/>
                </a:lnTo>
                <a:cubicBezTo>
                  <a:pt x="1320748" y="375173"/>
                  <a:pt x="1344149" y="351752"/>
                  <a:pt x="1344174" y="322862"/>
                </a:cubicBezTo>
                <a:lnTo>
                  <a:pt x="1344174" y="52315"/>
                </a:lnTo>
                <a:cubicBezTo>
                  <a:pt x="1344144" y="23436"/>
                  <a:pt x="1320738" y="30"/>
                  <a:pt x="1291859" y="0"/>
                </a:cubicBezTo>
                <a:lnTo>
                  <a:pt x="892691" y="0"/>
                </a:lnTo>
                <a:cubicBezTo>
                  <a:pt x="863812" y="30"/>
                  <a:pt x="840406" y="23436"/>
                  <a:pt x="840376" y="52315"/>
                </a:cubicBezTo>
                <a:lnTo>
                  <a:pt x="840376" y="125194"/>
                </a:lnTo>
                <a:lnTo>
                  <a:pt x="617608" y="125194"/>
                </a:lnTo>
                <a:cubicBezTo>
                  <a:pt x="591843" y="125224"/>
                  <a:pt x="570968" y="146100"/>
                  <a:pt x="570937" y="171864"/>
                </a:cubicBezTo>
                <a:lnTo>
                  <a:pt x="570937" y="401285"/>
                </a:lnTo>
                <a:cubicBezTo>
                  <a:pt x="570968" y="427049"/>
                  <a:pt x="591843" y="447925"/>
                  <a:pt x="617608" y="447955"/>
                </a:cubicBezTo>
                <a:lnTo>
                  <a:pt x="698248" y="447955"/>
                </a:lnTo>
                <a:lnTo>
                  <a:pt x="698248" y="545882"/>
                </a:lnTo>
                <a:cubicBezTo>
                  <a:pt x="698253" y="551951"/>
                  <a:pt x="701882" y="557429"/>
                  <a:pt x="707471" y="559793"/>
                </a:cubicBezTo>
                <a:cubicBezTo>
                  <a:pt x="713065" y="562162"/>
                  <a:pt x="719542" y="560952"/>
                  <a:pt x="723901" y="556718"/>
                </a:cubicBezTo>
                <a:lnTo>
                  <a:pt x="835588" y="447955"/>
                </a:lnTo>
                <a:lnTo>
                  <a:pt x="979833" y="447955"/>
                </a:lnTo>
                <a:lnTo>
                  <a:pt x="979833" y="417715"/>
                </a:lnTo>
                <a:lnTo>
                  <a:pt x="829439" y="417715"/>
                </a:lnTo>
                <a:cubicBezTo>
                  <a:pt x="825503" y="417720"/>
                  <a:pt x="821728" y="419257"/>
                  <a:pt x="818905" y="421999"/>
                </a:cubicBezTo>
                <a:lnTo>
                  <a:pt x="728488" y="510048"/>
                </a:lnTo>
                <a:lnTo>
                  <a:pt x="728488" y="432835"/>
                </a:lnTo>
                <a:cubicBezTo>
                  <a:pt x="728488" y="424484"/>
                  <a:pt x="721719" y="417715"/>
                  <a:pt x="713368" y="417715"/>
                </a:cubicBezTo>
                <a:lnTo>
                  <a:pt x="617608" y="417715"/>
                </a:lnTo>
                <a:cubicBezTo>
                  <a:pt x="608546" y="417690"/>
                  <a:pt x="601203" y="410347"/>
                  <a:pt x="601177" y="401285"/>
                </a:cubicBezTo>
                <a:lnTo>
                  <a:pt x="601177" y="171864"/>
                </a:lnTo>
                <a:cubicBezTo>
                  <a:pt x="601177" y="162792"/>
                  <a:pt x="608536" y="155434"/>
                  <a:pt x="617608" y="155434"/>
                </a:cubicBezTo>
                <a:lnTo>
                  <a:pt x="840124" y="155434"/>
                </a:lnTo>
                <a:lnTo>
                  <a:pt x="840124" y="322862"/>
                </a:lnTo>
                <a:cubicBezTo>
                  <a:pt x="840154" y="351752"/>
                  <a:pt x="863550" y="375173"/>
                  <a:pt x="892439" y="375228"/>
                </a:cubicBezTo>
                <a:close/>
                <a:moveTo>
                  <a:pt x="870364" y="52315"/>
                </a:moveTo>
                <a:cubicBezTo>
                  <a:pt x="870389" y="40134"/>
                  <a:pt x="880257" y="30265"/>
                  <a:pt x="892439" y="30240"/>
                </a:cubicBezTo>
                <a:lnTo>
                  <a:pt x="1291859" y="30240"/>
                </a:lnTo>
                <a:cubicBezTo>
                  <a:pt x="1304041" y="30270"/>
                  <a:pt x="1313909" y="40134"/>
                  <a:pt x="1313934" y="52315"/>
                </a:cubicBezTo>
                <a:lnTo>
                  <a:pt x="1313934" y="322862"/>
                </a:lnTo>
                <a:cubicBezTo>
                  <a:pt x="1313934" y="335064"/>
                  <a:pt x="1304061" y="344958"/>
                  <a:pt x="1291859" y="344988"/>
                </a:cubicBezTo>
                <a:lnTo>
                  <a:pt x="1178610" y="344988"/>
                </a:lnTo>
                <a:cubicBezTo>
                  <a:pt x="1170259" y="344988"/>
                  <a:pt x="1163490" y="351757"/>
                  <a:pt x="1163490" y="360108"/>
                </a:cubicBezTo>
                <a:lnTo>
                  <a:pt x="1163490" y="457632"/>
                </a:lnTo>
                <a:lnTo>
                  <a:pt x="1052257" y="349272"/>
                </a:lnTo>
                <a:cubicBezTo>
                  <a:pt x="1049425" y="346515"/>
                  <a:pt x="1045625" y="344978"/>
                  <a:pt x="1041673" y="344988"/>
                </a:cubicBezTo>
                <a:lnTo>
                  <a:pt x="892439" y="344988"/>
                </a:lnTo>
                <a:cubicBezTo>
                  <a:pt x="880237" y="344958"/>
                  <a:pt x="870364" y="335064"/>
                  <a:pt x="870364" y="322862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112" name="Graphic 1">
            <a:extLst>
              <a:ext uri="{FF2B5EF4-FFF2-40B4-BE49-F238E27FC236}">
                <a16:creationId xmlns:a16="http://schemas.microsoft.com/office/drawing/2014/main" id="{52FC538C-49C2-41CB-A26D-8CB2B3C8B215}"/>
              </a:ext>
            </a:extLst>
          </p:cNvPr>
          <p:cNvSpPr>
            <a:spLocks noChangeAspect="1"/>
          </p:cNvSpPr>
          <p:nvPr/>
        </p:nvSpPr>
        <p:spPr>
          <a:xfrm>
            <a:off x="9237911" y="5781960"/>
            <a:ext cx="796937" cy="654275"/>
          </a:xfrm>
          <a:custGeom>
            <a:avLst/>
            <a:gdLst>
              <a:gd name="connsiteX0" fmla="*/ 695959 w 1805656"/>
              <a:gd name="connsiteY0" fmla="*/ 935878 h 1482421"/>
              <a:gd name="connsiteX1" fmla="*/ 687291 w 1805656"/>
              <a:gd name="connsiteY1" fmla="*/ 911988 h 1482421"/>
              <a:gd name="connsiteX2" fmla="*/ 683007 w 1805656"/>
              <a:gd name="connsiteY2" fmla="*/ 864209 h 1482421"/>
              <a:gd name="connsiteX3" fmla="*/ 683007 w 1805656"/>
              <a:gd name="connsiteY3" fmla="*/ 862949 h 1482421"/>
              <a:gd name="connsiteX4" fmla="*/ 652767 w 1805656"/>
              <a:gd name="connsiteY4" fmla="*/ 755395 h 1482421"/>
              <a:gd name="connsiteX5" fmla="*/ 733407 w 1805656"/>
              <a:gd name="connsiteY5" fmla="*/ 611251 h 1482421"/>
              <a:gd name="connsiteX6" fmla="*/ 721674 w 1805656"/>
              <a:gd name="connsiteY6" fmla="*/ 593374 h 1482421"/>
              <a:gd name="connsiteX7" fmla="*/ 708660 w 1805656"/>
              <a:gd name="connsiteY7" fmla="*/ 596786 h 1482421"/>
              <a:gd name="connsiteX8" fmla="*/ 581350 w 1805656"/>
              <a:gd name="connsiteY8" fmla="*/ 594317 h 1482421"/>
              <a:gd name="connsiteX9" fmla="*/ 318917 w 1805656"/>
              <a:gd name="connsiteY9" fmla="*/ 564480 h 1482421"/>
              <a:gd name="connsiteX10" fmla="*/ 314331 w 1805656"/>
              <a:gd name="connsiteY10" fmla="*/ 565589 h 1482421"/>
              <a:gd name="connsiteX11" fmla="*/ 1134 w 1805656"/>
              <a:gd name="connsiteY11" fmla="*/ 933988 h 1482421"/>
              <a:gd name="connsiteX12" fmla="*/ 150732 w 1805656"/>
              <a:gd name="connsiteY12" fmla="*/ 1189843 h 1482421"/>
              <a:gd name="connsiteX13" fmla="*/ 150732 w 1805656"/>
              <a:gd name="connsiteY13" fmla="*/ 1217866 h 1482421"/>
              <a:gd name="connsiteX14" fmla="*/ 180972 w 1805656"/>
              <a:gd name="connsiteY14" fmla="*/ 1217866 h 1482421"/>
              <a:gd name="connsiteX15" fmla="*/ 180972 w 1805656"/>
              <a:gd name="connsiteY15" fmla="*/ 1183694 h 1482421"/>
              <a:gd name="connsiteX16" fmla="*/ 210406 w 1805656"/>
              <a:gd name="connsiteY16" fmla="*/ 1072260 h 1482421"/>
              <a:gd name="connsiteX17" fmla="*/ 207634 w 1805656"/>
              <a:gd name="connsiteY17" fmla="*/ 1058954 h 1482421"/>
              <a:gd name="connsiteX18" fmla="*/ 176335 w 1805656"/>
              <a:gd name="connsiteY18" fmla="*/ 929527 h 1482421"/>
              <a:gd name="connsiteX19" fmla="*/ 202896 w 1805656"/>
              <a:gd name="connsiteY19" fmla="*/ 891778 h 1482421"/>
              <a:gd name="connsiteX20" fmla="*/ 238176 w 1805656"/>
              <a:gd name="connsiteY20" fmla="*/ 888451 h 1482421"/>
              <a:gd name="connsiteX21" fmla="*/ 282175 w 1805656"/>
              <a:gd name="connsiteY21" fmla="*/ 974484 h 1482421"/>
              <a:gd name="connsiteX22" fmla="*/ 297295 w 1805656"/>
              <a:gd name="connsiteY22" fmla="*/ 987235 h 1482421"/>
              <a:gd name="connsiteX23" fmla="*/ 358078 w 1805656"/>
              <a:gd name="connsiteY23" fmla="*/ 987235 h 1482421"/>
              <a:gd name="connsiteX24" fmla="*/ 373198 w 1805656"/>
              <a:gd name="connsiteY24" fmla="*/ 972972 h 1482421"/>
              <a:gd name="connsiteX25" fmla="*/ 448798 w 1805656"/>
              <a:gd name="connsiteY25" fmla="*/ 781452 h 1482421"/>
              <a:gd name="connsiteX26" fmla="*/ 624039 w 1805656"/>
              <a:gd name="connsiteY26" fmla="*/ 765475 h 1482421"/>
              <a:gd name="connsiteX27" fmla="*/ 653170 w 1805656"/>
              <a:gd name="connsiteY27" fmla="*/ 866729 h 1482421"/>
              <a:gd name="connsiteX28" fmla="*/ 653170 w 1805656"/>
              <a:gd name="connsiteY28" fmla="*/ 868493 h 1482421"/>
              <a:gd name="connsiteX29" fmla="*/ 657353 w 1805656"/>
              <a:gd name="connsiteY29" fmla="*/ 914710 h 1482421"/>
              <a:gd name="connsiteX30" fmla="*/ 671213 w 1805656"/>
              <a:gd name="connsiteY30" fmla="*/ 953064 h 1482421"/>
              <a:gd name="connsiteX31" fmla="*/ 738749 w 1805656"/>
              <a:gd name="connsiteY31" fmla="*/ 1050790 h 1482421"/>
              <a:gd name="connsiteX32" fmla="*/ 664056 w 1805656"/>
              <a:gd name="connsiteY32" fmla="*/ 1075637 h 1482421"/>
              <a:gd name="connsiteX33" fmla="*/ 653976 w 1805656"/>
              <a:gd name="connsiteY33" fmla="*/ 1090001 h 1482421"/>
              <a:gd name="connsiteX34" fmla="*/ 653976 w 1805656"/>
              <a:gd name="connsiteY34" fmla="*/ 1247904 h 1482421"/>
              <a:gd name="connsiteX35" fmla="*/ 613041 w 1805656"/>
              <a:gd name="connsiteY35" fmla="*/ 1288718 h 1482421"/>
              <a:gd name="connsiteX36" fmla="*/ 609725 w 1805656"/>
              <a:gd name="connsiteY36" fmla="*/ 1288577 h 1482421"/>
              <a:gd name="connsiteX37" fmla="*/ 485539 w 1805656"/>
              <a:gd name="connsiteY37" fmla="*/ 1278043 h 1482421"/>
              <a:gd name="connsiteX38" fmla="*/ 469165 w 1805656"/>
              <a:gd name="connsiteY38" fmla="*/ 1291797 h 1482421"/>
              <a:gd name="connsiteX39" fmla="*/ 469109 w 1805656"/>
              <a:gd name="connsiteY39" fmla="*/ 1293163 h 1482421"/>
              <a:gd name="connsiteX40" fmla="*/ 469109 w 1805656"/>
              <a:gd name="connsiteY40" fmla="*/ 1449403 h 1482421"/>
              <a:gd name="connsiteX41" fmla="*/ 181375 w 1805656"/>
              <a:gd name="connsiteY41" fmla="*/ 1397643 h 1482421"/>
              <a:gd name="connsiteX42" fmla="*/ 181375 w 1805656"/>
              <a:gd name="connsiteY42" fmla="*/ 1300975 h 1482421"/>
              <a:gd name="connsiteX43" fmla="*/ 151135 w 1805656"/>
              <a:gd name="connsiteY43" fmla="*/ 1300975 h 1482421"/>
              <a:gd name="connsiteX44" fmla="*/ 151135 w 1805656"/>
              <a:gd name="connsiteY44" fmla="*/ 1410293 h 1482421"/>
              <a:gd name="connsiteX45" fmla="*/ 163584 w 1805656"/>
              <a:gd name="connsiteY45" fmla="*/ 1425413 h 1482421"/>
              <a:gd name="connsiteX46" fmla="*/ 481155 w 1805656"/>
              <a:gd name="connsiteY46" fmla="*/ 1482163 h 1482421"/>
              <a:gd name="connsiteX47" fmla="*/ 483826 w 1805656"/>
              <a:gd name="connsiteY47" fmla="*/ 1482163 h 1482421"/>
              <a:gd name="connsiteX48" fmla="*/ 498946 w 1805656"/>
              <a:gd name="connsiteY48" fmla="*/ 1467043 h 1482421"/>
              <a:gd name="connsiteX49" fmla="*/ 498946 w 1805656"/>
              <a:gd name="connsiteY49" fmla="*/ 1309594 h 1482421"/>
              <a:gd name="connsiteX50" fmla="*/ 606751 w 1805656"/>
              <a:gd name="connsiteY50" fmla="*/ 1318666 h 1482421"/>
              <a:gd name="connsiteX51" fmla="*/ 683556 w 1805656"/>
              <a:gd name="connsiteY51" fmla="*/ 1253957 h 1482421"/>
              <a:gd name="connsiteX52" fmla="*/ 683813 w 1805656"/>
              <a:gd name="connsiteY52" fmla="*/ 1248106 h 1482421"/>
              <a:gd name="connsiteX53" fmla="*/ 683813 w 1805656"/>
              <a:gd name="connsiteY53" fmla="*/ 1100887 h 1482421"/>
              <a:gd name="connsiteX54" fmla="*/ 767275 w 1805656"/>
              <a:gd name="connsiteY54" fmla="*/ 1073066 h 1482421"/>
              <a:gd name="connsiteX55" fmla="*/ 776836 w 1805656"/>
              <a:gd name="connsiteY55" fmla="*/ 1053940 h 1482421"/>
              <a:gd name="connsiteX56" fmla="*/ 774936 w 1805656"/>
              <a:gd name="connsiteY56" fmla="*/ 1050134 h 1482421"/>
              <a:gd name="connsiteX57" fmla="*/ 628625 w 1805656"/>
              <a:gd name="connsiteY57" fmla="*/ 735386 h 1482421"/>
              <a:gd name="connsiteX58" fmla="*/ 439675 w 1805656"/>
              <a:gd name="connsiteY58" fmla="*/ 752472 h 1482421"/>
              <a:gd name="connsiteX59" fmla="*/ 343915 w 1805656"/>
              <a:gd name="connsiteY59" fmla="*/ 956995 h 1482421"/>
              <a:gd name="connsiteX60" fmla="*/ 309643 w 1805656"/>
              <a:gd name="connsiteY60" fmla="*/ 956995 h 1482421"/>
              <a:gd name="connsiteX61" fmla="*/ 251784 w 1805656"/>
              <a:gd name="connsiteY61" fmla="*/ 861235 h 1482421"/>
              <a:gd name="connsiteX62" fmla="*/ 188784 w 1805656"/>
              <a:gd name="connsiteY62" fmla="*/ 864864 h 1482421"/>
              <a:gd name="connsiteX63" fmla="*/ 146599 w 1805656"/>
              <a:gd name="connsiteY63" fmla="*/ 923378 h 1482421"/>
              <a:gd name="connsiteX64" fmla="*/ 179259 w 1805656"/>
              <a:gd name="connsiteY64" fmla="*/ 1071252 h 1482421"/>
              <a:gd name="connsiteX65" fmla="*/ 156579 w 1805656"/>
              <a:gd name="connsiteY65" fmla="*/ 1156932 h 1482421"/>
              <a:gd name="connsiteX66" fmla="*/ 91031 w 1805656"/>
              <a:gd name="connsiteY66" fmla="*/ 720987 h 1482421"/>
              <a:gd name="connsiteX67" fmla="*/ 321487 w 1805656"/>
              <a:gd name="connsiteY67" fmla="*/ 595123 h 1482421"/>
              <a:gd name="connsiteX68" fmla="*/ 326175 w 1805656"/>
              <a:gd name="connsiteY68" fmla="*/ 594065 h 1482421"/>
              <a:gd name="connsiteX69" fmla="*/ 569002 w 1805656"/>
              <a:gd name="connsiteY69" fmla="*/ 621886 h 1482421"/>
              <a:gd name="connsiteX70" fmla="*/ 694397 w 1805656"/>
              <a:gd name="connsiteY70" fmla="*/ 636250 h 1482421"/>
              <a:gd name="connsiteX71" fmla="*/ 628625 w 1805656"/>
              <a:gd name="connsiteY71" fmla="*/ 735386 h 1482421"/>
              <a:gd name="connsiteX72" fmla="*/ 1491221 w 1805656"/>
              <a:gd name="connsiteY72" fmla="*/ 565589 h 1482421"/>
              <a:gd name="connsiteX73" fmla="*/ 1486635 w 1805656"/>
              <a:gd name="connsiteY73" fmla="*/ 564480 h 1482421"/>
              <a:gd name="connsiteX74" fmla="*/ 1224202 w 1805656"/>
              <a:gd name="connsiteY74" fmla="*/ 594317 h 1482421"/>
              <a:gd name="connsiteX75" fmla="*/ 1097043 w 1805656"/>
              <a:gd name="connsiteY75" fmla="*/ 596938 h 1482421"/>
              <a:gd name="connsiteX76" fmla="*/ 1075693 w 1805656"/>
              <a:gd name="connsiteY76" fmla="*/ 598112 h 1482421"/>
              <a:gd name="connsiteX77" fmla="*/ 1072145 w 1805656"/>
              <a:gd name="connsiteY77" fmla="*/ 611251 h 1482421"/>
              <a:gd name="connsiteX78" fmla="*/ 1152785 w 1805656"/>
              <a:gd name="connsiteY78" fmla="*/ 755395 h 1482421"/>
              <a:gd name="connsiteX79" fmla="*/ 1122545 w 1805656"/>
              <a:gd name="connsiteY79" fmla="*/ 862949 h 1482421"/>
              <a:gd name="connsiteX80" fmla="*/ 1122545 w 1805656"/>
              <a:gd name="connsiteY80" fmla="*/ 864209 h 1482421"/>
              <a:gd name="connsiteX81" fmla="*/ 1118261 w 1805656"/>
              <a:gd name="connsiteY81" fmla="*/ 911988 h 1482421"/>
              <a:gd name="connsiteX82" fmla="*/ 1109592 w 1805656"/>
              <a:gd name="connsiteY82" fmla="*/ 935878 h 1482421"/>
              <a:gd name="connsiteX83" fmla="*/ 1030615 w 1805656"/>
              <a:gd name="connsiteY83" fmla="*/ 1050134 h 1482421"/>
              <a:gd name="connsiteX84" fmla="*/ 1034471 w 1805656"/>
              <a:gd name="connsiteY84" fmla="*/ 1071166 h 1482421"/>
              <a:gd name="connsiteX85" fmla="*/ 1038276 w 1805656"/>
              <a:gd name="connsiteY85" fmla="*/ 1073066 h 1482421"/>
              <a:gd name="connsiteX86" fmla="*/ 1121739 w 1805656"/>
              <a:gd name="connsiteY86" fmla="*/ 1100887 h 1482421"/>
              <a:gd name="connsiteX87" fmla="*/ 1121739 w 1805656"/>
              <a:gd name="connsiteY87" fmla="*/ 1247904 h 1482421"/>
              <a:gd name="connsiteX88" fmla="*/ 1192949 w 1805656"/>
              <a:gd name="connsiteY88" fmla="*/ 1318721 h 1482421"/>
              <a:gd name="connsiteX89" fmla="*/ 1198800 w 1805656"/>
              <a:gd name="connsiteY89" fmla="*/ 1318464 h 1482421"/>
              <a:gd name="connsiteX90" fmla="*/ 1306606 w 1805656"/>
              <a:gd name="connsiteY90" fmla="*/ 1309392 h 1482421"/>
              <a:gd name="connsiteX91" fmla="*/ 1306606 w 1805656"/>
              <a:gd name="connsiteY91" fmla="*/ 1467245 h 1482421"/>
              <a:gd name="connsiteX92" fmla="*/ 1321726 w 1805656"/>
              <a:gd name="connsiteY92" fmla="*/ 1482365 h 1482421"/>
              <a:gd name="connsiteX93" fmla="*/ 1324397 w 1805656"/>
              <a:gd name="connsiteY93" fmla="*/ 1482365 h 1482421"/>
              <a:gd name="connsiteX94" fmla="*/ 1642371 w 1805656"/>
              <a:gd name="connsiteY94" fmla="*/ 1425211 h 1482421"/>
              <a:gd name="connsiteX95" fmla="*/ 1654820 w 1805656"/>
              <a:gd name="connsiteY95" fmla="*/ 1410091 h 1482421"/>
              <a:gd name="connsiteX96" fmla="*/ 1654820 w 1805656"/>
              <a:gd name="connsiteY96" fmla="*/ 1300975 h 1482421"/>
              <a:gd name="connsiteX97" fmla="*/ 1624580 w 1805656"/>
              <a:gd name="connsiteY97" fmla="*/ 1300975 h 1482421"/>
              <a:gd name="connsiteX98" fmla="*/ 1624580 w 1805656"/>
              <a:gd name="connsiteY98" fmla="*/ 1397643 h 1482421"/>
              <a:gd name="connsiteX99" fmla="*/ 1336493 w 1805656"/>
              <a:gd name="connsiteY99" fmla="*/ 1449403 h 1482421"/>
              <a:gd name="connsiteX100" fmla="*/ 1336493 w 1805656"/>
              <a:gd name="connsiteY100" fmla="*/ 1293163 h 1482421"/>
              <a:gd name="connsiteX101" fmla="*/ 1331453 w 1805656"/>
              <a:gd name="connsiteY101" fmla="*/ 1282025 h 1482421"/>
              <a:gd name="connsiteX102" fmla="*/ 1319911 w 1805656"/>
              <a:gd name="connsiteY102" fmla="*/ 1278094 h 1482421"/>
              <a:gd name="connsiteX103" fmla="*/ 1195726 w 1805656"/>
              <a:gd name="connsiteY103" fmla="*/ 1288627 h 1482421"/>
              <a:gd name="connsiteX104" fmla="*/ 1151616 w 1805656"/>
              <a:gd name="connsiteY104" fmla="*/ 1251271 h 1482421"/>
              <a:gd name="connsiteX105" fmla="*/ 1151475 w 1805656"/>
              <a:gd name="connsiteY105" fmla="*/ 1247954 h 1482421"/>
              <a:gd name="connsiteX106" fmla="*/ 1151475 w 1805656"/>
              <a:gd name="connsiteY106" fmla="*/ 1090001 h 1482421"/>
              <a:gd name="connsiteX107" fmla="*/ 1141143 w 1805656"/>
              <a:gd name="connsiteY107" fmla="*/ 1075637 h 1482421"/>
              <a:gd name="connsiteX108" fmla="*/ 1066450 w 1805656"/>
              <a:gd name="connsiteY108" fmla="*/ 1050790 h 1482421"/>
              <a:gd name="connsiteX109" fmla="*/ 1134137 w 1805656"/>
              <a:gd name="connsiteY109" fmla="*/ 952963 h 1482421"/>
              <a:gd name="connsiteX110" fmla="*/ 1147997 w 1805656"/>
              <a:gd name="connsiteY110" fmla="*/ 914609 h 1482421"/>
              <a:gd name="connsiteX111" fmla="*/ 1152180 w 1805656"/>
              <a:gd name="connsiteY111" fmla="*/ 868392 h 1482421"/>
              <a:gd name="connsiteX112" fmla="*/ 1152432 w 1805656"/>
              <a:gd name="connsiteY112" fmla="*/ 866628 h 1482421"/>
              <a:gd name="connsiteX113" fmla="*/ 1181564 w 1805656"/>
              <a:gd name="connsiteY113" fmla="*/ 765374 h 1482421"/>
              <a:gd name="connsiteX114" fmla="*/ 1356804 w 1805656"/>
              <a:gd name="connsiteY114" fmla="*/ 781351 h 1482421"/>
              <a:gd name="connsiteX115" fmla="*/ 1432404 w 1805656"/>
              <a:gd name="connsiteY115" fmla="*/ 972871 h 1482421"/>
              <a:gd name="connsiteX116" fmla="*/ 1447524 w 1805656"/>
              <a:gd name="connsiteY116" fmla="*/ 987134 h 1482421"/>
              <a:gd name="connsiteX117" fmla="*/ 1508307 w 1805656"/>
              <a:gd name="connsiteY117" fmla="*/ 987134 h 1482421"/>
              <a:gd name="connsiteX118" fmla="*/ 1523427 w 1805656"/>
              <a:gd name="connsiteY118" fmla="*/ 974383 h 1482421"/>
              <a:gd name="connsiteX119" fmla="*/ 1567426 w 1805656"/>
              <a:gd name="connsiteY119" fmla="*/ 888350 h 1482421"/>
              <a:gd name="connsiteX120" fmla="*/ 1602706 w 1805656"/>
              <a:gd name="connsiteY120" fmla="*/ 891677 h 1482421"/>
              <a:gd name="connsiteX121" fmla="*/ 1629267 w 1805656"/>
              <a:gd name="connsiteY121" fmla="*/ 929426 h 1482421"/>
              <a:gd name="connsiteX122" fmla="*/ 1597968 w 1805656"/>
              <a:gd name="connsiteY122" fmla="*/ 1058854 h 1482421"/>
              <a:gd name="connsiteX123" fmla="*/ 1595196 w 1805656"/>
              <a:gd name="connsiteY123" fmla="*/ 1072159 h 1482421"/>
              <a:gd name="connsiteX124" fmla="*/ 1624630 w 1805656"/>
              <a:gd name="connsiteY124" fmla="*/ 1183594 h 1482421"/>
              <a:gd name="connsiteX125" fmla="*/ 1624630 w 1805656"/>
              <a:gd name="connsiteY125" fmla="*/ 1217765 h 1482421"/>
              <a:gd name="connsiteX126" fmla="*/ 1654870 w 1805656"/>
              <a:gd name="connsiteY126" fmla="*/ 1217765 h 1482421"/>
              <a:gd name="connsiteX127" fmla="*/ 1654870 w 1805656"/>
              <a:gd name="connsiteY127" fmla="*/ 1189843 h 1482421"/>
              <a:gd name="connsiteX128" fmla="*/ 1747193 w 1805656"/>
              <a:gd name="connsiteY128" fmla="*/ 715201 h 1482421"/>
              <a:gd name="connsiteX129" fmla="*/ 1491624 w 1805656"/>
              <a:gd name="connsiteY129" fmla="*/ 565589 h 1482421"/>
              <a:gd name="connsiteX130" fmla="*/ 1648520 w 1805656"/>
              <a:gd name="connsiteY130" fmla="*/ 1157083 h 1482421"/>
              <a:gd name="connsiteX131" fmla="*/ 1625840 w 1805656"/>
              <a:gd name="connsiteY131" fmla="*/ 1071403 h 1482421"/>
              <a:gd name="connsiteX132" fmla="*/ 1658499 w 1805656"/>
              <a:gd name="connsiteY132" fmla="*/ 923530 h 1482421"/>
              <a:gd name="connsiteX133" fmla="*/ 1616515 w 1805656"/>
              <a:gd name="connsiteY133" fmla="*/ 865217 h 1482421"/>
              <a:gd name="connsiteX134" fmla="*/ 1553515 w 1805656"/>
              <a:gd name="connsiteY134" fmla="*/ 861588 h 1482421"/>
              <a:gd name="connsiteX135" fmla="*/ 1495656 w 1805656"/>
              <a:gd name="connsiteY135" fmla="*/ 957348 h 1482421"/>
              <a:gd name="connsiteX136" fmla="*/ 1461384 w 1805656"/>
              <a:gd name="connsiteY136" fmla="*/ 957348 h 1482421"/>
              <a:gd name="connsiteX137" fmla="*/ 1365624 w 1805656"/>
              <a:gd name="connsiteY137" fmla="*/ 752825 h 1482421"/>
              <a:gd name="connsiteX138" fmla="*/ 1176675 w 1805656"/>
              <a:gd name="connsiteY138" fmla="*/ 735739 h 1482421"/>
              <a:gd name="connsiteX139" fmla="*/ 1111155 w 1805656"/>
              <a:gd name="connsiteY139" fmla="*/ 636804 h 1482421"/>
              <a:gd name="connsiteX140" fmla="*/ 1236500 w 1805656"/>
              <a:gd name="connsiteY140" fmla="*/ 622440 h 1482421"/>
              <a:gd name="connsiteX141" fmla="*/ 1479327 w 1805656"/>
              <a:gd name="connsiteY141" fmla="*/ 594619 h 1482421"/>
              <a:gd name="connsiteX142" fmla="*/ 1484014 w 1805656"/>
              <a:gd name="connsiteY142" fmla="*/ 595678 h 1482421"/>
              <a:gd name="connsiteX143" fmla="*/ 1773859 w 1805656"/>
              <a:gd name="connsiteY143" fmla="*/ 927844 h 1482421"/>
              <a:gd name="connsiteX144" fmla="*/ 1648520 w 1805656"/>
              <a:gd name="connsiteY144" fmla="*/ 1157083 h 1482421"/>
              <a:gd name="connsiteX145" fmla="*/ 845899 w 1805656"/>
              <a:gd name="connsiteY145" fmla="*/ 375228 h 1482421"/>
              <a:gd name="connsiteX146" fmla="*/ 988985 w 1805656"/>
              <a:gd name="connsiteY146" fmla="*/ 375228 h 1482421"/>
              <a:gd name="connsiteX147" fmla="*/ 1121537 w 1805656"/>
              <a:gd name="connsiteY147" fmla="*/ 504403 h 1482421"/>
              <a:gd name="connsiteX148" fmla="*/ 1132071 w 1805656"/>
              <a:gd name="connsiteY148" fmla="*/ 508687 h 1482421"/>
              <a:gd name="connsiteX149" fmla="*/ 1147191 w 1805656"/>
              <a:gd name="connsiteY149" fmla="*/ 493567 h 1482421"/>
              <a:gd name="connsiteX150" fmla="*/ 1147191 w 1805656"/>
              <a:gd name="connsiteY150" fmla="*/ 375228 h 1482421"/>
              <a:gd name="connsiteX151" fmla="*/ 1245320 w 1805656"/>
              <a:gd name="connsiteY151" fmla="*/ 375228 h 1482421"/>
              <a:gd name="connsiteX152" fmla="*/ 1297383 w 1805656"/>
              <a:gd name="connsiteY152" fmla="*/ 322963 h 1482421"/>
              <a:gd name="connsiteX153" fmla="*/ 1297383 w 1805656"/>
              <a:gd name="connsiteY153" fmla="*/ 52315 h 1482421"/>
              <a:gd name="connsiteX154" fmla="*/ 1245320 w 1805656"/>
              <a:gd name="connsiteY154" fmla="*/ 0 h 1482421"/>
              <a:gd name="connsiteX155" fmla="*/ 846151 w 1805656"/>
              <a:gd name="connsiteY155" fmla="*/ 0 h 1482421"/>
              <a:gd name="connsiteX156" fmla="*/ 793836 w 1805656"/>
              <a:gd name="connsiteY156" fmla="*/ 52315 h 1482421"/>
              <a:gd name="connsiteX157" fmla="*/ 793836 w 1805656"/>
              <a:gd name="connsiteY157" fmla="*/ 125194 h 1482421"/>
              <a:gd name="connsiteX158" fmla="*/ 571068 w 1805656"/>
              <a:gd name="connsiteY158" fmla="*/ 125194 h 1482421"/>
              <a:gd name="connsiteX159" fmla="*/ 524599 w 1805656"/>
              <a:gd name="connsiteY159" fmla="*/ 171763 h 1482421"/>
              <a:gd name="connsiteX160" fmla="*/ 524599 w 1805656"/>
              <a:gd name="connsiteY160" fmla="*/ 401184 h 1482421"/>
              <a:gd name="connsiteX161" fmla="*/ 571270 w 1805656"/>
              <a:gd name="connsiteY161" fmla="*/ 447854 h 1482421"/>
              <a:gd name="connsiteX162" fmla="*/ 651910 w 1805656"/>
              <a:gd name="connsiteY162" fmla="*/ 447854 h 1482421"/>
              <a:gd name="connsiteX163" fmla="*/ 651910 w 1805656"/>
              <a:gd name="connsiteY163" fmla="*/ 545782 h 1482421"/>
              <a:gd name="connsiteX164" fmla="*/ 661133 w 1805656"/>
              <a:gd name="connsiteY164" fmla="*/ 559692 h 1482421"/>
              <a:gd name="connsiteX165" fmla="*/ 667030 w 1805656"/>
              <a:gd name="connsiteY165" fmla="*/ 560902 h 1482421"/>
              <a:gd name="connsiteX166" fmla="*/ 677564 w 1805656"/>
              <a:gd name="connsiteY166" fmla="*/ 556618 h 1482421"/>
              <a:gd name="connsiteX167" fmla="*/ 789250 w 1805656"/>
              <a:gd name="connsiteY167" fmla="*/ 447854 h 1482421"/>
              <a:gd name="connsiteX168" fmla="*/ 933495 w 1805656"/>
              <a:gd name="connsiteY168" fmla="*/ 447854 h 1482421"/>
              <a:gd name="connsiteX169" fmla="*/ 933495 w 1805656"/>
              <a:gd name="connsiteY169" fmla="*/ 417614 h 1482421"/>
              <a:gd name="connsiteX170" fmla="*/ 782899 w 1805656"/>
              <a:gd name="connsiteY170" fmla="*/ 417614 h 1482421"/>
              <a:gd name="connsiteX171" fmla="*/ 772366 w 1805656"/>
              <a:gd name="connsiteY171" fmla="*/ 421898 h 1482421"/>
              <a:gd name="connsiteX172" fmla="*/ 681948 w 1805656"/>
              <a:gd name="connsiteY172" fmla="*/ 509947 h 1482421"/>
              <a:gd name="connsiteX173" fmla="*/ 681948 w 1805656"/>
              <a:gd name="connsiteY173" fmla="*/ 432835 h 1482421"/>
              <a:gd name="connsiteX174" fmla="*/ 666828 w 1805656"/>
              <a:gd name="connsiteY174" fmla="*/ 417715 h 1482421"/>
              <a:gd name="connsiteX175" fmla="*/ 571068 w 1805656"/>
              <a:gd name="connsiteY175" fmla="*/ 417715 h 1482421"/>
              <a:gd name="connsiteX176" fmla="*/ 554638 w 1805656"/>
              <a:gd name="connsiteY176" fmla="*/ 401285 h 1482421"/>
              <a:gd name="connsiteX177" fmla="*/ 554638 w 1805656"/>
              <a:gd name="connsiteY177" fmla="*/ 171763 h 1482421"/>
              <a:gd name="connsiteX178" fmla="*/ 571068 w 1805656"/>
              <a:gd name="connsiteY178" fmla="*/ 155333 h 1482421"/>
              <a:gd name="connsiteX179" fmla="*/ 793584 w 1805656"/>
              <a:gd name="connsiteY179" fmla="*/ 155333 h 1482421"/>
              <a:gd name="connsiteX180" fmla="*/ 793584 w 1805656"/>
              <a:gd name="connsiteY180" fmla="*/ 322963 h 1482421"/>
              <a:gd name="connsiteX181" fmla="*/ 845899 w 1805656"/>
              <a:gd name="connsiteY181" fmla="*/ 375228 h 1482421"/>
              <a:gd name="connsiteX182" fmla="*/ 823824 w 1805656"/>
              <a:gd name="connsiteY182" fmla="*/ 52315 h 1482421"/>
              <a:gd name="connsiteX183" fmla="*/ 845899 w 1805656"/>
              <a:gd name="connsiteY183" fmla="*/ 30240 h 1482421"/>
              <a:gd name="connsiteX184" fmla="*/ 1245320 w 1805656"/>
              <a:gd name="connsiteY184" fmla="*/ 30240 h 1482421"/>
              <a:gd name="connsiteX185" fmla="*/ 1267395 w 1805656"/>
              <a:gd name="connsiteY185" fmla="*/ 52315 h 1482421"/>
              <a:gd name="connsiteX186" fmla="*/ 1267395 w 1805656"/>
              <a:gd name="connsiteY186" fmla="*/ 322963 h 1482421"/>
              <a:gd name="connsiteX187" fmla="*/ 1245320 w 1805656"/>
              <a:gd name="connsiteY187" fmla="*/ 345038 h 1482421"/>
              <a:gd name="connsiteX188" fmla="*/ 1132071 w 1805656"/>
              <a:gd name="connsiteY188" fmla="*/ 345038 h 1482421"/>
              <a:gd name="connsiteX189" fmla="*/ 1116951 w 1805656"/>
              <a:gd name="connsiteY189" fmla="*/ 360158 h 1482421"/>
              <a:gd name="connsiteX190" fmla="*/ 1116951 w 1805656"/>
              <a:gd name="connsiteY190" fmla="*/ 457682 h 1482421"/>
              <a:gd name="connsiteX191" fmla="*/ 1005718 w 1805656"/>
              <a:gd name="connsiteY191" fmla="*/ 349322 h 1482421"/>
              <a:gd name="connsiteX192" fmla="*/ 995134 w 1805656"/>
              <a:gd name="connsiteY192" fmla="*/ 345038 h 1482421"/>
              <a:gd name="connsiteX193" fmla="*/ 845899 w 1805656"/>
              <a:gd name="connsiteY193" fmla="*/ 345038 h 1482421"/>
              <a:gd name="connsiteX194" fmla="*/ 823824 w 1805656"/>
              <a:gd name="connsiteY194" fmla="*/ 322963 h 14824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805656" h="1482421">
                <a:moveTo>
                  <a:pt x="695959" y="935878"/>
                </a:moveTo>
                <a:cubicBezTo>
                  <a:pt x="691076" y="928786"/>
                  <a:pt x="688092" y="920561"/>
                  <a:pt x="687291" y="911988"/>
                </a:cubicBezTo>
                <a:lnTo>
                  <a:pt x="683007" y="864209"/>
                </a:lnTo>
                <a:cubicBezTo>
                  <a:pt x="683032" y="863791"/>
                  <a:pt x="683032" y="863367"/>
                  <a:pt x="683007" y="862949"/>
                </a:cubicBezTo>
                <a:cubicBezTo>
                  <a:pt x="680139" y="825451"/>
                  <a:pt x="669862" y="788896"/>
                  <a:pt x="652767" y="755395"/>
                </a:cubicBezTo>
                <a:cubicBezTo>
                  <a:pt x="712692" y="708624"/>
                  <a:pt x="732399" y="615434"/>
                  <a:pt x="733407" y="611251"/>
                </a:cubicBezTo>
                <a:cubicBezTo>
                  <a:pt x="735105" y="603076"/>
                  <a:pt x="729854" y="595073"/>
                  <a:pt x="721674" y="593374"/>
                </a:cubicBezTo>
                <a:cubicBezTo>
                  <a:pt x="717042" y="592412"/>
                  <a:pt x="712224" y="593677"/>
                  <a:pt x="708660" y="596786"/>
                </a:cubicBezTo>
                <a:cubicBezTo>
                  <a:pt x="706997" y="598198"/>
                  <a:pt x="666526" y="631159"/>
                  <a:pt x="581350" y="594317"/>
                </a:cubicBezTo>
                <a:cubicBezTo>
                  <a:pt x="482667" y="551678"/>
                  <a:pt x="325519" y="564077"/>
                  <a:pt x="318917" y="564480"/>
                </a:cubicBezTo>
                <a:cubicBezTo>
                  <a:pt x="317340" y="564591"/>
                  <a:pt x="315787" y="564964"/>
                  <a:pt x="314331" y="565589"/>
                </a:cubicBezTo>
                <a:cubicBezTo>
                  <a:pt x="126113" y="580835"/>
                  <a:pt x="-14110" y="745769"/>
                  <a:pt x="1134" y="933988"/>
                </a:cubicBezTo>
                <a:cubicBezTo>
                  <a:pt x="9524" y="1037575"/>
                  <a:pt x="64573" y="1131727"/>
                  <a:pt x="150732" y="1189843"/>
                </a:cubicBezTo>
                <a:lnTo>
                  <a:pt x="150732" y="1217866"/>
                </a:lnTo>
                <a:lnTo>
                  <a:pt x="180972" y="1217866"/>
                </a:lnTo>
                <a:lnTo>
                  <a:pt x="180972" y="1183694"/>
                </a:lnTo>
                <a:lnTo>
                  <a:pt x="210406" y="1072260"/>
                </a:lnTo>
                <a:cubicBezTo>
                  <a:pt x="211641" y="1067638"/>
                  <a:pt x="210612" y="1062699"/>
                  <a:pt x="207634" y="1058954"/>
                </a:cubicBezTo>
                <a:cubicBezTo>
                  <a:pt x="195739" y="1044086"/>
                  <a:pt x="166558" y="976601"/>
                  <a:pt x="176335" y="929527"/>
                </a:cubicBezTo>
                <a:cubicBezTo>
                  <a:pt x="178755" y="913465"/>
                  <a:pt x="188598" y="899479"/>
                  <a:pt x="202896" y="891778"/>
                </a:cubicBezTo>
                <a:cubicBezTo>
                  <a:pt x="216555" y="884520"/>
                  <a:pt x="228096" y="883462"/>
                  <a:pt x="238176" y="888451"/>
                </a:cubicBezTo>
                <a:cubicBezTo>
                  <a:pt x="265241" y="902009"/>
                  <a:pt x="279101" y="955130"/>
                  <a:pt x="282175" y="974484"/>
                </a:cubicBezTo>
                <a:cubicBezTo>
                  <a:pt x="283350" y="981898"/>
                  <a:pt x="289791" y="987326"/>
                  <a:pt x="297295" y="987235"/>
                </a:cubicBezTo>
                <a:lnTo>
                  <a:pt x="358078" y="987235"/>
                </a:lnTo>
                <a:cubicBezTo>
                  <a:pt x="366107" y="987250"/>
                  <a:pt x="372744" y="980986"/>
                  <a:pt x="373198" y="972972"/>
                </a:cubicBezTo>
                <a:cubicBezTo>
                  <a:pt x="375869" y="925193"/>
                  <a:pt x="394567" y="797630"/>
                  <a:pt x="448798" y="781452"/>
                </a:cubicBezTo>
                <a:cubicBezTo>
                  <a:pt x="509631" y="763207"/>
                  <a:pt x="596873" y="764518"/>
                  <a:pt x="624039" y="765475"/>
                </a:cubicBezTo>
                <a:cubicBezTo>
                  <a:pt x="640696" y="796829"/>
                  <a:pt x="650620" y="831318"/>
                  <a:pt x="653170" y="866729"/>
                </a:cubicBezTo>
                <a:cubicBezTo>
                  <a:pt x="653170" y="867334"/>
                  <a:pt x="653170" y="867938"/>
                  <a:pt x="653170" y="868493"/>
                </a:cubicBezTo>
                <a:lnTo>
                  <a:pt x="657353" y="914710"/>
                </a:lnTo>
                <a:cubicBezTo>
                  <a:pt x="658598" y="928474"/>
                  <a:pt x="663371" y="941684"/>
                  <a:pt x="671213" y="953064"/>
                </a:cubicBezTo>
                <a:lnTo>
                  <a:pt x="738749" y="1050790"/>
                </a:lnTo>
                <a:lnTo>
                  <a:pt x="664056" y="1075637"/>
                </a:lnTo>
                <a:cubicBezTo>
                  <a:pt x="657978" y="1077784"/>
                  <a:pt x="653931" y="1083555"/>
                  <a:pt x="653976" y="1090001"/>
                </a:cubicBezTo>
                <a:lnTo>
                  <a:pt x="653976" y="1247904"/>
                </a:lnTo>
                <a:cubicBezTo>
                  <a:pt x="653941" y="1270478"/>
                  <a:pt x="635616" y="1288748"/>
                  <a:pt x="613041" y="1288718"/>
                </a:cubicBezTo>
                <a:cubicBezTo>
                  <a:pt x="611933" y="1288713"/>
                  <a:pt x="610829" y="1288668"/>
                  <a:pt x="609725" y="1288577"/>
                </a:cubicBezTo>
                <a:lnTo>
                  <a:pt x="485539" y="1278043"/>
                </a:lnTo>
                <a:cubicBezTo>
                  <a:pt x="477218" y="1277317"/>
                  <a:pt x="469890" y="1283476"/>
                  <a:pt x="469165" y="1291797"/>
                </a:cubicBezTo>
                <a:cubicBezTo>
                  <a:pt x="469124" y="1292251"/>
                  <a:pt x="469109" y="1292705"/>
                  <a:pt x="469109" y="1293163"/>
                </a:cubicBezTo>
                <a:lnTo>
                  <a:pt x="469109" y="1449403"/>
                </a:lnTo>
                <a:lnTo>
                  <a:pt x="181375" y="1397643"/>
                </a:lnTo>
                <a:lnTo>
                  <a:pt x="181375" y="1300975"/>
                </a:lnTo>
                <a:lnTo>
                  <a:pt x="151135" y="1300975"/>
                </a:lnTo>
                <a:lnTo>
                  <a:pt x="151135" y="1410293"/>
                </a:lnTo>
                <a:cubicBezTo>
                  <a:pt x="151020" y="1417702"/>
                  <a:pt x="156291" y="1424103"/>
                  <a:pt x="163584" y="1425413"/>
                </a:cubicBezTo>
                <a:lnTo>
                  <a:pt x="481155" y="1482163"/>
                </a:lnTo>
                <a:cubicBezTo>
                  <a:pt x="482042" y="1482239"/>
                  <a:pt x="482939" y="1482239"/>
                  <a:pt x="483826" y="1482163"/>
                </a:cubicBezTo>
                <a:cubicBezTo>
                  <a:pt x="492177" y="1482163"/>
                  <a:pt x="498946" y="1475395"/>
                  <a:pt x="498946" y="1467043"/>
                </a:cubicBezTo>
                <a:lnTo>
                  <a:pt x="498946" y="1309594"/>
                </a:lnTo>
                <a:lnTo>
                  <a:pt x="606751" y="1318666"/>
                </a:lnTo>
                <a:cubicBezTo>
                  <a:pt x="645827" y="1322007"/>
                  <a:pt x="680215" y="1293037"/>
                  <a:pt x="683556" y="1253957"/>
                </a:cubicBezTo>
                <a:cubicBezTo>
                  <a:pt x="683722" y="1252012"/>
                  <a:pt x="683808" y="1250061"/>
                  <a:pt x="683813" y="1248106"/>
                </a:cubicBezTo>
                <a:lnTo>
                  <a:pt x="683813" y="1100887"/>
                </a:lnTo>
                <a:lnTo>
                  <a:pt x="767275" y="1073066"/>
                </a:lnTo>
                <a:cubicBezTo>
                  <a:pt x="775198" y="1070426"/>
                  <a:pt x="779477" y="1061863"/>
                  <a:pt x="776836" y="1053940"/>
                </a:cubicBezTo>
                <a:cubicBezTo>
                  <a:pt x="776383" y="1052589"/>
                  <a:pt x="775748" y="1051309"/>
                  <a:pt x="774936" y="1050134"/>
                </a:cubicBezTo>
                <a:close/>
                <a:moveTo>
                  <a:pt x="628625" y="735386"/>
                </a:moveTo>
                <a:cubicBezTo>
                  <a:pt x="605239" y="734378"/>
                  <a:pt x="508975" y="731707"/>
                  <a:pt x="439675" y="752472"/>
                </a:cubicBezTo>
                <a:cubicBezTo>
                  <a:pt x="366545" y="774396"/>
                  <a:pt x="348099" y="909922"/>
                  <a:pt x="343915" y="956995"/>
                </a:cubicBezTo>
                <a:lnTo>
                  <a:pt x="309643" y="956995"/>
                </a:lnTo>
                <a:cubicBezTo>
                  <a:pt x="303999" y="932047"/>
                  <a:pt x="288173" y="879682"/>
                  <a:pt x="251784" y="861235"/>
                </a:cubicBezTo>
                <a:cubicBezTo>
                  <a:pt x="238579" y="854633"/>
                  <a:pt x="216958" y="849946"/>
                  <a:pt x="188784" y="864864"/>
                </a:cubicBezTo>
                <a:cubicBezTo>
                  <a:pt x="166447" y="876814"/>
                  <a:pt x="150878" y="898410"/>
                  <a:pt x="146599" y="923378"/>
                </a:cubicBezTo>
                <a:cubicBezTo>
                  <a:pt x="135411" y="977256"/>
                  <a:pt x="162778" y="1045094"/>
                  <a:pt x="179259" y="1071252"/>
                </a:cubicBezTo>
                <a:lnTo>
                  <a:pt x="156579" y="1156932"/>
                </a:lnTo>
                <a:cubicBezTo>
                  <a:pt x="18096" y="1054650"/>
                  <a:pt x="-11251" y="859471"/>
                  <a:pt x="91031" y="720987"/>
                </a:cubicBezTo>
                <a:cubicBezTo>
                  <a:pt x="145570" y="647146"/>
                  <a:pt x="229885" y="601101"/>
                  <a:pt x="321487" y="595123"/>
                </a:cubicBezTo>
                <a:cubicBezTo>
                  <a:pt x="323095" y="595027"/>
                  <a:pt x="324683" y="594670"/>
                  <a:pt x="326175" y="594065"/>
                </a:cubicBezTo>
                <a:cubicBezTo>
                  <a:pt x="353995" y="592351"/>
                  <a:pt x="486799" y="586354"/>
                  <a:pt x="569002" y="621886"/>
                </a:cubicBezTo>
                <a:cubicBezTo>
                  <a:pt x="626206" y="646632"/>
                  <a:pt x="667987" y="643961"/>
                  <a:pt x="694397" y="636250"/>
                </a:cubicBezTo>
                <a:cubicBezTo>
                  <a:pt x="683864" y="666792"/>
                  <a:pt x="663300" y="711648"/>
                  <a:pt x="628625" y="735386"/>
                </a:cubicBezTo>
                <a:close/>
                <a:moveTo>
                  <a:pt x="1491221" y="565589"/>
                </a:moveTo>
                <a:cubicBezTo>
                  <a:pt x="1489765" y="564964"/>
                  <a:pt x="1488212" y="564591"/>
                  <a:pt x="1486635" y="564480"/>
                </a:cubicBezTo>
                <a:cubicBezTo>
                  <a:pt x="1480032" y="563926"/>
                  <a:pt x="1322885" y="551678"/>
                  <a:pt x="1224202" y="594317"/>
                </a:cubicBezTo>
                <a:cubicBezTo>
                  <a:pt x="1139076" y="631159"/>
                  <a:pt x="1098555" y="598198"/>
                  <a:pt x="1097043" y="596938"/>
                </a:cubicBezTo>
                <a:cubicBezTo>
                  <a:pt x="1090823" y="591363"/>
                  <a:pt x="1081262" y="591893"/>
                  <a:pt x="1075693" y="598112"/>
                </a:cubicBezTo>
                <a:cubicBezTo>
                  <a:pt x="1072493" y="601680"/>
                  <a:pt x="1071177" y="606559"/>
                  <a:pt x="1072145" y="611251"/>
                </a:cubicBezTo>
                <a:cubicBezTo>
                  <a:pt x="1073002" y="615434"/>
                  <a:pt x="1092708" y="708624"/>
                  <a:pt x="1152785" y="755395"/>
                </a:cubicBezTo>
                <a:cubicBezTo>
                  <a:pt x="1135705" y="788901"/>
                  <a:pt x="1125428" y="825451"/>
                  <a:pt x="1122545" y="862949"/>
                </a:cubicBezTo>
                <a:cubicBezTo>
                  <a:pt x="1122520" y="863367"/>
                  <a:pt x="1122520" y="863791"/>
                  <a:pt x="1122545" y="864209"/>
                </a:cubicBezTo>
                <a:lnTo>
                  <a:pt x="1118261" y="911988"/>
                </a:lnTo>
                <a:cubicBezTo>
                  <a:pt x="1117460" y="920561"/>
                  <a:pt x="1114476" y="928786"/>
                  <a:pt x="1109592" y="935878"/>
                </a:cubicBezTo>
                <a:lnTo>
                  <a:pt x="1030615" y="1050134"/>
                </a:lnTo>
                <a:cubicBezTo>
                  <a:pt x="1025873" y="1057009"/>
                  <a:pt x="1027596" y="1066424"/>
                  <a:pt x="1034471" y="1071166"/>
                </a:cubicBezTo>
                <a:cubicBezTo>
                  <a:pt x="1035645" y="1071978"/>
                  <a:pt x="1036926" y="1072618"/>
                  <a:pt x="1038276" y="1073066"/>
                </a:cubicBezTo>
                <a:lnTo>
                  <a:pt x="1121739" y="1100887"/>
                </a:lnTo>
                <a:lnTo>
                  <a:pt x="1121739" y="1247904"/>
                </a:lnTo>
                <a:cubicBezTo>
                  <a:pt x="1121845" y="1287125"/>
                  <a:pt x="1153728" y="1318832"/>
                  <a:pt x="1192949" y="1318721"/>
                </a:cubicBezTo>
                <a:cubicBezTo>
                  <a:pt x="1194899" y="1318716"/>
                  <a:pt x="1196855" y="1318630"/>
                  <a:pt x="1198800" y="1318464"/>
                </a:cubicBezTo>
                <a:lnTo>
                  <a:pt x="1306606" y="1309392"/>
                </a:lnTo>
                <a:lnTo>
                  <a:pt x="1306606" y="1467245"/>
                </a:lnTo>
                <a:cubicBezTo>
                  <a:pt x="1306606" y="1475596"/>
                  <a:pt x="1313375" y="1482365"/>
                  <a:pt x="1321726" y="1482365"/>
                </a:cubicBezTo>
                <a:cubicBezTo>
                  <a:pt x="1322613" y="1482440"/>
                  <a:pt x="1323510" y="1482440"/>
                  <a:pt x="1324397" y="1482365"/>
                </a:cubicBezTo>
                <a:lnTo>
                  <a:pt x="1642371" y="1425211"/>
                </a:lnTo>
                <a:cubicBezTo>
                  <a:pt x="1649664" y="1423901"/>
                  <a:pt x="1654935" y="1417500"/>
                  <a:pt x="1654820" y="1410091"/>
                </a:cubicBezTo>
                <a:lnTo>
                  <a:pt x="1654820" y="1300975"/>
                </a:lnTo>
                <a:lnTo>
                  <a:pt x="1624580" y="1300975"/>
                </a:lnTo>
                <a:lnTo>
                  <a:pt x="1624580" y="1397643"/>
                </a:lnTo>
                <a:lnTo>
                  <a:pt x="1336493" y="1449403"/>
                </a:lnTo>
                <a:lnTo>
                  <a:pt x="1336493" y="1293163"/>
                </a:lnTo>
                <a:cubicBezTo>
                  <a:pt x="1336458" y="1288904"/>
                  <a:pt x="1334628" y="1284862"/>
                  <a:pt x="1331453" y="1282025"/>
                </a:cubicBezTo>
                <a:cubicBezTo>
                  <a:pt x="1328328" y="1279152"/>
                  <a:pt x="1324140" y="1277726"/>
                  <a:pt x="1319911" y="1278094"/>
                </a:cubicBezTo>
                <a:lnTo>
                  <a:pt x="1195726" y="1288627"/>
                </a:lnTo>
                <a:cubicBezTo>
                  <a:pt x="1173227" y="1290492"/>
                  <a:pt x="1153481" y="1273764"/>
                  <a:pt x="1151616" y="1251271"/>
                </a:cubicBezTo>
                <a:cubicBezTo>
                  <a:pt x="1151525" y="1250167"/>
                  <a:pt x="1151475" y="1249063"/>
                  <a:pt x="1151475" y="1247954"/>
                </a:cubicBezTo>
                <a:lnTo>
                  <a:pt x="1151475" y="1090001"/>
                </a:lnTo>
                <a:cubicBezTo>
                  <a:pt x="1151485" y="1083489"/>
                  <a:pt x="1147322" y="1077698"/>
                  <a:pt x="1141143" y="1075637"/>
                </a:cubicBezTo>
                <a:lnTo>
                  <a:pt x="1066450" y="1050790"/>
                </a:lnTo>
                <a:lnTo>
                  <a:pt x="1134137" y="952963"/>
                </a:lnTo>
                <a:cubicBezTo>
                  <a:pt x="1141979" y="941583"/>
                  <a:pt x="1146752" y="928373"/>
                  <a:pt x="1147997" y="914609"/>
                </a:cubicBezTo>
                <a:lnTo>
                  <a:pt x="1152180" y="868392"/>
                </a:lnTo>
                <a:cubicBezTo>
                  <a:pt x="1152180" y="867838"/>
                  <a:pt x="1152180" y="867233"/>
                  <a:pt x="1152432" y="866628"/>
                </a:cubicBezTo>
                <a:cubicBezTo>
                  <a:pt x="1154982" y="831217"/>
                  <a:pt x="1164906" y="796728"/>
                  <a:pt x="1181564" y="765374"/>
                </a:cubicBezTo>
                <a:cubicBezTo>
                  <a:pt x="1208729" y="764417"/>
                  <a:pt x="1295971" y="763106"/>
                  <a:pt x="1356804" y="781351"/>
                </a:cubicBezTo>
                <a:cubicBezTo>
                  <a:pt x="1410732" y="797530"/>
                  <a:pt x="1429481" y="925092"/>
                  <a:pt x="1432404" y="972871"/>
                </a:cubicBezTo>
                <a:cubicBezTo>
                  <a:pt x="1432858" y="980885"/>
                  <a:pt x="1439496" y="987150"/>
                  <a:pt x="1447524" y="987134"/>
                </a:cubicBezTo>
                <a:lnTo>
                  <a:pt x="1508307" y="987134"/>
                </a:lnTo>
                <a:cubicBezTo>
                  <a:pt x="1515811" y="987225"/>
                  <a:pt x="1522252" y="981797"/>
                  <a:pt x="1523427" y="974383"/>
                </a:cubicBezTo>
                <a:cubicBezTo>
                  <a:pt x="1526501" y="955030"/>
                  <a:pt x="1540361" y="901908"/>
                  <a:pt x="1567426" y="888350"/>
                </a:cubicBezTo>
                <a:cubicBezTo>
                  <a:pt x="1577506" y="883310"/>
                  <a:pt x="1589048" y="884419"/>
                  <a:pt x="1602706" y="891677"/>
                </a:cubicBezTo>
                <a:cubicBezTo>
                  <a:pt x="1617004" y="899378"/>
                  <a:pt x="1626848" y="913364"/>
                  <a:pt x="1629267" y="929426"/>
                </a:cubicBezTo>
                <a:cubicBezTo>
                  <a:pt x="1639044" y="976500"/>
                  <a:pt x="1609863" y="1043986"/>
                  <a:pt x="1597968" y="1058854"/>
                </a:cubicBezTo>
                <a:cubicBezTo>
                  <a:pt x="1594990" y="1062598"/>
                  <a:pt x="1593961" y="1067538"/>
                  <a:pt x="1595196" y="1072159"/>
                </a:cubicBezTo>
                <a:lnTo>
                  <a:pt x="1624630" y="1183594"/>
                </a:lnTo>
                <a:lnTo>
                  <a:pt x="1624630" y="1217765"/>
                </a:lnTo>
                <a:lnTo>
                  <a:pt x="1654870" y="1217765"/>
                </a:lnTo>
                <a:lnTo>
                  <a:pt x="1654870" y="1189843"/>
                </a:lnTo>
                <a:cubicBezTo>
                  <a:pt x="1811432" y="1084265"/>
                  <a:pt x="1852765" y="871764"/>
                  <a:pt x="1747193" y="715201"/>
                </a:cubicBezTo>
                <a:cubicBezTo>
                  <a:pt x="1689137" y="629113"/>
                  <a:pt x="1595111" y="574066"/>
                  <a:pt x="1491624" y="565589"/>
                </a:cubicBezTo>
                <a:close/>
                <a:moveTo>
                  <a:pt x="1648520" y="1157083"/>
                </a:moveTo>
                <a:lnTo>
                  <a:pt x="1625840" y="1071403"/>
                </a:lnTo>
                <a:cubicBezTo>
                  <a:pt x="1642320" y="1045246"/>
                  <a:pt x="1669688" y="977407"/>
                  <a:pt x="1658499" y="923530"/>
                </a:cubicBezTo>
                <a:cubicBezTo>
                  <a:pt x="1654205" y="898677"/>
                  <a:pt x="1638727" y="877172"/>
                  <a:pt x="1616515" y="865217"/>
                </a:cubicBezTo>
                <a:cubicBezTo>
                  <a:pt x="1588342" y="850097"/>
                  <a:pt x="1566720" y="855137"/>
                  <a:pt x="1553515" y="861588"/>
                </a:cubicBezTo>
                <a:cubicBezTo>
                  <a:pt x="1517127" y="879833"/>
                  <a:pt x="1501301" y="932148"/>
                  <a:pt x="1495656" y="957348"/>
                </a:cubicBezTo>
                <a:lnTo>
                  <a:pt x="1461384" y="957348"/>
                </a:lnTo>
                <a:cubicBezTo>
                  <a:pt x="1457151" y="910274"/>
                  <a:pt x="1438704" y="774749"/>
                  <a:pt x="1365624" y="752825"/>
                </a:cubicBezTo>
                <a:cubicBezTo>
                  <a:pt x="1296324" y="732060"/>
                  <a:pt x="1200060" y="734731"/>
                  <a:pt x="1176675" y="735739"/>
                </a:cubicBezTo>
                <a:cubicBezTo>
                  <a:pt x="1142100" y="712051"/>
                  <a:pt x="1121487" y="667195"/>
                  <a:pt x="1111155" y="636804"/>
                </a:cubicBezTo>
                <a:cubicBezTo>
                  <a:pt x="1137564" y="644515"/>
                  <a:pt x="1179346" y="647186"/>
                  <a:pt x="1236500" y="622440"/>
                </a:cubicBezTo>
                <a:cubicBezTo>
                  <a:pt x="1318702" y="587160"/>
                  <a:pt x="1451506" y="592906"/>
                  <a:pt x="1479327" y="594619"/>
                </a:cubicBezTo>
                <a:cubicBezTo>
                  <a:pt x="1480819" y="595224"/>
                  <a:pt x="1482406" y="595582"/>
                  <a:pt x="1484014" y="595678"/>
                </a:cubicBezTo>
                <a:cubicBezTo>
                  <a:pt x="1655777" y="607365"/>
                  <a:pt x="1785547" y="756081"/>
                  <a:pt x="1773859" y="927844"/>
                </a:cubicBezTo>
                <a:cubicBezTo>
                  <a:pt x="1767665" y="1018922"/>
                  <a:pt x="1721851" y="1102712"/>
                  <a:pt x="1648520" y="1157083"/>
                </a:cubicBezTo>
                <a:close/>
                <a:moveTo>
                  <a:pt x="845899" y="375228"/>
                </a:moveTo>
                <a:lnTo>
                  <a:pt x="988985" y="375228"/>
                </a:lnTo>
                <a:lnTo>
                  <a:pt x="1121537" y="504403"/>
                </a:lnTo>
                <a:cubicBezTo>
                  <a:pt x="1124360" y="507145"/>
                  <a:pt x="1128134" y="508682"/>
                  <a:pt x="1132071" y="508687"/>
                </a:cubicBezTo>
                <a:cubicBezTo>
                  <a:pt x="1140422" y="508687"/>
                  <a:pt x="1147191" y="501919"/>
                  <a:pt x="1147191" y="493567"/>
                </a:cubicBezTo>
                <a:lnTo>
                  <a:pt x="1147191" y="375228"/>
                </a:lnTo>
                <a:lnTo>
                  <a:pt x="1245320" y="375228"/>
                </a:lnTo>
                <a:cubicBezTo>
                  <a:pt x="1274073" y="375037"/>
                  <a:pt x="1297302" y="351716"/>
                  <a:pt x="1297383" y="322963"/>
                </a:cubicBezTo>
                <a:lnTo>
                  <a:pt x="1297383" y="52315"/>
                </a:lnTo>
                <a:cubicBezTo>
                  <a:pt x="1297358" y="23532"/>
                  <a:pt x="1274103" y="166"/>
                  <a:pt x="1245320" y="0"/>
                </a:cubicBezTo>
                <a:lnTo>
                  <a:pt x="846151" y="0"/>
                </a:lnTo>
                <a:cubicBezTo>
                  <a:pt x="817272" y="30"/>
                  <a:pt x="793866" y="23436"/>
                  <a:pt x="793836" y="52315"/>
                </a:cubicBezTo>
                <a:lnTo>
                  <a:pt x="793836" y="125194"/>
                </a:lnTo>
                <a:lnTo>
                  <a:pt x="571068" y="125194"/>
                </a:lnTo>
                <a:cubicBezTo>
                  <a:pt x="545425" y="125330"/>
                  <a:pt x="524680" y="146115"/>
                  <a:pt x="524599" y="171763"/>
                </a:cubicBezTo>
                <a:lnTo>
                  <a:pt x="524599" y="401184"/>
                </a:lnTo>
                <a:cubicBezTo>
                  <a:pt x="524630" y="426949"/>
                  <a:pt x="545505" y="447824"/>
                  <a:pt x="571270" y="447854"/>
                </a:cubicBezTo>
                <a:lnTo>
                  <a:pt x="651910" y="447854"/>
                </a:lnTo>
                <a:lnTo>
                  <a:pt x="651910" y="545782"/>
                </a:lnTo>
                <a:cubicBezTo>
                  <a:pt x="651915" y="551850"/>
                  <a:pt x="655544" y="557328"/>
                  <a:pt x="661133" y="559692"/>
                </a:cubicBezTo>
                <a:cubicBezTo>
                  <a:pt x="662998" y="560488"/>
                  <a:pt x="665004" y="560897"/>
                  <a:pt x="667030" y="560902"/>
                </a:cubicBezTo>
                <a:cubicBezTo>
                  <a:pt x="670966" y="560897"/>
                  <a:pt x="674741" y="559359"/>
                  <a:pt x="677564" y="556618"/>
                </a:cubicBezTo>
                <a:lnTo>
                  <a:pt x="789250" y="447854"/>
                </a:lnTo>
                <a:lnTo>
                  <a:pt x="933495" y="447854"/>
                </a:lnTo>
                <a:lnTo>
                  <a:pt x="933495" y="417614"/>
                </a:lnTo>
                <a:lnTo>
                  <a:pt x="782899" y="417614"/>
                </a:lnTo>
                <a:cubicBezTo>
                  <a:pt x="778963" y="417619"/>
                  <a:pt x="775188" y="419157"/>
                  <a:pt x="772366" y="421898"/>
                </a:cubicBezTo>
                <a:lnTo>
                  <a:pt x="681948" y="509947"/>
                </a:lnTo>
                <a:lnTo>
                  <a:pt x="681948" y="432835"/>
                </a:lnTo>
                <a:cubicBezTo>
                  <a:pt x="681948" y="424484"/>
                  <a:pt x="675180" y="417715"/>
                  <a:pt x="666828" y="417715"/>
                </a:cubicBezTo>
                <a:lnTo>
                  <a:pt x="571068" y="417715"/>
                </a:lnTo>
                <a:cubicBezTo>
                  <a:pt x="562006" y="417690"/>
                  <a:pt x="554663" y="410347"/>
                  <a:pt x="554638" y="401285"/>
                </a:cubicBezTo>
                <a:lnTo>
                  <a:pt x="554638" y="171763"/>
                </a:lnTo>
                <a:cubicBezTo>
                  <a:pt x="554638" y="162691"/>
                  <a:pt x="561996" y="155333"/>
                  <a:pt x="571068" y="155333"/>
                </a:cubicBezTo>
                <a:lnTo>
                  <a:pt x="793584" y="155333"/>
                </a:lnTo>
                <a:lnTo>
                  <a:pt x="793584" y="322963"/>
                </a:lnTo>
                <a:cubicBezTo>
                  <a:pt x="793665" y="351812"/>
                  <a:pt x="817051" y="375173"/>
                  <a:pt x="845899" y="375228"/>
                </a:cubicBezTo>
                <a:close/>
                <a:moveTo>
                  <a:pt x="823824" y="52315"/>
                </a:moveTo>
                <a:cubicBezTo>
                  <a:pt x="823849" y="40134"/>
                  <a:pt x="833718" y="30265"/>
                  <a:pt x="845899" y="30240"/>
                </a:cubicBezTo>
                <a:lnTo>
                  <a:pt x="1245320" y="30240"/>
                </a:lnTo>
                <a:cubicBezTo>
                  <a:pt x="1257501" y="30265"/>
                  <a:pt x="1267370" y="40134"/>
                  <a:pt x="1267395" y="52315"/>
                </a:cubicBezTo>
                <a:lnTo>
                  <a:pt x="1267395" y="322963"/>
                </a:lnTo>
                <a:cubicBezTo>
                  <a:pt x="1267370" y="335145"/>
                  <a:pt x="1257501" y="345008"/>
                  <a:pt x="1245320" y="345038"/>
                </a:cubicBezTo>
                <a:lnTo>
                  <a:pt x="1132071" y="345038"/>
                </a:lnTo>
                <a:cubicBezTo>
                  <a:pt x="1123719" y="345038"/>
                  <a:pt x="1116951" y="351807"/>
                  <a:pt x="1116951" y="360158"/>
                </a:cubicBezTo>
                <a:lnTo>
                  <a:pt x="1116951" y="457682"/>
                </a:lnTo>
                <a:lnTo>
                  <a:pt x="1005718" y="349322"/>
                </a:lnTo>
                <a:cubicBezTo>
                  <a:pt x="1002885" y="346566"/>
                  <a:pt x="999085" y="345028"/>
                  <a:pt x="995134" y="345038"/>
                </a:cubicBezTo>
                <a:lnTo>
                  <a:pt x="845899" y="345038"/>
                </a:lnTo>
                <a:cubicBezTo>
                  <a:pt x="833718" y="345013"/>
                  <a:pt x="823855" y="335145"/>
                  <a:pt x="823824" y="322963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36576" tIns="18288" rIns="36576" bIns="18288" rtlCol="0" anchor="ctr"/>
          <a:lstStyle/>
          <a:p>
            <a:endParaRPr lang="de-DE" dirty="0"/>
          </a:p>
        </p:txBody>
      </p:sp>
      <p:sp>
        <p:nvSpPr>
          <p:cNvPr id="120" name="Graphic 1">
            <a:extLst>
              <a:ext uri="{FF2B5EF4-FFF2-40B4-BE49-F238E27FC236}">
                <a16:creationId xmlns:a16="http://schemas.microsoft.com/office/drawing/2014/main" id="{71236F0B-D1A3-444B-AF4B-5394F1E349DC}"/>
              </a:ext>
            </a:extLst>
          </p:cNvPr>
          <p:cNvSpPr>
            <a:spLocks noChangeAspect="1"/>
          </p:cNvSpPr>
          <p:nvPr/>
        </p:nvSpPr>
        <p:spPr>
          <a:xfrm>
            <a:off x="610057" y="5438656"/>
            <a:ext cx="889839" cy="915260"/>
          </a:xfrm>
          <a:custGeom>
            <a:avLst/>
            <a:gdLst>
              <a:gd name="connsiteX0" fmla="*/ 1087078 w 1478836"/>
              <a:gd name="connsiteY0" fmla="*/ 1019956 h 1521083"/>
              <a:gd name="connsiteX1" fmla="*/ 949738 w 1478836"/>
              <a:gd name="connsiteY1" fmla="*/ 1019956 h 1521083"/>
              <a:gd name="connsiteX2" fmla="*/ 949738 w 1478836"/>
              <a:gd name="connsiteY2" fmla="*/ 900054 h 1521083"/>
              <a:gd name="connsiteX3" fmla="*/ 949738 w 1478836"/>
              <a:gd name="connsiteY3" fmla="*/ 900054 h 1521083"/>
              <a:gd name="connsiteX4" fmla="*/ 949738 w 1478836"/>
              <a:gd name="connsiteY4" fmla="*/ 900054 h 1521083"/>
              <a:gd name="connsiteX5" fmla="*/ 963547 w 1478836"/>
              <a:gd name="connsiteY5" fmla="*/ 884934 h 1521083"/>
              <a:gd name="connsiteX6" fmla="*/ 1055326 w 1478836"/>
              <a:gd name="connsiteY6" fmla="*/ 646240 h 1521083"/>
              <a:gd name="connsiteX7" fmla="*/ 1055326 w 1478836"/>
              <a:gd name="connsiteY7" fmla="*/ 644577 h 1521083"/>
              <a:gd name="connsiteX8" fmla="*/ 1141535 w 1478836"/>
              <a:gd name="connsiteY8" fmla="*/ 528374 h 1521083"/>
              <a:gd name="connsiteX9" fmla="*/ 1110413 w 1478836"/>
              <a:gd name="connsiteY9" fmla="*/ 468832 h 1521083"/>
              <a:gd name="connsiteX10" fmla="*/ 1179209 w 1478836"/>
              <a:gd name="connsiteY10" fmla="*/ 433552 h 1521083"/>
              <a:gd name="connsiteX11" fmla="*/ 1174471 w 1478836"/>
              <a:gd name="connsiteY11" fmla="*/ 416214 h 1521083"/>
              <a:gd name="connsiteX12" fmla="*/ 1122358 w 1478836"/>
              <a:gd name="connsiteY12" fmla="*/ 326351 h 1521083"/>
              <a:gd name="connsiteX13" fmla="*/ 737906 w 1478836"/>
              <a:gd name="connsiteY13" fmla="*/ 11 h 1521083"/>
              <a:gd name="connsiteX14" fmla="*/ 354866 w 1478836"/>
              <a:gd name="connsiteY14" fmla="*/ 390813 h 1521083"/>
              <a:gd name="connsiteX15" fmla="*/ 354866 w 1478836"/>
              <a:gd name="connsiteY15" fmla="*/ 484506 h 1521083"/>
              <a:gd name="connsiteX16" fmla="*/ 336218 w 1478836"/>
              <a:gd name="connsiteY16" fmla="*/ 543222 h 1521083"/>
              <a:gd name="connsiteX17" fmla="*/ 423461 w 1478836"/>
              <a:gd name="connsiteY17" fmla="*/ 644577 h 1521083"/>
              <a:gd name="connsiteX18" fmla="*/ 423461 w 1478836"/>
              <a:gd name="connsiteY18" fmla="*/ 646341 h 1521083"/>
              <a:gd name="connsiteX19" fmla="*/ 515239 w 1478836"/>
              <a:gd name="connsiteY19" fmla="*/ 885035 h 1521083"/>
              <a:gd name="connsiteX20" fmla="*/ 529049 w 1478836"/>
              <a:gd name="connsiteY20" fmla="*/ 900155 h 1521083"/>
              <a:gd name="connsiteX21" fmla="*/ 529049 w 1478836"/>
              <a:gd name="connsiteY21" fmla="*/ 900155 h 1521083"/>
              <a:gd name="connsiteX22" fmla="*/ 529049 w 1478836"/>
              <a:gd name="connsiteY22" fmla="*/ 900155 h 1521083"/>
              <a:gd name="connsiteX23" fmla="*/ 529049 w 1478836"/>
              <a:gd name="connsiteY23" fmla="*/ 1020057 h 1521083"/>
              <a:gd name="connsiteX24" fmla="*/ 391558 w 1478836"/>
              <a:gd name="connsiteY24" fmla="*/ 1020057 h 1521083"/>
              <a:gd name="connsiteX25" fmla="*/ 0 w 1478836"/>
              <a:gd name="connsiteY25" fmla="*/ 1411614 h 1521083"/>
              <a:gd name="connsiteX26" fmla="*/ 0 w 1478836"/>
              <a:gd name="connsiteY26" fmla="*/ 1505963 h 1521083"/>
              <a:gd name="connsiteX27" fmla="*/ 15120 w 1478836"/>
              <a:gd name="connsiteY27" fmla="*/ 1521083 h 1521083"/>
              <a:gd name="connsiteX28" fmla="*/ 998273 w 1478836"/>
              <a:gd name="connsiteY28" fmla="*/ 1521083 h 1521083"/>
              <a:gd name="connsiteX29" fmla="*/ 998273 w 1478836"/>
              <a:gd name="connsiteY29" fmla="*/ 1490843 h 1521083"/>
              <a:gd name="connsiteX30" fmla="*/ 623398 w 1478836"/>
              <a:gd name="connsiteY30" fmla="*/ 1490843 h 1521083"/>
              <a:gd name="connsiteX31" fmla="*/ 751111 w 1478836"/>
              <a:gd name="connsiteY31" fmla="*/ 1312125 h 1521083"/>
              <a:gd name="connsiteX32" fmla="*/ 751111 w 1478836"/>
              <a:gd name="connsiteY32" fmla="*/ 1312125 h 1521083"/>
              <a:gd name="connsiteX33" fmla="*/ 942631 w 1478836"/>
              <a:gd name="connsiteY33" fmla="*/ 1050297 h 1521083"/>
              <a:gd name="connsiteX34" fmla="*/ 1042423 w 1478836"/>
              <a:gd name="connsiteY34" fmla="*/ 1050297 h 1521083"/>
              <a:gd name="connsiteX35" fmla="*/ 1042423 w 1478836"/>
              <a:gd name="connsiteY35" fmla="*/ 1176599 h 1521083"/>
              <a:gd name="connsiteX36" fmla="*/ 988621 w 1478836"/>
              <a:gd name="connsiteY36" fmla="*/ 1260641 h 1521083"/>
              <a:gd name="connsiteX37" fmla="*/ 1072663 w 1478836"/>
              <a:gd name="connsiteY37" fmla="*/ 1314443 h 1521083"/>
              <a:gd name="connsiteX38" fmla="*/ 1126465 w 1478836"/>
              <a:gd name="connsiteY38" fmla="*/ 1230401 h 1521083"/>
              <a:gd name="connsiteX39" fmla="*/ 1072663 w 1478836"/>
              <a:gd name="connsiteY39" fmla="*/ 1176599 h 1521083"/>
              <a:gd name="connsiteX40" fmla="*/ 1072663 w 1478836"/>
              <a:gd name="connsiteY40" fmla="*/ 1050196 h 1521083"/>
              <a:gd name="connsiteX41" fmla="*/ 1087783 w 1478836"/>
              <a:gd name="connsiteY41" fmla="*/ 1050196 h 1521083"/>
              <a:gd name="connsiteX42" fmla="*/ 1449101 w 1478836"/>
              <a:gd name="connsiteY42" fmla="*/ 1411514 h 1521083"/>
              <a:gd name="connsiteX43" fmla="*/ 1449101 w 1478836"/>
              <a:gd name="connsiteY43" fmla="*/ 1490742 h 1521083"/>
              <a:gd name="connsiteX44" fmla="*/ 1127398 w 1478836"/>
              <a:gd name="connsiteY44" fmla="*/ 1490742 h 1521083"/>
              <a:gd name="connsiteX45" fmla="*/ 1127398 w 1478836"/>
              <a:gd name="connsiteY45" fmla="*/ 1520982 h 1521083"/>
              <a:gd name="connsiteX46" fmla="*/ 1463717 w 1478836"/>
              <a:gd name="connsiteY46" fmla="*/ 1520982 h 1521083"/>
              <a:gd name="connsiteX47" fmla="*/ 1478837 w 1478836"/>
              <a:gd name="connsiteY47" fmla="*/ 1505862 h 1521083"/>
              <a:gd name="connsiteX48" fmla="*/ 1478837 w 1478836"/>
              <a:gd name="connsiteY48" fmla="*/ 1411514 h 1521083"/>
              <a:gd name="connsiteX49" fmla="*/ 1087078 w 1478836"/>
              <a:gd name="connsiteY49" fmla="*/ 1019956 h 1521083"/>
              <a:gd name="connsiteX50" fmla="*/ 1097158 w 1478836"/>
              <a:gd name="connsiteY50" fmla="*/ 1245496 h 1521083"/>
              <a:gd name="connsiteX51" fmla="*/ 1056838 w 1478836"/>
              <a:gd name="connsiteY51" fmla="*/ 1285816 h 1521083"/>
              <a:gd name="connsiteX52" fmla="*/ 1016518 w 1478836"/>
              <a:gd name="connsiteY52" fmla="*/ 1245496 h 1521083"/>
              <a:gd name="connsiteX53" fmla="*/ 1056838 w 1478836"/>
              <a:gd name="connsiteY53" fmla="*/ 1205176 h 1521083"/>
              <a:gd name="connsiteX54" fmla="*/ 1097561 w 1478836"/>
              <a:gd name="connsiteY54" fmla="*/ 1245093 h 1521083"/>
              <a:gd name="connsiteX55" fmla="*/ 1097561 w 1478836"/>
              <a:gd name="connsiteY55" fmla="*/ 1245496 h 1521083"/>
              <a:gd name="connsiteX56" fmla="*/ 558886 w 1478836"/>
              <a:gd name="connsiteY56" fmla="*/ 1030187 h 1521083"/>
              <a:gd name="connsiteX57" fmla="*/ 558886 w 1478836"/>
              <a:gd name="connsiteY57" fmla="*/ 927522 h 1521083"/>
              <a:gd name="connsiteX58" fmla="*/ 738914 w 1478836"/>
              <a:gd name="connsiteY58" fmla="*/ 994302 h 1521083"/>
              <a:gd name="connsiteX59" fmla="*/ 918943 w 1478836"/>
              <a:gd name="connsiteY59" fmla="*/ 927522 h 1521083"/>
              <a:gd name="connsiteX60" fmla="*/ 918943 w 1478836"/>
              <a:gd name="connsiteY60" fmla="*/ 1030338 h 1521083"/>
              <a:gd name="connsiteX61" fmla="*/ 738310 w 1478836"/>
              <a:gd name="connsiteY61" fmla="*/ 1277298 h 1521083"/>
              <a:gd name="connsiteX62" fmla="*/ 1054922 w 1478836"/>
              <a:gd name="connsiteY62" fmla="*/ 613732 h 1521083"/>
              <a:gd name="connsiteX63" fmla="*/ 1056082 w 1478836"/>
              <a:gd name="connsiteY63" fmla="*/ 472965 h 1521083"/>
              <a:gd name="connsiteX64" fmla="*/ 1110025 w 1478836"/>
              <a:gd name="connsiteY64" fmla="*/ 559527 h 1521083"/>
              <a:gd name="connsiteX65" fmla="*/ 1054922 w 1478836"/>
              <a:gd name="connsiteY65" fmla="*/ 613732 h 1521083"/>
              <a:gd name="connsiteX66" fmla="*/ 738209 w 1478836"/>
              <a:gd name="connsiteY66" fmla="*/ 30251 h 1521083"/>
              <a:gd name="connsiteX67" fmla="*/ 740779 w 1478836"/>
              <a:gd name="connsiteY67" fmla="*/ 30251 h 1521083"/>
              <a:gd name="connsiteX68" fmla="*/ 1092521 w 1478836"/>
              <a:gd name="connsiteY68" fmla="*/ 330988 h 1521083"/>
              <a:gd name="connsiteX69" fmla="*/ 1142518 w 1478836"/>
              <a:gd name="connsiteY69" fmla="*/ 428361 h 1521083"/>
              <a:gd name="connsiteX70" fmla="*/ 1043986 w 1478836"/>
              <a:gd name="connsiteY70" fmla="*/ 440759 h 1521083"/>
              <a:gd name="connsiteX71" fmla="*/ 1043986 w 1478836"/>
              <a:gd name="connsiteY71" fmla="*/ 440759 h 1521083"/>
              <a:gd name="connsiteX72" fmla="*/ 1043078 w 1478836"/>
              <a:gd name="connsiteY72" fmla="*/ 440759 h 1521083"/>
              <a:gd name="connsiteX73" fmla="*/ 1041566 w 1478836"/>
              <a:gd name="connsiteY73" fmla="*/ 440759 h 1521083"/>
              <a:gd name="connsiteX74" fmla="*/ 595778 w 1478836"/>
              <a:gd name="connsiteY74" fmla="*/ 278521 h 1521083"/>
              <a:gd name="connsiteX75" fmla="*/ 574454 w 1478836"/>
              <a:gd name="connsiteY75" fmla="*/ 280094 h 1521083"/>
              <a:gd name="connsiteX76" fmla="*/ 571133 w 1478836"/>
              <a:gd name="connsiteY76" fmla="*/ 286737 h 1521083"/>
              <a:gd name="connsiteX77" fmla="*/ 435053 w 1478836"/>
              <a:gd name="connsiteY77" fmla="*/ 440961 h 1521083"/>
              <a:gd name="connsiteX78" fmla="*/ 385157 w 1478836"/>
              <a:gd name="connsiteY78" fmla="*/ 456081 h 1521083"/>
              <a:gd name="connsiteX79" fmla="*/ 385157 w 1478836"/>
              <a:gd name="connsiteY79" fmla="*/ 390813 h 1521083"/>
              <a:gd name="connsiteX80" fmla="*/ 738209 w 1478836"/>
              <a:gd name="connsiteY80" fmla="*/ 30251 h 1521083"/>
              <a:gd name="connsiteX81" fmla="*/ 366358 w 1478836"/>
              <a:gd name="connsiteY81" fmla="*/ 543222 h 1521083"/>
              <a:gd name="connsiteX82" fmla="*/ 423310 w 1478836"/>
              <a:gd name="connsiteY82" fmla="*/ 472662 h 1521083"/>
              <a:gd name="connsiteX83" fmla="*/ 423310 w 1478836"/>
              <a:gd name="connsiteY83" fmla="*/ 613782 h 1521083"/>
              <a:gd name="connsiteX84" fmla="*/ 366358 w 1478836"/>
              <a:gd name="connsiteY84" fmla="*/ 543222 h 1521083"/>
              <a:gd name="connsiteX85" fmla="*/ 453701 w 1478836"/>
              <a:gd name="connsiteY85" fmla="*/ 646290 h 1521083"/>
              <a:gd name="connsiteX86" fmla="*/ 453701 w 1478836"/>
              <a:gd name="connsiteY86" fmla="*/ 630515 h 1521083"/>
              <a:gd name="connsiteX87" fmla="*/ 453701 w 1478836"/>
              <a:gd name="connsiteY87" fmla="*/ 630515 h 1521083"/>
              <a:gd name="connsiteX88" fmla="*/ 453701 w 1478836"/>
              <a:gd name="connsiteY88" fmla="*/ 465758 h 1521083"/>
              <a:gd name="connsiteX89" fmla="*/ 594468 w 1478836"/>
              <a:gd name="connsiteY89" fmla="*/ 316070 h 1521083"/>
              <a:gd name="connsiteX90" fmla="*/ 1025237 w 1478836"/>
              <a:gd name="connsiteY90" fmla="*/ 470747 h 1521083"/>
              <a:gd name="connsiteX91" fmla="*/ 1025237 w 1478836"/>
              <a:gd name="connsiteY91" fmla="*/ 630364 h 1521083"/>
              <a:gd name="connsiteX92" fmla="*/ 1025237 w 1478836"/>
              <a:gd name="connsiteY92" fmla="*/ 630364 h 1521083"/>
              <a:gd name="connsiteX93" fmla="*/ 1025237 w 1478836"/>
              <a:gd name="connsiteY93" fmla="*/ 630364 h 1521083"/>
              <a:gd name="connsiteX94" fmla="*/ 1025237 w 1478836"/>
              <a:gd name="connsiteY94" fmla="*/ 630364 h 1521083"/>
              <a:gd name="connsiteX95" fmla="*/ 1025237 w 1478836"/>
              <a:gd name="connsiteY95" fmla="*/ 646139 h 1521083"/>
              <a:gd name="connsiteX96" fmla="*/ 739620 w 1478836"/>
              <a:gd name="connsiteY96" fmla="*/ 963659 h 1521083"/>
              <a:gd name="connsiteX97" fmla="*/ 453701 w 1478836"/>
              <a:gd name="connsiteY97" fmla="*/ 646290 h 1521083"/>
              <a:gd name="connsiteX98" fmla="*/ 30038 w 1478836"/>
              <a:gd name="connsiteY98" fmla="*/ 1490742 h 1521083"/>
              <a:gd name="connsiteX99" fmla="*/ 30038 w 1478836"/>
              <a:gd name="connsiteY99" fmla="*/ 1411514 h 1521083"/>
              <a:gd name="connsiteX100" fmla="*/ 391558 w 1478836"/>
              <a:gd name="connsiteY100" fmla="*/ 1050196 h 1521083"/>
              <a:gd name="connsiteX101" fmla="*/ 397757 w 1478836"/>
              <a:gd name="connsiteY101" fmla="*/ 1050196 h 1521083"/>
              <a:gd name="connsiteX102" fmla="*/ 397757 w 1478836"/>
              <a:gd name="connsiteY102" fmla="*/ 1117127 h 1521083"/>
              <a:gd name="connsiteX103" fmla="*/ 256637 w 1478836"/>
              <a:gd name="connsiteY103" fmla="*/ 1272662 h 1521083"/>
              <a:gd name="connsiteX104" fmla="*/ 256637 w 1478836"/>
              <a:gd name="connsiteY104" fmla="*/ 1404457 h 1521083"/>
              <a:gd name="connsiteX105" fmla="*/ 271757 w 1478836"/>
              <a:gd name="connsiteY105" fmla="*/ 1419577 h 1521083"/>
              <a:gd name="connsiteX106" fmla="*/ 343930 w 1478836"/>
              <a:gd name="connsiteY106" fmla="*/ 1419577 h 1521083"/>
              <a:gd name="connsiteX107" fmla="*/ 343930 w 1478836"/>
              <a:gd name="connsiteY107" fmla="*/ 1389337 h 1521083"/>
              <a:gd name="connsiteX108" fmla="*/ 286574 w 1478836"/>
              <a:gd name="connsiteY108" fmla="*/ 1389337 h 1521083"/>
              <a:gd name="connsiteX109" fmla="*/ 286574 w 1478836"/>
              <a:gd name="connsiteY109" fmla="*/ 1272662 h 1521083"/>
              <a:gd name="connsiteX110" fmla="*/ 412574 w 1478836"/>
              <a:gd name="connsiteY110" fmla="*/ 1146662 h 1521083"/>
              <a:gd name="connsiteX111" fmla="*/ 538574 w 1478836"/>
              <a:gd name="connsiteY111" fmla="*/ 1272662 h 1521083"/>
              <a:gd name="connsiteX112" fmla="*/ 538574 w 1478836"/>
              <a:gd name="connsiteY112" fmla="*/ 1389337 h 1521083"/>
              <a:gd name="connsiteX113" fmla="*/ 490896 w 1478836"/>
              <a:gd name="connsiteY113" fmla="*/ 1389337 h 1521083"/>
              <a:gd name="connsiteX114" fmla="*/ 490896 w 1478836"/>
              <a:gd name="connsiteY114" fmla="*/ 1419577 h 1521083"/>
              <a:gd name="connsiteX115" fmla="*/ 553694 w 1478836"/>
              <a:gd name="connsiteY115" fmla="*/ 1419577 h 1521083"/>
              <a:gd name="connsiteX116" fmla="*/ 568814 w 1478836"/>
              <a:gd name="connsiteY116" fmla="*/ 1404457 h 1521083"/>
              <a:gd name="connsiteX117" fmla="*/ 568814 w 1478836"/>
              <a:gd name="connsiteY117" fmla="*/ 1272662 h 1521083"/>
              <a:gd name="connsiteX118" fmla="*/ 427694 w 1478836"/>
              <a:gd name="connsiteY118" fmla="*/ 1117127 h 1521083"/>
              <a:gd name="connsiteX119" fmla="*/ 427694 w 1478836"/>
              <a:gd name="connsiteY119" fmla="*/ 1050196 h 1521083"/>
              <a:gd name="connsiteX120" fmla="*/ 536357 w 1478836"/>
              <a:gd name="connsiteY120" fmla="*/ 1050196 h 1521083"/>
              <a:gd name="connsiteX121" fmla="*/ 719914 w 1478836"/>
              <a:gd name="connsiteY121" fmla="*/ 1303154 h 1521083"/>
              <a:gd name="connsiteX122" fmla="*/ 585850 w 1478836"/>
              <a:gd name="connsiteY122" fmla="*/ 1490742 h 1521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78836" h="1521083">
                <a:moveTo>
                  <a:pt x="1087078" y="1019956"/>
                </a:moveTo>
                <a:lnTo>
                  <a:pt x="949738" y="1019956"/>
                </a:lnTo>
                <a:lnTo>
                  <a:pt x="949738" y="900054"/>
                </a:lnTo>
                <a:lnTo>
                  <a:pt x="949738" y="900054"/>
                </a:lnTo>
                <a:lnTo>
                  <a:pt x="949738" y="900054"/>
                </a:lnTo>
                <a:cubicBezTo>
                  <a:pt x="954425" y="895014"/>
                  <a:pt x="959011" y="890277"/>
                  <a:pt x="963547" y="884934"/>
                </a:cubicBezTo>
                <a:cubicBezTo>
                  <a:pt x="1021860" y="817953"/>
                  <a:pt x="1055326" y="730962"/>
                  <a:pt x="1055326" y="646240"/>
                </a:cubicBezTo>
                <a:lnTo>
                  <a:pt x="1055326" y="644577"/>
                </a:lnTo>
                <a:cubicBezTo>
                  <a:pt x="1111219" y="636296"/>
                  <a:pt x="1149816" y="584268"/>
                  <a:pt x="1141535" y="528374"/>
                </a:cubicBezTo>
                <a:cubicBezTo>
                  <a:pt x="1138158" y="505589"/>
                  <a:pt x="1127191" y="484612"/>
                  <a:pt x="1110413" y="468832"/>
                </a:cubicBezTo>
                <a:cubicBezTo>
                  <a:pt x="1165097" y="460970"/>
                  <a:pt x="1177042" y="439045"/>
                  <a:pt x="1179209" y="433552"/>
                </a:cubicBezTo>
                <a:cubicBezTo>
                  <a:pt x="1181608" y="427358"/>
                  <a:pt x="1179688" y="420327"/>
                  <a:pt x="1174471" y="416214"/>
                </a:cubicBezTo>
                <a:cubicBezTo>
                  <a:pt x="1146333" y="393953"/>
                  <a:pt x="1127705" y="361828"/>
                  <a:pt x="1122358" y="326351"/>
                </a:cubicBezTo>
                <a:cubicBezTo>
                  <a:pt x="1092707" y="137376"/>
                  <a:pt x="929190" y="-1427"/>
                  <a:pt x="737906" y="11"/>
                </a:cubicBezTo>
                <a:cubicBezTo>
                  <a:pt x="526579" y="1573"/>
                  <a:pt x="354866" y="176865"/>
                  <a:pt x="354866" y="390813"/>
                </a:cubicBezTo>
                <a:lnTo>
                  <a:pt x="354866" y="484506"/>
                </a:lnTo>
                <a:cubicBezTo>
                  <a:pt x="342710" y="501668"/>
                  <a:pt x="336193" y="522190"/>
                  <a:pt x="336218" y="543222"/>
                </a:cubicBezTo>
                <a:cubicBezTo>
                  <a:pt x="336269" y="593920"/>
                  <a:pt x="373333" y="636981"/>
                  <a:pt x="423461" y="644577"/>
                </a:cubicBezTo>
                <a:lnTo>
                  <a:pt x="423461" y="646341"/>
                </a:lnTo>
                <a:cubicBezTo>
                  <a:pt x="423461" y="731063"/>
                  <a:pt x="456926" y="818054"/>
                  <a:pt x="515239" y="885035"/>
                </a:cubicBezTo>
                <a:cubicBezTo>
                  <a:pt x="519775" y="890075"/>
                  <a:pt x="524362" y="895115"/>
                  <a:pt x="529049" y="900155"/>
                </a:cubicBezTo>
                <a:lnTo>
                  <a:pt x="529049" y="900155"/>
                </a:lnTo>
                <a:lnTo>
                  <a:pt x="529049" y="900155"/>
                </a:lnTo>
                <a:lnTo>
                  <a:pt x="529049" y="1020057"/>
                </a:lnTo>
                <a:lnTo>
                  <a:pt x="391558" y="1020057"/>
                </a:lnTo>
                <a:cubicBezTo>
                  <a:pt x="175412" y="1020309"/>
                  <a:pt x="252" y="1195469"/>
                  <a:pt x="0" y="1411614"/>
                </a:cubicBezTo>
                <a:lnTo>
                  <a:pt x="0" y="1505963"/>
                </a:lnTo>
                <a:cubicBezTo>
                  <a:pt x="0" y="1514314"/>
                  <a:pt x="6769" y="1521083"/>
                  <a:pt x="15120" y="1521083"/>
                </a:cubicBezTo>
                <a:lnTo>
                  <a:pt x="998273" y="1521083"/>
                </a:lnTo>
                <a:lnTo>
                  <a:pt x="998273" y="1490843"/>
                </a:lnTo>
                <a:lnTo>
                  <a:pt x="623398" y="1490843"/>
                </a:lnTo>
                <a:lnTo>
                  <a:pt x="751111" y="1312125"/>
                </a:lnTo>
                <a:lnTo>
                  <a:pt x="751111" y="1312125"/>
                </a:lnTo>
                <a:lnTo>
                  <a:pt x="942631" y="1050297"/>
                </a:lnTo>
                <a:lnTo>
                  <a:pt x="1042423" y="1050297"/>
                </a:lnTo>
                <a:lnTo>
                  <a:pt x="1042423" y="1176599"/>
                </a:lnTo>
                <a:cubicBezTo>
                  <a:pt x="1004361" y="1184950"/>
                  <a:pt x="980270" y="1222574"/>
                  <a:pt x="988621" y="1260641"/>
                </a:cubicBezTo>
                <a:cubicBezTo>
                  <a:pt x="996973" y="1298703"/>
                  <a:pt x="1034601" y="1322789"/>
                  <a:pt x="1072663" y="1314443"/>
                </a:cubicBezTo>
                <a:cubicBezTo>
                  <a:pt x="1110725" y="1306092"/>
                  <a:pt x="1134816" y="1268463"/>
                  <a:pt x="1126465" y="1230401"/>
                </a:cubicBezTo>
                <a:cubicBezTo>
                  <a:pt x="1120563" y="1203508"/>
                  <a:pt x="1099557" y="1182501"/>
                  <a:pt x="1072663" y="1176599"/>
                </a:cubicBezTo>
                <a:lnTo>
                  <a:pt x="1072663" y="1050196"/>
                </a:lnTo>
                <a:lnTo>
                  <a:pt x="1087783" y="1050196"/>
                </a:lnTo>
                <a:cubicBezTo>
                  <a:pt x="1287241" y="1050418"/>
                  <a:pt x="1448879" y="1212056"/>
                  <a:pt x="1449101" y="1411514"/>
                </a:cubicBezTo>
                <a:lnTo>
                  <a:pt x="1449101" y="1490742"/>
                </a:lnTo>
                <a:lnTo>
                  <a:pt x="1127398" y="1490742"/>
                </a:lnTo>
                <a:lnTo>
                  <a:pt x="1127398" y="1520982"/>
                </a:lnTo>
                <a:lnTo>
                  <a:pt x="1463717" y="1520982"/>
                </a:lnTo>
                <a:cubicBezTo>
                  <a:pt x="1472068" y="1520982"/>
                  <a:pt x="1478837" y="1514214"/>
                  <a:pt x="1478837" y="1505862"/>
                </a:cubicBezTo>
                <a:lnTo>
                  <a:pt x="1478837" y="1411514"/>
                </a:lnTo>
                <a:cubicBezTo>
                  <a:pt x="1478585" y="1195287"/>
                  <a:pt x="1303304" y="1020097"/>
                  <a:pt x="1087078" y="1019956"/>
                </a:cubicBezTo>
                <a:close/>
                <a:moveTo>
                  <a:pt x="1097158" y="1245496"/>
                </a:moveTo>
                <a:cubicBezTo>
                  <a:pt x="1097158" y="1267763"/>
                  <a:pt x="1079104" y="1285816"/>
                  <a:pt x="1056838" y="1285816"/>
                </a:cubicBezTo>
                <a:cubicBezTo>
                  <a:pt x="1034571" y="1285816"/>
                  <a:pt x="1016518" y="1267763"/>
                  <a:pt x="1016518" y="1245496"/>
                </a:cubicBezTo>
                <a:cubicBezTo>
                  <a:pt x="1016518" y="1223229"/>
                  <a:pt x="1034571" y="1205176"/>
                  <a:pt x="1056838" y="1205176"/>
                </a:cubicBezTo>
                <a:cubicBezTo>
                  <a:pt x="1079104" y="1204954"/>
                  <a:pt x="1097334" y="1222826"/>
                  <a:pt x="1097561" y="1245093"/>
                </a:cubicBezTo>
                <a:cubicBezTo>
                  <a:pt x="1097561" y="1245224"/>
                  <a:pt x="1097561" y="1245360"/>
                  <a:pt x="1097561" y="1245496"/>
                </a:cubicBezTo>
                <a:close/>
                <a:moveTo>
                  <a:pt x="558886" y="1030187"/>
                </a:moveTo>
                <a:lnTo>
                  <a:pt x="558886" y="927522"/>
                </a:lnTo>
                <a:cubicBezTo>
                  <a:pt x="612259" y="970866"/>
                  <a:pt x="674554" y="994302"/>
                  <a:pt x="738914" y="994302"/>
                </a:cubicBezTo>
                <a:cubicBezTo>
                  <a:pt x="803275" y="994302"/>
                  <a:pt x="865570" y="970866"/>
                  <a:pt x="918943" y="927522"/>
                </a:cubicBezTo>
                <a:lnTo>
                  <a:pt x="918943" y="1030338"/>
                </a:lnTo>
                <a:lnTo>
                  <a:pt x="738310" y="1277298"/>
                </a:lnTo>
                <a:close/>
                <a:moveTo>
                  <a:pt x="1054922" y="613732"/>
                </a:moveTo>
                <a:lnTo>
                  <a:pt x="1056082" y="472965"/>
                </a:lnTo>
                <a:cubicBezTo>
                  <a:pt x="1094880" y="481971"/>
                  <a:pt x="1119031" y="520729"/>
                  <a:pt x="1110025" y="559527"/>
                </a:cubicBezTo>
                <a:cubicBezTo>
                  <a:pt x="1103710" y="586743"/>
                  <a:pt x="1082239" y="607860"/>
                  <a:pt x="1054922" y="613732"/>
                </a:cubicBezTo>
                <a:close/>
                <a:moveTo>
                  <a:pt x="738209" y="30251"/>
                </a:moveTo>
                <a:lnTo>
                  <a:pt x="740779" y="30251"/>
                </a:lnTo>
                <a:cubicBezTo>
                  <a:pt x="914861" y="30251"/>
                  <a:pt x="1065809" y="159124"/>
                  <a:pt x="1092521" y="330988"/>
                </a:cubicBezTo>
                <a:cubicBezTo>
                  <a:pt x="1098146" y="368022"/>
                  <a:pt x="1115700" y="402208"/>
                  <a:pt x="1142518" y="428361"/>
                </a:cubicBezTo>
                <a:cubicBezTo>
                  <a:pt x="1130321" y="435064"/>
                  <a:pt x="1102752" y="443884"/>
                  <a:pt x="1043986" y="440759"/>
                </a:cubicBezTo>
                <a:lnTo>
                  <a:pt x="1043986" y="440759"/>
                </a:lnTo>
                <a:lnTo>
                  <a:pt x="1043078" y="440759"/>
                </a:lnTo>
                <a:lnTo>
                  <a:pt x="1041566" y="440759"/>
                </a:lnTo>
                <a:cubicBezTo>
                  <a:pt x="786845" y="440759"/>
                  <a:pt x="597643" y="280134"/>
                  <a:pt x="595778" y="278521"/>
                </a:cubicBezTo>
                <a:cubicBezTo>
                  <a:pt x="589453" y="273068"/>
                  <a:pt x="579907" y="273774"/>
                  <a:pt x="574454" y="280094"/>
                </a:cubicBezTo>
                <a:cubicBezTo>
                  <a:pt x="572811" y="281999"/>
                  <a:pt x="571672" y="284282"/>
                  <a:pt x="571133" y="286737"/>
                </a:cubicBezTo>
                <a:cubicBezTo>
                  <a:pt x="549058" y="387537"/>
                  <a:pt x="450173" y="434308"/>
                  <a:pt x="435053" y="440961"/>
                </a:cubicBezTo>
                <a:cubicBezTo>
                  <a:pt x="417388" y="441555"/>
                  <a:pt x="400181" y="446767"/>
                  <a:pt x="385157" y="456081"/>
                </a:cubicBezTo>
                <a:lnTo>
                  <a:pt x="385157" y="390813"/>
                </a:lnTo>
                <a:cubicBezTo>
                  <a:pt x="385006" y="193446"/>
                  <a:pt x="543413" y="31713"/>
                  <a:pt x="738209" y="30251"/>
                </a:cubicBezTo>
                <a:close/>
                <a:moveTo>
                  <a:pt x="366358" y="543222"/>
                </a:moveTo>
                <a:cubicBezTo>
                  <a:pt x="366393" y="509238"/>
                  <a:pt x="390096" y="479864"/>
                  <a:pt x="423310" y="472662"/>
                </a:cubicBezTo>
                <a:lnTo>
                  <a:pt x="423310" y="613782"/>
                </a:lnTo>
                <a:cubicBezTo>
                  <a:pt x="390106" y="606560"/>
                  <a:pt x="366408" y="577202"/>
                  <a:pt x="366358" y="543222"/>
                </a:cubicBezTo>
                <a:close/>
                <a:moveTo>
                  <a:pt x="453701" y="646290"/>
                </a:moveTo>
                <a:lnTo>
                  <a:pt x="453701" y="630515"/>
                </a:lnTo>
                <a:lnTo>
                  <a:pt x="453701" y="630515"/>
                </a:lnTo>
                <a:lnTo>
                  <a:pt x="453701" y="465758"/>
                </a:lnTo>
                <a:cubicBezTo>
                  <a:pt x="482026" y="452401"/>
                  <a:pt x="564026" y="406941"/>
                  <a:pt x="594468" y="316070"/>
                </a:cubicBezTo>
                <a:cubicBezTo>
                  <a:pt x="647741" y="356390"/>
                  <a:pt x="810835" y="465405"/>
                  <a:pt x="1025237" y="470747"/>
                </a:cubicBezTo>
                <a:lnTo>
                  <a:pt x="1025237" y="630364"/>
                </a:lnTo>
                <a:lnTo>
                  <a:pt x="1025237" y="630364"/>
                </a:lnTo>
                <a:lnTo>
                  <a:pt x="1025237" y="630364"/>
                </a:lnTo>
                <a:lnTo>
                  <a:pt x="1025237" y="630364"/>
                </a:lnTo>
                <a:lnTo>
                  <a:pt x="1025237" y="646139"/>
                </a:lnTo>
                <a:cubicBezTo>
                  <a:pt x="1025237" y="796130"/>
                  <a:pt x="903118" y="963659"/>
                  <a:pt x="739620" y="963659"/>
                </a:cubicBezTo>
                <a:cubicBezTo>
                  <a:pt x="576122" y="963659"/>
                  <a:pt x="453701" y="796281"/>
                  <a:pt x="453701" y="646290"/>
                </a:cubicBezTo>
                <a:close/>
                <a:moveTo>
                  <a:pt x="30038" y="1490742"/>
                </a:moveTo>
                <a:lnTo>
                  <a:pt x="30038" y="1411514"/>
                </a:lnTo>
                <a:cubicBezTo>
                  <a:pt x="30260" y="1211975"/>
                  <a:pt x="192019" y="1050307"/>
                  <a:pt x="391558" y="1050196"/>
                </a:cubicBezTo>
                <a:lnTo>
                  <a:pt x="397757" y="1050196"/>
                </a:lnTo>
                <a:lnTo>
                  <a:pt x="397757" y="1117127"/>
                </a:lnTo>
                <a:cubicBezTo>
                  <a:pt x="317691" y="1124914"/>
                  <a:pt x="256622" y="1192218"/>
                  <a:pt x="256637" y="1272662"/>
                </a:cubicBezTo>
                <a:lnTo>
                  <a:pt x="256637" y="1404457"/>
                </a:lnTo>
                <a:cubicBezTo>
                  <a:pt x="256637" y="1412809"/>
                  <a:pt x="263406" y="1419577"/>
                  <a:pt x="271757" y="1419577"/>
                </a:cubicBezTo>
                <a:lnTo>
                  <a:pt x="343930" y="1419577"/>
                </a:lnTo>
                <a:lnTo>
                  <a:pt x="343930" y="1389337"/>
                </a:lnTo>
                <a:lnTo>
                  <a:pt x="286574" y="1389337"/>
                </a:lnTo>
                <a:lnTo>
                  <a:pt x="286574" y="1272662"/>
                </a:lnTo>
                <a:cubicBezTo>
                  <a:pt x="286574" y="1203074"/>
                  <a:pt x="342987" y="1146662"/>
                  <a:pt x="412574" y="1146662"/>
                </a:cubicBezTo>
                <a:cubicBezTo>
                  <a:pt x="482162" y="1146662"/>
                  <a:pt x="538574" y="1203074"/>
                  <a:pt x="538574" y="1272662"/>
                </a:cubicBezTo>
                <a:lnTo>
                  <a:pt x="538574" y="1389337"/>
                </a:lnTo>
                <a:lnTo>
                  <a:pt x="490896" y="1389337"/>
                </a:lnTo>
                <a:lnTo>
                  <a:pt x="490896" y="1419577"/>
                </a:lnTo>
                <a:lnTo>
                  <a:pt x="553694" y="1419577"/>
                </a:lnTo>
                <a:cubicBezTo>
                  <a:pt x="562046" y="1419577"/>
                  <a:pt x="568814" y="1412809"/>
                  <a:pt x="568814" y="1404457"/>
                </a:cubicBezTo>
                <a:lnTo>
                  <a:pt x="568814" y="1272662"/>
                </a:lnTo>
                <a:cubicBezTo>
                  <a:pt x="568830" y="1192218"/>
                  <a:pt x="507760" y="1124914"/>
                  <a:pt x="427694" y="1117127"/>
                </a:cubicBezTo>
                <a:lnTo>
                  <a:pt x="427694" y="1050196"/>
                </a:lnTo>
                <a:lnTo>
                  <a:pt x="536357" y="1050196"/>
                </a:lnTo>
                <a:lnTo>
                  <a:pt x="719914" y="1303154"/>
                </a:lnTo>
                <a:lnTo>
                  <a:pt x="585850" y="1490742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sp>
        <p:nvSpPr>
          <p:cNvPr id="121" name="Graphic 1">
            <a:extLst>
              <a:ext uri="{FF2B5EF4-FFF2-40B4-BE49-F238E27FC236}">
                <a16:creationId xmlns:a16="http://schemas.microsoft.com/office/drawing/2014/main" id="{AFE57AA6-EFBA-4D06-9692-0FE82FA6358B}"/>
              </a:ext>
            </a:extLst>
          </p:cNvPr>
          <p:cNvSpPr>
            <a:spLocks noChangeAspect="1"/>
          </p:cNvSpPr>
          <p:nvPr/>
        </p:nvSpPr>
        <p:spPr>
          <a:xfrm>
            <a:off x="10185331" y="5863159"/>
            <a:ext cx="668371" cy="557754"/>
          </a:xfrm>
          <a:custGeom>
            <a:avLst/>
            <a:gdLst>
              <a:gd name="connsiteX0" fmla="*/ 1732480 w 1733061"/>
              <a:gd name="connsiteY0" fmla="*/ 957860 h 1446236"/>
              <a:gd name="connsiteX1" fmla="*/ 1680265 w 1733061"/>
              <a:gd name="connsiteY1" fmla="*/ 659492 h 1446236"/>
              <a:gd name="connsiteX2" fmla="*/ 1573216 w 1733061"/>
              <a:gd name="connsiteY2" fmla="*/ 529763 h 1446236"/>
              <a:gd name="connsiteX3" fmla="*/ 1635792 w 1733061"/>
              <a:gd name="connsiteY3" fmla="*/ 317110 h 1446236"/>
              <a:gd name="connsiteX4" fmla="*/ 1423140 w 1733061"/>
              <a:gd name="connsiteY4" fmla="*/ 254533 h 1446236"/>
              <a:gd name="connsiteX5" fmla="*/ 1360563 w 1733061"/>
              <a:gd name="connsiteY5" fmla="*/ 467186 h 1446236"/>
              <a:gd name="connsiteX6" fmla="*/ 1437136 w 1733061"/>
              <a:gd name="connsiteY6" fmla="*/ 536516 h 1446236"/>
              <a:gd name="connsiteX7" fmla="*/ 1372624 w 1733061"/>
              <a:gd name="connsiteY7" fmla="*/ 592208 h 1446236"/>
              <a:gd name="connsiteX8" fmla="*/ 1137961 w 1733061"/>
              <a:gd name="connsiteY8" fmla="*/ 463638 h 1446236"/>
              <a:gd name="connsiteX9" fmla="*/ 949264 w 1733061"/>
              <a:gd name="connsiteY9" fmla="*/ 248128 h 1446236"/>
              <a:gd name="connsiteX10" fmla="*/ 976631 w 1733061"/>
              <a:gd name="connsiteY10" fmla="*/ 55045 h 1446236"/>
              <a:gd name="connsiteX11" fmla="*/ 783549 w 1733061"/>
              <a:gd name="connsiteY11" fmla="*/ 27678 h 1446236"/>
              <a:gd name="connsiteX12" fmla="*/ 756181 w 1733061"/>
              <a:gd name="connsiteY12" fmla="*/ 220760 h 1446236"/>
              <a:gd name="connsiteX13" fmla="*/ 783549 w 1733061"/>
              <a:gd name="connsiteY13" fmla="*/ 248128 h 1446236"/>
              <a:gd name="connsiteX14" fmla="*/ 594851 w 1733061"/>
              <a:gd name="connsiteY14" fmla="*/ 463638 h 1446236"/>
              <a:gd name="connsiteX15" fmla="*/ 360189 w 1733061"/>
              <a:gd name="connsiteY15" fmla="*/ 592208 h 1446236"/>
              <a:gd name="connsiteX16" fmla="*/ 295576 w 1733061"/>
              <a:gd name="connsiteY16" fmla="*/ 536768 h 1446236"/>
              <a:gd name="connsiteX17" fmla="*/ 378963 w 1733061"/>
              <a:gd name="connsiteY17" fmla="*/ 331303 h 1446236"/>
              <a:gd name="connsiteX18" fmla="*/ 173497 w 1733061"/>
              <a:gd name="connsiteY18" fmla="*/ 247916 h 1446236"/>
              <a:gd name="connsiteX19" fmla="*/ 90111 w 1733061"/>
              <a:gd name="connsiteY19" fmla="*/ 453382 h 1446236"/>
              <a:gd name="connsiteX20" fmla="*/ 159496 w 1733061"/>
              <a:gd name="connsiteY20" fmla="*/ 530015 h 1446236"/>
              <a:gd name="connsiteX21" fmla="*/ 52446 w 1733061"/>
              <a:gd name="connsiteY21" fmla="*/ 659744 h 1446236"/>
              <a:gd name="connsiteX22" fmla="*/ 232 w 1733061"/>
              <a:gd name="connsiteY22" fmla="*/ 958112 h 1446236"/>
              <a:gd name="connsiteX23" fmla="*/ 12500 w 1733061"/>
              <a:gd name="connsiteY23" fmla="*/ 975626 h 1446236"/>
              <a:gd name="connsiteX24" fmla="*/ 15352 w 1733061"/>
              <a:gd name="connsiteY24" fmla="*/ 975853 h 1446236"/>
              <a:gd name="connsiteX25" fmla="*/ 258481 w 1733061"/>
              <a:gd name="connsiteY25" fmla="*/ 975853 h 1446236"/>
              <a:gd name="connsiteX26" fmla="*/ 503677 w 1733061"/>
              <a:gd name="connsiteY26" fmla="*/ 1204316 h 1446236"/>
              <a:gd name="connsiteX27" fmla="*/ 503677 w 1733061"/>
              <a:gd name="connsiteY27" fmla="*/ 1431116 h 1446236"/>
              <a:gd name="connsiteX28" fmla="*/ 518797 w 1733061"/>
              <a:gd name="connsiteY28" fmla="*/ 1446236 h 1446236"/>
              <a:gd name="connsiteX29" fmla="*/ 1214166 w 1733061"/>
              <a:gd name="connsiteY29" fmla="*/ 1446236 h 1446236"/>
              <a:gd name="connsiteX30" fmla="*/ 1229286 w 1733061"/>
              <a:gd name="connsiteY30" fmla="*/ 1431116 h 1446236"/>
              <a:gd name="connsiteX31" fmla="*/ 1229286 w 1733061"/>
              <a:gd name="connsiteY31" fmla="*/ 1175488 h 1446236"/>
              <a:gd name="connsiteX32" fmla="*/ 1027686 w 1733061"/>
              <a:gd name="connsiteY32" fmla="*/ 973888 h 1446236"/>
              <a:gd name="connsiteX33" fmla="*/ 1017606 w 1733061"/>
              <a:gd name="connsiteY33" fmla="*/ 973888 h 1446236"/>
              <a:gd name="connsiteX34" fmla="*/ 999462 w 1733061"/>
              <a:gd name="connsiteY34" fmla="*/ 950300 h 1446236"/>
              <a:gd name="connsiteX35" fmla="*/ 1037897 w 1733061"/>
              <a:gd name="connsiteY35" fmla="*/ 646232 h 1446236"/>
              <a:gd name="connsiteX36" fmla="*/ 733829 w 1733061"/>
              <a:gd name="connsiteY36" fmla="*/ 607797 h 1446236"/>
              <a:gd name="connsiteX37" fmla="*/ 695394 w 1733061"/>
              <a:gd name="connsiteY37" fmla="*/ 911865 h 1446236"/>
              <a:gd name="connsiteX38" fmla="*/ 732796 w 1733061"/>
              <a:gd name="connsiteY38" fmla="*/ 949494 h 1446236"/>
              <a:gd name="connsiteX39" fmla="*/ 714047 w 1733061"/>
              <a:gd name="connsiteY39" fmla="*/ 973888 h 1446236"/>
              <a:gd name="connsiteX40" fmla="*/ 705126 w 1733061"/>
              <a:gd name="connsiteY40" fmla="*/ 973888 h 1446236"/>
              <a:gd name="connsiteX41" fmla="*/ 503526 w 1733061"/>
              <a:gd name="connsiteY41" fmla="*/ 1170700 h 1446236"/>
              <a:gd name="connsiteX42" fmla="*/ 261606 w 1733061"/>
              <a:gd name="connsiteY42" fmla="*/ 851768 h 1446236"/>
              <a:gd name="connsiteX43" fmla="*/ 269519 w 1733061"/>
              <a:gd name="connsiteY43" fmla="*/ 787357 h 1446236"/>
              <a:gd name="connsiteX44" fmla="*/ 355199 w 1733061"/>
              <a:gd name="connsiteY44" fmla="*/ 967084 h 1446236"/>
              <a:gd name="connsiteX45" fmla="*/ 368807 w 1733061"/>
              <a:gd name="connsiteY45" fmla="*/ 975702 h 1446236"/>
              <a:gd name="connsiteX46" fmla="*/ 562494 w 1733061"/>
              <a:gd name="connsiteY46" fmla="*/ 975702 h 1446236"/>
              <a:gd name="connsiteX47" fmla="*/ 638104 w 1733061"/>
              <a:gd name="connsiteY47" fmla="*/ 900112 h 1446236"/>
              <a:gd name="connsiteX48" fmla="*/ 638094 w 1733061"/>
              <a:gd name="connsiteY48" fmla="*/ 898842 h 1446236"/>
              <a:gd name="connsiteX49" fmla="*/ 560680 w 1733061"/>
              <a:gd name="connsiteY49" fmla="*/ 824804 h 1446236"/>
              <a:gd name="connsiteX50" fmla="*/ 472732 w 1733061"/>
              <a:gd name="connsiteY50" fmla="*/ 824804 h 1446236"/>
              <a:gd name="connsiteX51" fmla="*/ 375510 w 1733061"/>
              <a:gd name="connsiteY51" fmla="*/ 619122 h 1446236"/>
              <a:gd name="connsiteX52" fmla="*/ 866406 w 1733061"/>
              <a:gd name="connsiteY52" fmla="*/ 452802 h 1446236"/>
              <a:gd name="connsiteX53" fmla="*/ 1357302 w 1733061"/>
              <a:gd name="connsiteY53" fmla="*/ 619122 h 1446236"/>
              <a:gd name="connsiteX54" fmla="*/ 1260081 w 1733061"/>
              <a:gd name="connsiteY54" fmla="*/ 824704 h 1446236"/>
              <a:gd name="connsiteX55" fmla="*/ 1172334 w 1733061"/>
              <a:gd name="connsiteY55" fmla="*/ 824704 h 1446236"/>
              <a:gd name="connsiteX56" fmla="*/ 1094920 w 1733061"/>
              <a:gd name="connsiteY56" fmla="*/ 898741 h 1446236"/>
              <a:gd name="connsiteX57" fmla="*/ 1169250 w 1733061"/>
              <a:gd name="connsiteY57" fmla="*/ 975591 h 1446236"/>
              <a:gd name="connsiteX58" fmla="*/ 1170520 w 1733061"/>
              <a:gd name="connsiteY58" fmla="*/ 975601 h 1446236"/>
              <a:gd name="connsiteX59" fmla="*/ 1363905 w 1733061"/>
              <a:gd name="connsiteY59" fmla="*/ 975601 h 1446236"/>
              <a:gd name="connsiteX60" fmla="*/ 1377513 w 1733061"/>
              <a:gd name="connsiteY60" fmla="*/ 966983 h 1446236"/>
              <a:gd name="connsiteX61" fmla="*/ 1463193 w 1733061"/>
              <a:gd name="connsiteY61" fmla="*/ 787256 h 1446236"/>
              <a:gd name="connsiteX62" fmla="*/ 1471206 w 1733061"/>
              <a:gd name="connsiteY62" fmla="*/ 851668 h 1446236"/>
              <a:gd name="connsiteX63" fmla="*/ 1296217 w 1733061"/>
              <a:gd name="connsiteY63" fmla="*/ 1132043 h 1446236"/>
              <a:gd name="connsiteX64" fmla="*/ 1313001 w 1733061"/>
              <a:gd name="connsiteY64" fmla="*/ 1157243 h 1446236"/>
              <a:gd name="connsiteX65" fmla="*/ 1474885 w 1733061"/>
              <a:gd name="connsiteY65" fmla="*/ 975803 h 1446236"/>
              <a:gd name="connsiteX66" fmla="*/ 1717713 w 1733061"/>
              <a:gd name="connsiteY66" fmla="*/ 975803 h 1446236"/>
              <a:gd name="connsiteX67" fmla="*/ 1733059 w 1733061"/>
              <a:gd name="connsiteY67" fmla="*/ 960915 h 1446236"/>
              <a:gd name="connsiteX68" fmla="*/ 1732833 w 1733061"/>
              <a:gd name="connsiteY68" fmla="*/ 958062 h 1446236"/>
              <a:gd name="connsiteX69" fmla="*/ 679926 w 1733061"/>
              <a:gd name="connsiteY69" fmla="*/ 778991 h 1446236"/>
              <a:gd name="connsiteX70" fmla="*/ 866457 w 1733061"/>
              <a:gd name="connsiteY70" fmla="*/ 592561 h 1446236"/>
              <a:gd name="connsiteX71" fmla="*/ 1052886 w 1733061"/>
              <a:gd name="connsiteY71" fmla="*/ 779091 h 1446236"/>
              <a:gd name="connsiteX72" fmla="*/ 978697 w 1733061"/>
              <a:gd name="connsiteY72" fmla="*/ 927923 h 1446236"/>
              <a:gd name="connsiteX73" fmla="*/ 974111 w 1733061"/>
              <a:gd name="connsiteY73" fmla="*/ 927116 h 1446236"/>
              <a:gd name="connsiteX74" fmla="*/ 757391 w 1733061"/>
              <a:gd name="connsiteY74" fmla="*/ 927116 h 1446236"/>
              <a:gd name="connsiteX75" fmla="*/ 753863 w 1733061"/>
              <a:gd name="connsiteY75" fmla="*/ 927570 h 1446236"/>
              <a:gd name="connsiteX76" fmla="*/ 679926 w 1733061"/>
              <a:gd name="connsiteY76" fmla="*/ 778991 h 1446236"/>
              <a:gd name="connsiteX77" fmla="*/ 764649 w 1733061"/>
              <a:gd name="connsiteY77" fmla="*/ 957356 h 1446236"/>
              <a:gd name="connsiteX78" fmla="*/ 966652 w 1733061"/>
              <a:gd name="connsiteY78" fmla="*/ 957356 h 1446236"/>
              <a:gd name="connsiteX79" fmla="*/ 979302 w 1733061"/>
              <a:gd name="connsiteY79" fmla="*/ 973787 h 1446236"/>
              <a:gd name="connsiteX80" fmla="*/ 751998 w 1733061"/>
              <a:gd name="connsiteY80" fmla="*/ 973787 h 1446236"/>
              <a:gd name="connsiteX81" fmla="*/ 533766 w 1733061"/>
              <a:gd name="connsiteY81" fmla="*/ 1175488 h 1446236"/>
              <a:gd name="connsiteX82" fmla="*/ 705126 w 1733061"/>
              <a:gd name="connsiteY82" fmla="*/ 1004128 h 1446236"/>
              <a:gd name="connsiteX83" fmla="*/ 1027686 w 1733061"/>
              <a:gd name="connsiteY83" fmla="*/ 1004128 h 1446236"/>
              <a:gd name="connsiteX84" fmla="*/ 1199046 w 1733061"/>
              <a:gd name="connsiteY84" fmla="*/ 1175488 h 1446236"/>
              <a:gd name="connsiteX85" fmla="*/ 1199046 w 1733061"/>
              <a:gd name="connsiteY85" fmla="*/ 1415593 h 1446236"/>
              <a:gd name="connsiteX86" fmla="*/ 1083126 w 1733061"/>
              <a:gd name="connsiteY86" fmla="*/ 1415593 h 1446236"/>
              <a:gd name="connsiteX87" fmla="*/ 1083126 w 1733061"/>
              <a:gd name="connsiteY87" fmla="*/ 1158301 h 1446236"/>
              <a:gd name="connsiteX88" fmla="*/ 1052886 w 1733061"/>
              <a:gd name="connsiteY88" fmla="*/ 1158301 h 1446236"/>
              <a:gd name="connsiteX89" fmla="*/ 1052886 w 1733061"/>
              <a:gd name="connsiteY89" fmla="*/ 1415593 h 1446236"/>
              <a:gd name="connsiteX90" fmla="*/ 679926 w 1733061"/>
              <a:gd name="connsiteY90" fmla="*/ 1415593 h 1446236"/>
              <a:gd name="connsiteX91" fmla="*/ 679926 w 1733061"/>
              <a:gd name="connsiteY91" fmla="*/ 1158301 h 1446236"/>
              <a:gd name="connsiteX92" fmla="*/ 649686 w 1733061"/>
              <a:gd name="connsiteY92" fmla="*/ 1158301 h 1446236"/>
              <a:gd name="connsiteX93" fmla="*/ 649686 w 1733061"/>
              <a:gd name="connsiteY93" fmla="*/ 1415593 h 1446236"/>
              <a:gd name="connsiteX94" fmla="*/ 533766 w 1733061"/>
              <a:gd name="connsiteY94" fmla="*/ 1415593 h 1446236"/>
              <a:gd name="connsiteX95" fmla="*/ 1371717 w 1733061"/>
              <a:gd name="connsiteY95" fmla="*/ 392120 h 1446236"/>
              <a:gd name="connsiteX96" fmla="*/ 1498221 w 1733061"/>
              <a:gd name="connsiteY96" fmla="*/ 265516 h 1446236"/>
              <a:gd name="connsiteX97" fmla="*/ 1624825 w 1733061"/>
              <a:gd name="connsiteY97" fmla="*/ 392020 h 1446236"/>
              <a:gd name="connsiteX98" fmla="*/ 1498321 w 1733061"/>
              <a:gd name="connsiteY98" fmla="*/ 518624 h 1446236"/>
              <a:gd name="connsiteX99" fmla="*/ 1498221 w 1733061"/>
              <a:gd name="connsiteY99" fmla="*/ 518624 h 1446236"/>
              <a:gd name="connsiteX100" fmla="*/ 1371717 w 1733061"/>
              <a:gd name="connsiteY100" fmla="*/ 392120 h 1446236"/>
              <a:gd name="connsiteX101" fmla="*/ 1107318 w 1733061"/>
              <a:gd name="connsiteY101" fmla="*/ 454465 h 1446236"/>
              <a:gd name="connsiteX102" fmla="*/ 918721 w 1733061"/>
              <a:gd name="connsiteY102" fmla="*/ 423923 h 1446236"/>
              <a:gd name="connsiteX103" fmla="*/ 890649 w 1733061"/>
              <a:gd name="connsiteY103" fmla="*/ 324685 h 1446236"/>
              <a:gd name="connsiteX104" fmla="*/ 910405 w 1733061"/>
              <a:gd name="connsiteY104" fmla="*/ 275898 h 1446236"/>
              <a:gd name="connsiteX105" fmla="*/ 916100 w 1733061"/>
              <a:gd name="connsiteY105" fmla="*/ 275898 h 1446236"/>
              <a:gd name="connsiteX106" fmla="*/ 1107318 w 1733061"/>
              <a:gd name="connsiteY106" fmla="*/ 454465 h 1446236"/>
              <a:gd name="connsiteX107" fmla="*/ 866406 w 1733061"/>
              <a:gd name="connsiteY107" fmla="*/ 304021 h 1446236"/>
              <a:gd name="connsiteX108" fmla="*/ 855066 w 1733061"/>
              <a:gd name="connsiteY108" fmla="*/ 275898 h 1446236"/>
              <a:gd name="connsiteX109" fmla="*/ 877746 w 1733061"/>
              <a:gd name="connsiteY109" fmla="*/ 275898 h 1446236"/>
              <a:gd name="connsiteX110" fmla="*/ 758752 w 1733061"/>
              <a:gd name="connsiteY110" fmla="*/ 138004 h 1446236"/>
              <a:gd name="connsiteX111" fmla="*/ 866406 w 1733061"/>
              <a:gd name="connsiteY111" fmla="*/ 30349 h 1446236"/>
              <a:gd name="connsiteX112" fmla="*/ 974060 w 1733061"/>
              <a:gd name="connsiteY112" fmla="*/ 138004 h 1446236"/>
              <a:gd name="connsiteX113" fmla="*/ 866406 w 1733061"/>
              <a:gd name="connsiteY113" fmla="*/ 245658 h 1446236"/>
              <a:gd name="connsiteX114" fmla="*/ 758752 w 1733061"/>
              <a:gd name="connsiteY114" fmla="*/ 138004 h 1446236"/>
              <a:gd name="connsiteX115" fmla="*/ 816712 w 1733061"/>
              <a:gd name="connsiteY115" fmla="*/ 275898 h 1446236"/>
              <a:gd name="connsiteX116" fmla="*/ 822407 w 1733061"/>
              <a:gd name="connsiteY116" fmla="*/ 275898 h 1446236"/>
              <a:gd name="connsiteX117" fmla="*/ 842164 w 1733061"/>
              <a:gd name="connsiteY117" fmla="*/ 324685 h 1446236"/>
              <a:gd name="connsiteX118" fmla="*/ 814091 w 1733061"/>
              <a:gd name="connsiteY118" fmla="*/ 423923 h 1446236"/>
              <a:gd name="connsiteX119" fmla="*/ 625494 w 1733061"/>
              <a:gd name="connsiteY119" fmla="*/ 454465 h 1446236"/>
              <a:gd name="connsiteX120" fmla="*/ 816712 w 1733061"/>
              <a:gd name="connsiteY120" fmla="*/ 275898 h 1446236"/>
              <a:gd name="connsiteX121" fmla="*/ 108037 w 1733061"/>
              <a:gd name="connsiteY121" fmla="*/ 392120 h 1446236"/>
              <a:gd name="connsiteX122" fmla="*/ 234541 w 1733061"/>
              <a:gd name="connsiteY122" fmla="*/ 265516 h 1446236"/>
              <a:gd name="connsiteX123" fmla="*/ 361146 w 1733061"/>
              <a:gd name="connsiteY123" fmla="*/ 392020 h 1446236"/>
              <a:gd name="connsiteX124" fmla="*/ 234642 w 1733061"/>
              <a:gd name="connsiteY124" fmla="*/ 518624 h 1446236"/>
              <a:gd name="connsiteX125" fmla="*/ 234592 w 1733061"/>
              <a:gd name="connsiteY125" fmla="*/ 518624 h 1446236"/>
              <a:gd name="connsiteX126" fmla="*/ 108037 w 1733061"/>
              <a:gd name="connsiteY126" fmla="*/ 392120 h 1446236"/>
              <a:gd name="connsiteX127" fmla="*/ 280657 w 1733061"/>
              <a:gd name="connsiteY127" fmla="*/ 739880 h 1446236"/>
              <a:gd name="connsiteX128" fmla="*/ 240892 w 1733061"/>
              <a:gd name="connsiteY128" fmla="*/ 649160 h 1446236"/>
              <a:gd name="connsiteX129" fmla="*/ 213222 w 1733061"/>
              <a:gd name="connsiteY129" fmla="*/ 661256 h 1446236"/>
              <a:gd name="connsiteX130" fmla="*/ 250569 w 1733061"/>
              <a:gd name="connsiteY130" fmla="*/ 746936 h 1446236"/>
              <a:gd name="connsiteX131" fmla="*/ 246688 w 1733061"/>
              <a:gd name="connsiteY131" fmla="*/ 945462 h 1446236"/>
              <a:gd name="connsiteX132" fmla="*/ 33244 w 1733061"/>
              <a:gd name="connsiteY132" fmla="*/ 945462 h 1446236"/>
              <a:gd name="connsiteX133" fmla="*/ 82333 w 1733061"/>
              <a:gd name="connsiteY133" fmla="*/ 664835 h 1446236"/>
              <a:gd name="connsiteX134" fmla="*/ 244304 w 1733061"/>
              <a:gd name="connsiteY134" fmla="*/ 551062 h 1446236"/>
              <a:gd name="connsiteX135" fmla="*/ 346732 w 1733061"/>
              <a:gd name="connsiteY135" fmla="*/ 629101 h 1446236"/>
              <a:gd name="connsiteX136" fmla="*/ 448086 w 1733061"/>
              <a:gd name="connsiteY136" fmla="*/ 843200 h 1446236"/>
              <a:gd name="connsiteX137" fmla="*/ 448086 w 1733061"/>
              <a:gd name="connsiteY137" fmla="*/ 945361 h 1446236"/>
              <a:gd name="connsiteX138" fmla="*/ 378685 w 1733061"/>
              <a:gd name="connsiteY138" fmla="*/ 945361 h 1446236"/>
              <a:gd name="connsiteX139" fmla="*/ 607703 w 1733061"/>
              <a:gd name="connsiteY139" fmla="*/ 899094 h 1446236"/>
              <a:gd name="connsiteX140" fmla="*/ 563054 w 1733061"/>
              <a:gd name="connsiteY140" fmla="*/ 945154 h 1446236"/>
              <a:gd name="connsiteX141" fmla="*/ 562343 w 1733061"/>
              <a:gd name="connsiteY141" fmla="*/ 945160 h 1446236"/>
              <a:gd name="connsiteX142" fmla="*/ 478326 w 1733061"/>
              <a:gd name="connsiteY142" fmla="*/ 945160 h 1446236"/>
              <a:gd name="connsiteX143" fmla="*/ 478326 w 1733061"/>
              <a:gd name="connsiteY143" fmla="*/ 854944 h 1446236"/>
              <a:gd name="connsiteX144" fmla="*/ 560478 w 1733061"/>
              <a:gd name="connsiteY144" fmla="*/ 854944 h 1446236"/>
              <a:gd name="connsiteX145" fmla="*/ 607703 w 1733061"/>
              <a:gd name="connsiteY145" fmla="*/ 899296 h 1446236"/>
              <a:gd name="connsiteX146" fmla="*/ 845893 w 1733061"/>
              <a:gd name="connsiteY146" fmla="*/ 422411 h 1446236"/>
              <a:gd name="connsiteX147" fmla="*/ 866406 w 1733061"/>
              <a:gd name="connsiteY147" fmla="*/ 349986 h 1446236"/>
              <a:gd name="connsiteX148" fmla="*/ 886919 w 1733061"/>
              <a:gd name="connsiteY148" fmla="*/ 422663 h 1446236"/>
              <a:gd name="connsiteX149" fmla="*/ 866406 w 1733061"/>
              <a:gd name="connsiteY149" fmla="*/ 422411 h 1446236"/>
              <a:gd name="connsiteX150" fmla="*/ 845893 w 1733061"/>
              <a:gd name="connsiteY150" fmla="*/ 422612 h 1446236"/>
              <a:gd name="connsiteX151" fmla="*/ 1138213 w 1733061"/>
              <a:gd name="connsiteY151" fmla="*/ 931451 h 1446236"/>
              <a:gd name="connsiteX152" fmla="*/ 1125261 w 1733061"/>
              <a:gd name="connsiteY152" fmla="*/ 898943 h 1446236"/>
              <a:gd name="connsiteX153" fmla="*/ 1172485 w 1733061"/>
              <a:gd name="connsiteY153" fmla="*/ 854591 h 1446236"/>
              <a:gd name="connsiteX154" fmla="*/ 1254486 w 1733061"/>
              <a:gd name="connsiteY154" fmla="*/ 854591 h 1446236"/>
              <a:gd name="connsiteX155" fmla="*/ 1254486 w 1733061"/>
              <a:gd name="connsiteY155" fmla="*/ 945008 h 1446236"/>
              <a:gd name="connsiteX156" fmla="*/ 1170318 w 1733061"/>
              <a:gd name="connsiteY156" fmla="*/ 945008 h 1446236"/>
              <a:gd name="connsiteX157" fmla="*/ 1138062 w 1733061"/>
              <a:gd name="connsiteY157" fmla="*/ 931804 h 1446236"/>
              <a:gd name="connsiteX158" fmla="*/ 1486326 w 1733061"/>
              <a:gd name="connsiteY158" fmla="*/ 945361 h 1446236"/>
              <a:gd name="connsiteX159" fmla="*/ 1482294 w 1733061"/>
              <a:gd name="connsiteY159" fmla="*/ 746836 h 1446236"/>
              <a:gd name="connsiteX160" fmla="*/ 1519641 w 1733061"/>
              <a:gd name="connsiteY160" fmla="*/ 661156 h 1446236"/>
              <a:gd name="connsiteX161" fmla="*/ 1491971 w 1733061"/>
              <a:gd name="connsiteY161" fmla="*/ 649060 h 1446236"/>
              <a:gd name="connsiteX162" fmla="*/ 1452205 w 1733061"/>
              <a:gd name="connsiteY162" fmla="*/ 739780 h 1446236"/>
              <a:gd name="connsiteX163" fmla="*/ 1354177 w 1733061"/>
              <a:gd name="connsiteY163" fmla="*/ 945059 h 1446236"/>
              <a:gd name="connsiteX164" fmla="*/ 1284726 w 1733061"/>
              <a:gd name="connsiteY164" fmla="*/ 945059 h 1446236"/>
              <a:gd name="connsiteX165" fmla="*/ 1284726 w 1733061"/>
              <a:gd name="connsiteY165" fmla="*/ 843200 h 1446236"/>
              <a:gd name="connsiteX166" fmla="*/ 1386030 w 1733061"/>
              <a:gd name="connsiteY166" fmla="*/ 629000 h 1446236"/>
              <a:gd name="connsiteX167" fmla="*/ 1572389 w 1733061"/>
              <a:gd name="connsiteY167" fmla="*/ 562306 h 1446236"/>
              <a:gd name="connsiteX168" fmla="*/ 1650429 w 1733061"/>
              <a:gd name="connsiteY168" fmla="*/ 664734 h 1446236"/>
              <a:gd name="connsiteX169" fmla="*/ 1699518 w 1733061"/>
              <a:gd name="connsiteY169" fmla="*/ 945361 h 1446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</a:cxnLst>
            <a:rect l="l" t="t" r="r" b="b"/>
            <a:pathLst>
              <a:path w="1733061" h="1446236">
                <a:moveTo>
                  <a:pt x="1732480" y="957860"/>
                </a:moveTo>
                <a:lnTo>
                  <a:pt x="1680265" y="659492"/>
                </a:lnTo>
                <a:cubicBezTo>
                  <a:pt x="1670029" y="600363"/>
                  <a:pt x="1629326" y="551037"/>
                  <a:pt x="1573216" y="529763"/>
                </a:cubicBezTo>
                <a:cubicBezTo>
                  <a:pt x="1649219" y="488319"/>
                  <a:pt x="1677236" y="393113"/>
                  <a:pt x="1635792" y="317110"/>
                </a:cubicBezTo>
                <a:cubicBezTo>
                  <a:pt x="1594354" y="241107"/>
                  <a:pt x="1499143" y="213089"/>
                  <a:pt x="1423140" y="254533"/>
                </a:cubicBezTo>
                <a:cubicBezTo>
                  <a:pt x="1347136" y="295972"/>
                  <a:pt x="1319119" y="391183"/>
                  <a:pt x="1360563" y="467186"/>
                </a:cubicBezTo>
                <a:cubicBezTo>
                  <a:pt x="1377518" y="498283"/>
                  <a:pt x="1404512" y="522722"/>
                  <a:pt x="1437136" y="536516"/>
                </a:cubicBezTo>
                <a:cubicBezTo>
                  <a:pt x="1411286" y="549353"/>
                  <a:pt x="1389095" y="568510"/>
                  <a:pt x="1372624" y="592208"/>
                </a:cubicBezTo>
                <a:cubicBezTo>
                  <a:pt x="1310229" y="536768"/>
                  <a:pt x="1229337" y="492820"/>
                  <a:pt x="1137961" y="463638"/>
                </a:cubicBezTo>
                <a:cubicBezTo>
                  <a:pt x="1135910" y="355444"/>
                  <a:pt x="1056238" y="264452"/>
                  <a:pt x="949264" y="248128"/>
                </a:cubicBezTo>
                <a:cubicBezTo>
                  <a:pt x="1010137" y="202364"/>
                  <a:pt x="1022394" y="115918"/>
                  <a:pt x="976631" y="55045"/>
                </a:cubicBezTo>
                <a:cubicBezTo>
                  <a:pt x="930868" y="-5828"/>
                  <a:pt x="844422" y="-18085"/>
                  <a:pt x="783549" y="27678"/>
                </a:cubicBezTo>
                <a:cubicBezTo>
                  <a:pt x="722675" y="73441"/>
                  <a:pt x="710418" y="159887"/>
                  <a:pt x="756181" y="220760"/>
                </a:cubicBezTo>
                <a:cubicBezTo>
                  <a:pt x="763973" y="231123"/>
                  <a:pt x="773186" y="240336"/>
                  <a:pt x="783549" y="248128"/>
                </a:cubicBezTo>
                <a:cubicBezTo>
                  <a:pt x="676585" y="264472"/>
                  <a:pt x="596922" y="355454"/>
                  <a:pt x="594851" y="463638"/>
                </a:cubicBezTo>
                <a:cubicBezTo>
                  <a:pt x="503526" y="492769"/>
                  <a:pt x="422886" y="536768"/>
                  <a:pt x="360189" y="592208"/>
                </a:cubicBezTo>
                <a:cubicBezTo>
                  <a:pt x="343672" y="568576"/>
                  <a:pt x="321446" y="549504"/>
                  <a:pt x="295576" y="536768"/>
                </a:cubicBezTo>
                <a:cubicBezTo>
                  <a:pt x="375339" y="503056"/>
                  <a:pt x="412670" y="411066"/>
                  <a:pt x="378963" y="331303"/>
                </a:cubicBezTo>
                <a:cubicBezTo>
                  <a:pt x="345250" y="251540"/>
                  <a:pt x="253260" y="214208"/>
                  <a:pt x="173497" y="247916"/>
                </a:cubicBezTo>
                <a:cubicBezTo>
                  <a:pt x="93732" y="281628"/>
                  <a:pt x="56400" y="373618"/>
                  <a:pt x="90111" y="453382"/>
                </a:cubicBezTo>
                <a:cubicBezTo>
                  <a:pt x="103911" y="486036"/>
                  <a:pt x="128369" y="513050"/>
                  <a:pt x="159496" y="530015"/>
                </a:cubicBezTo>
                <a:cubicBezTo>
                  <a:pt x="103385" y="551289"/>
                  <a:pt x="62682" y="600615"/>
                  <a:pt x="52446" y="659744"/>
                </a:cubicBezTo>
                <a:lnTo>
                  <a:pt x="232" y="958112"/>
                </a:lnTo>
                <a:cubicBezTo>
                  <a:pt x="-1217" y="966338"/>
                  <a:pt x="4276" y="974180"/>
                  <a:pt x="12500" y="975626"/>
                </a:cubicBezTo>
                <a:cubicBezTo>
                  <a:pt x="13441" y="975793"/>
                  <a:pt x="14396" y="975868"/>
                  <a:pt x="15352" y="975853"/>
                </a:cubicBezTo>
                <a:lnTo>
                  <a:pt x="258481" y="975853"/>
                </a:lnTo>
                <a:cubicBezTo>
                  <a:pt x="299154" y="1067531"/>
                  <a:pt x="384481" y="1148322"/>
                  <a:pt x="503677" y="1204316"/>
                </a:cubicBezTo>
                <a:lnTo>
                  <a:pt x="503677" y="1431116"/>
                </a:lnTo>
                <a:cubicBezTo>
                  <a:pt x="503677" y="1439468"/>
                  <a:pt x="510446" y="1446236"/>
                  <a:pt x="518797" y="1446236"/>
                </a:cubicBezTo>
                <a:lnTo>
                  <a:pt x="1214166" y="1446236"/>
                </a:lnTo>
                <a:cubicBezTo>
                  <a:pt x="1222518" y="1446236"/>
                  <a:pt x="1229286" y="1439468"/>
                  <a:pt x="1229286" y="1431116"/>
                </a:cubicBezTo>
                <a:lnTo>
                  <a:pt x="1229286" y="1175488"/>
                </a:lnTo>
                <a:cubicBezTo>
                  <a:pt x="1229120" y="1064215"/>
                  <a:pt x="1138959" y="974054"/>
                  <a:pt x="1027686" y="973888"/>
                </a:cubicBezTo>
                <a:lnTo>
                  <a:pt x="1017606" y="973888"/>
                </a:lnTo>
                <a:lnTo>
                  <a:pt x="999462" y="950300"/>
                </a:lnTo>
                <a:cubicBezTo>
                  <a:pt x="1094043" y="876948"/>
                  <a:pt x="1111249" y="740813"/>
                  <a:pt x="1037897" y="646232"/>
                </a:cubicBezTo>
                <a:cubicBezTo>
                  <a:pt x="964545" y="551651"/>
                  <a:pt x="828410" y="534445"/>
                  <a:pt x="733829" y="607797"/>
                </a:cubicBezTo>
                <a:cubicBezTo>
                  <a:pt x="639248" y="681149"/>
                  <a:pt x="622042" y="817285"/>
                  <a:pt x="695394" y="911865"/>
                </a:cubicBezTo>
                <a:cubicBezTo>
                  <a:pt x="706270" y="925892"/>
                  <a:pt x="718835" y="938532"/>
                  <a:pt x="732796" y="949494"/>
                </a:cubicBezTo>
                <a:lnTo>
                  <a:pt x="714047" y="973888"/>
                </a:lnTo>
                <a:lnTo>
                  <a:pt x="705126" y="973888"/>
                </a:lnTo>
                <a:cubicBezTo>
                  <a:pt x="595627" y="973857"/>
                  <a:pt x="506127" y="1061231"/>
                  <a:pt x="503526" y="1170700"/>
                </a:cubicBezTo>
                <a:cubicBezTo>
                  <a:pt x="351520" y="1095100"/>
                  <a:pt x="261606" y="977365"/>
                  <a:pt x="261606" y="851768"/>
                </a:cubicBezTo>
                <a:cubicBezTo>
                  <a:pt x="261626" y="830056"/>
                  <a:pt x="264282" y="808429"/>
                  <a:pt x="269519" y="787357"/>
                </a:cubicBezTo>
                <a:lnTo>
                  <a:pt x="355199" y="967084"/>
                </a:lnTo>
                <a:cubicBezTo>
                  <a:pt x="357699" y="972335"/>
                  <a:pt x="362991" y="975687"/>
                  <a:pt x="368807" y="975702"/>
                </a:cubicBezTo>
                <a:lnTo>
                  <a:pt x="562494" y="975702"/>
                </a:lnTo>
                <a:cubicBezTo>
                  <a:pt x="604245" y="975707"/>
                  <a:pt x="638099" y="941863"/>
                  <a:pt x="638104" y="900112"/>
                </a:cubicBezTo>
                <a:cubicBezTo>
                  <a:pt x="638104" y="899689"/>
                  <a:pt x="638099" y="899265"/>
                  <a:pt x="638094" y="898842"/>
                </a:cubicBezTo>
                <a:cubicBezTo>
                  <a:pt x="636592" y="857272"/>
                  <a:pt x="602275" y="824451"/>
                  <a:pt x="560680" y="824804"/>
                </a:cubicBezTo>
                <a:lnTo>
                  <a:pt x="472732" y="824804"/>
                </a:lnTo>
                <a:lnTo>
                  <a:pt x="375510" y="619122"/>
                </a:lnTo>
                <a:cubicBezTo>
                  <a:pt x="489364" y="514693"/>
                  <a:pt x="671610" y="452802"/>
                  <a:pt x="866406" y="452802"/>
                </a:cubicBezTo>
                <a:cubicBezTo>
                  <a:pt x="1061202" y="452802"/>
                  <a:pt x="1243449" y="514895"/>
                  <a:pt x="1357302" y="619122"/>
                </a:cubicBezTo>
                <a:lnTo>
                  <a:pt x="1260081" y="824704"/>
                </a:lnTo>
                <a:lnTo>
                  <a:pt x="1172334" y="824704"/>
                </a:lnTo>
                <a:cubicBezTo>
                  <a:pt x="1130739" y="824351"/>
                  <a:pt x="1096422" y="857171"/>
                  <a:pt x="1094920" y="898741"/>
                </a:cubicBezTo>
                <a:cubicBezTo>
                  <a:pt x="1094224" y="940487"/>
                  <a:pt x="1127503" y="974896"/>
                  <a:pt x="1169250" y="975591"/>
                </a:cubicBezTo>
                <a:cubicBezTo>
                  <a:pt x="1169673" y="975596"/>
                  <a:pt x="1170096" y="975601"/>
                  <a:pt x="1170520" y="975601"/>
                </a:cubicBezTo>
                <a:lnTo>
                  <a:pt x="1363905" y="975601"/>
                </a:lnTo>
                <a:cubicBezTo>
                  <a:pt x="1369721" y="975586"/>
                  <a:pt x="1375013" y="972234"/>
                  <a:pt x="1377513" y="966983"/>
                </a:cubicBezTo>
                <a:lnTo>
                  <a:pt x="1463193" y="787256"/>
                </a:lnTo>
                <a:cubicBezTo>
                  <a:pt x="1468464" y="808324"/>
                  <a:pt x="1471156" y="829950"/>
                  <a:pt x="1471206" y="851668"/>
                </a:cubicBezTo>
                <a:cubicBezTo>
                  <a:pt x="1471206" y="957104"/>
                  <a:pt x="1409063" y="1056695"/>
                  <a:pt x="1296217" y="1132043"/>
                </a:cubicBezTo>
                <a:lnTo>
                  <a:pt x="1313001" y="1157243"/>
                </a:lnTo>
                <a:cubicBezTo>
                  <a:pt x="1389810" y="1105986"/>
                  <a:pt x="1444797" y="1043742"/>
                  <a:pt x="1474885" y="975803"/>
                </a:cubicBezTo>
                <a:lnTo>
                  <a:pt x="1717713" y="975803"/>
                </a:lnTo>
                <a:cubicBezTo>
                  <a:pt x="1726064" y="975929"/>
                  <a:pt x="1732933" y="969261"/>
                  <a:pt x="1733059" y="960915"/>
                </a:cubicBezTo>
                <a:cubicBezTo>
                  <a:pt x="1733075" y="959957"/>
                  <a:pt x="1732999" y="959004"/>
                  <a:pt x="1732833" y="958062"/>
                </a:cubicBezTo>
                <a:close/>
                <a:moveTo>
                  <a:pt x="679926" y="778991"/>
                </a:moveTo>
                <a:cubicBezTo>
                  <a:pt x="679956" y="675998"/>
                  <a:pt x="763469" y="592536"/>
                  <a:pt x="866457" y="592561"/>
                </a:cubicBezTo>
                <a:cubicBezTo>
                  <a:pt x="969449" y="592591"/>
                  <a:pt x="1052916" y="676104"/>
                  <a:pt x="1052886" y="779091"/>
                </a:cubicBezTo>
                <a:cubicBezTo>
                  <a:pt x="1052871" y="837596"/>
                  <a:pt x="1025403" y="892698"/>
                  <a:pt x="978697" y="927923"/>
                </a:cubicBezTo>
                <a:cubicBezTo>
                  <a:pt x="977216" y="927434"/>
                  <a:pt x="975673" y="927162"/>
                  <a:pt x="974111" y="927116"/>
                </a:cubicBezTo>
                <a:lnTo>
                  <a:pt x="757391" y="927116"/>
                </a:lnTo>
                <a:cubicBezTo>
                  <a:pt x="756202" y="927116"/>
                  <a:pt x="755012" y="927268"/>
                  <a:pt x="753863" y="927570"/>
                </a:cubicBezTo>
                <a:cubicBezTo>
                  <a:pt x="707445" y="892240"/>
                  <a:pt x="680118" y="837324"/>
                  <a:pt x="679926" y="778991"/>
                </a:cubicBezTo>
                <a:close/>
                <a:moveTo>
                  <a:pt x="764649" y="957356"/>
                </a:moveTo>
                <a:lnTo>
                  <a:pt x="966652" y="957356"/>
                </a:lnTo>
                <a:lnTo>
                  <a:pt x="979302" y="973787"/>
                </a:lnTo>
                <a:lnTo>
                  <a:pt x="751998" y="973787"/>
                </a:lnTo>
                <a:close/>
                <a:moveTo>
                  <a:pt x="533766" y="1175488"/>
                </a:moveTo>
                <a:cubicBezTo>
                  <a:pt x="533933" y="1080917"/>
                  <a:pt x="610556" y="1004294"/>
                  <a:pt x="705126" y="1004128"/>
                </a:cubicBezTo>
                <a:lnTo>
                  <a:pt x="1027686" y="1004128"/>
                </a:lnTo>
                <a:cubicBezTo>
                  <a:pt x="1122257" y="1004294"/>
                  <a:pt x="1198880" y="1080917"/>
                  <a:pt x="1199046" y="1175488"/>
                </a:cubicBezTo>
                <a:lnTo>
                  <a:pt x="1199046" y="1415593"/>
                </a:lnTo>
                <a:lnTo>
                  <a:pt x="1083126" y="1415593"/>
                </a:lnTo>
                <a:lnTo>
                  <a:pt x="1083126" y="1158301"/>
                </a:lnTo>
                <a:lnTo>
                  <a:pt x="1052886" y="1158301"/>
                </a:lnTo>
                <a:lnTo>
                  <a:pt x="1052886" y="1415593"/>
                </a:lnTo>
                <a:lnTo>
                  <a:pt x="679926" y="1415593"/>
                </a:lnTo>
                <a:lnTo>
                  <a:pt x="679926" y="1158301"/>
                </a:lnTo>
                <a:lnTo>
                  <a:pt x="649686" y="1158301"/>
                </a:lnTo>
                <a:lnTo>
                  <a:pt x="649686" y="1415593"/>
                </a:lnTo>
                <a:lnTo>
                  <a:pt x="533766" y="1415593"/>
                </a:lnTo>
                <a:close/>
                <a:moveTo>
                  <a:pt x="1371717" y="392120"/>
                </a:moveTo>
                <a:cubicBezTo>
                  <a:pt x="1371686" y="322226"/>
                  <a:pt x="1428326" y="265546"/>
                  <a:pt x="1498221" y="265516"/>
                </a:cubicBezTo>
                <a:cubicBezTo>
                  <a:pt x="1568115" y="265485"/>
                  <a:pt x="1624795" y="322125"/>
                  <a:pt x="1624825" y="392020"/>
                </a:cubicBezTo>
                <a:cubicBezTo>
                  <a:pt x="1624856" y="461914"/>
                  <a:pt x="1568216" y="518594"/>
                  <a:pt x="1498321" y="518624"/>
                </a:cubicBezTo>
                <a:cubicBezTo>
                  <a:pt x="1498286" y="518624"/>
                  <a:pt x="1498256" y="518624"/>
                  <a:pt x="1498221" y="518624"/>
                </a:cubicBezTo>
                <a:cubicBezTo>
                  <a:pt x="1428391" y="518539"/>
                  <a:pt x="1371802" y="461955"/>
                  <a:pt x="1371717" y="392120"/>
                </a:cubicBezTo>
                <a:close/>
                <a:moveTo>
                  <a:pt x="1107318" y="454465"/>
                </a:moveTo>
                <a:cubicBezTo>
                  <a:pt x="1045719" y="437596"/>
                  <a:pt x="982498" y="427360"/>
                  <a:pt x="918721" y="423923"/>
                </a:cubicBezTo>
                <a:lnTo>
                  <a:pt x="890649" y="324685"/>
                </a:lnTo>
                <a:lnTo>
                  <a:pt x="910405" y="275898"/>
                </a:lnTo>
                <a:lnTo>
                  <a:pt x="916100" y="275898"/>
                </a:lnTo>
                <a:cubicBezTo>
                  <a:pt x="1016820" y="276024"/>
                  <a:pt x="1100308" y="353988"/>
                  <a:pt x="1107318" y="454465"/>
                </a:cubicBezTo>
                <a:close/>
                <a:moveTo>
                  <a:pt x="866406" y="304021"/>
                </a:moveTo>
                <a:lnTo>
                  <a:pt x="855066" y="275898"/>
                </a:lnTo>
                <a:lnTo>
                  <a:pt x="877746" y="275898"/>
                </a:lnTo>
                <a:close/>
                <a:moveTo>
                  <a:pt x="758752" y="138004"/>
                </a:moveTo>
                <a:cubicBezTo>
                  <a:pt x="758752" y="78547"/>
                  <a:pt x="806949" y="30349"/>
                  <a:pt x="866406" y="30349"/>
                </a:cubicBezTo>
                <a:cubicBezTo>
                  <a:pt x="925863" y="30349"/>
                  <a:pt x="974060" y="78547"/>
                  <a:pt x="974060" y="138004"/>
                </a:cubicBezTo>
                <a:cubicBezTo>
                  <a:pt x="974060" y="197460"/>
                  <a:pt x="925863" y="245658"/>
                  <a:pt x="866406" y="245658"/>
                </a:cubicBezTo>
                <a:cubicBezTo>
                  <a:pt x="806974" y="245603"/>
                  <a:pt x="758807" y="197435"/>
                  <a:pt x="758752" y="138004"/>
                </a:cubicBezTo>
                <a:close/>
                <a:moveTo>
                  <a:pt x="816712" y="275898"/>
                </a:moveTo>
                <a:lnTo>
                  <a:pt x="822407" y="275898"/>
                </a:lnTo>
                <a:lnTo>
                  <a:pt x="842164" y="324685"/>
                </a:lnTo>
                <a:lnTo>
                  <a:pt x="814091" y="423923"/>
                </a:lnTo>
                <a:cubicBezTo>
                  <a:pt x="750315" y="427355"/>
                  <a:pt x="687093" y="437591"/>
                  <a:pt x="625494" y="454465"/>
                </a:cubicBezTo>
                <a:cubicBezTo>
                  <a:pt x="632505" y="353988"/>
                  <a:pt x="715992" y="276024"/>
                  <a:pt x="816712" y="275898"/>
                </a:cubicBezTo>
                <a:close/>
                <a:moveTo>
                  <a:pt x="108037" y="392120"/>
                </a:moveTo>
                <a:cubicBezTo>
                  <a:pt x="108010" y="322226"/>
                  <a:pt x="164647" y="265546"/>
                  <a:pt x="234541" y="265516"/>
                </a:cubicBezTo>
                <a:cubicBezTo>
                  <a:pt x="304436" y="265485"/>
                  <a:pt x="361116" y="322125"/>
                  <a:pt x="361146" y="392020"/>
                </a:cubicBezTo>
                <a:cubicBezTo>
                  <a:pt x="361176" y="461914"/>
                  <a:pt x="304537" y="518594"/>
                  <a:pt x="234642" y="518624"/>
                </a:cubicBezTo>
                <a:cubicBezTo>
                  <a:pt x="234627" y="518624"/>
                  <a:pt x="234607" y="518624"/>
                  <a:pt x="234592" y="518624"/>
                </a:cubicBezTo>
                <a:cubicBezTo>
                  <a:pt x="164742" y="518569"/>
                  <a:pt x="108121" y="461970"/>
                  <a:pt x="108037" y="392120"/>
                </a:cubicBezTo>
                <a:close/>
                <a:moveTo>
                  <a:pt x="280657" y="739880"/>
                </a:moveTo>
                <a:lnTo>
                  <a:pt x="240892" y="649160"/>
                </a:lnTo>
                <a:lnTo>
                  <a:pt x="213222" y="661256"/>
                </a:lnTo>
                <a:lnTo>
                  <a:pt x="250569" y="746936"/>
                </a:lnTo>
                <a:cubicBezTo>
                  <a:pt x="226568" y="810713"/>
                  <a:pt x="225197" y="880799"/>
                  <a:pt x="246688" y="945462"/>
                </a:cubicBezTo>
                <a:lnTo>
                  <a:pt x="33244" y="945462"/>
                </a:lnTo>
                <a:lnTo>
                  <a:pt x="82333" y="664835"/>
                </a:lnTo>
                <a:cubicBezTo>
                  <a:pt x="95642" y="588690"/>
                  <a:pt x="168160" y="537751"/>
                  <a:pt x="244304" y="551062"/>
                </a:cubicBezTo>
                <a:cubicBezTo>
                  <a:pt x="289094" y="558889"/>
                  <a:pt x="327292" y="587995"/>
                  <a:pt x="346732" y="629101"/>
                </a:cubicBezTo>
                <a:lnTo>
                  <a:pt x="448086" y="843200"/>
                </a:lnTo>
                <a:lnTo>
                  <a:pt x="448086" y="945361"/>
                </a:lnTo>
                <a:lnTo>
                  <a:pt x="378685" y="945361"/>
                </a:lnTo>
                <a:close/>
                <a:moveTo>
                  <a:pt x="607703" y="899094"/>
                </a:moveTo>
                <a:cubicBezTo>
                  <a:pt x="608091" y="924143"/>
                  <a:pt x="588102" y="944766"/>
                  <a:pt x="563054" y="945154"/>
                </a:cubicBezTo>
                <a:cubicBezTo>
                  <a:pt x="562817" y="945160"/>
                  <a:pt x="562580" y="945160"/>
                  <a:pt x="562343" y="945160"/>
                </a:cubicBezTo>
                <a:lnTo>
                  <a:pt x="478326" y="945160"/>
                </a:lnTo>
                <a:lnTo>
                  <a:pt x="478326" y="854944"/>
                </a:lnTo>
                <a:lnTo>
                  <a:pt x="560478" y="854944"/>
                </a:lnTo>
                <a:cubicBezTo>
                  <a:pt x="585618" y="854535"/>
                  <a:pt x="606534" y="874176"/>
                  <a:pt x="607703" y="899296"/>
                </a:cubicBezTo>
                <a:close/>
                <a:moveTo>
                  <a:pt x="845893" y="422411"/>
                </a:moveTo>
                <a:lnTo>
                  <a:pt x="866406" y="349986"/>
                </a:lnTo>
                <a:lnTo>
                  <a:pt x="886919" y="422663"/>
                </a:lnTo>
                <a:cubicBezTo>
                  <a:pt x="880115" y="422663"/>
                  <a:pt x="873261" y="422411"/>
                  <a:pt x="866406" y="422411"/>
                </a:cubicBezTo>
                <a:cubicBezTo>
                  <a:pt x="859552" y="422411"/>
                  <a:pt x="852697" y="422512"/>
                  <a:pt x="845893" y="422612"/>
                </a:cubicBezTo>
                <a:close/>
                <a:moveTo>
                  <a:pt x="1138213" y="931451"/>
                </a:moveTo>
                <a:cubicBezTo>
                  <a:pt x="1129681" y="922807"/>
                  <a:pt x="1125009" y="911084"/>
                  <a:pt x="1125261" y="898943"/>
                </a:cubicBezTo>
                <a:cubicBezTo>
                  <a:pt x="1126430" y="873823"/>
                  <a:pt x="1147346" y="854183"/>
                  <a:pt x="1172485" y="854591"/>
                </a:cubicBezTo>
                <a:lnTo>
                  <a:pt x="1254486" y="854591"/>
                </a:lnTo>
                <a:lnTo>
                  <a:pt x="1254486" y="945008"/>
                </a:lnTo>
                <a:lnTo>
                  <a:pt x="1170318" y="945008"/>
                </a:lnTo>
                <a:cubicBezTo>
                  <a:pt x="1158222" y="945144"/>
                  <a:pt x="1146590" y="940382"/>
                  <a:pt x="1138062" y="931804"/>
                </a:cubicBezTo>
                <a:close/>
                <a:moveTo>
                  <a:pt x="1486326" y="945361"/>
                </a:moveTo>
                <a:cubicBezTo>
                  <a:pt x="1507655" y="880663"/>
                  <a:pt x="1506234" y="810617"/>
                  <a:pt x="1482294" y="746836"/>
                </a:cubicBezTo>
                <a:lnTo>
                  <a:pt x="1519641" y="661156"/>
                </a:lnTo>
                <a:lnTo>
                  <a:pt x="1491971" y="649060"/>
                </a:lnTo>
                <a:lnTo>
                  <a:pt x="1452205" y="739780"/>
                </a:lnTo>
                <a:lnTo>
                  <a:pt x="1354177" y="945059"/>
                </a:lnTo>
                <a:lnTo>
                  <a:pt x="1284726" y="945059"/>
                </a:lnTo>
                <a:lnTo>
                  <a:pt x="1284726" y="843200"/>
                </a:lnTo>
                <a:lnTo>
                  <a:pt x="1386030" y="629000"/>
                </a:lnTo>
                <a:cubicBezTo>
                  <a:pt x="1419072" y="559121"/>
                  <a:pt x="1502510" y="529259"/>
                  <a:pt x="1572389" y="562306"/>
                </a:cubicBezTo>
                <a:cubicBezTo>
                  <a:pt x="1613495" y="581740"/>
                  <a:pt x="1642601" y="619938"/>
                  <a:pt x="1650429" y="664734"/>
                </a:cubicBezTo>
                <a:lnTo>
                  <a:pt x="1699518" y="945361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  <p:grpSp>
        <p:nvGrpSpPr>
          <p:cNvPr id="5" name="Gruppieren 4"/>
          <p:cNvGrpSpPr/>
          <p:nvPr/>
        </p:nvGrpSpPr>
        <p:grpSpPr>
          <a:xfrm>
            <a:off x="6364271" y="16534"/>
            <a:ext cx="3284554" cy="1054747"/>
            <a:chOff x="6315643" y="51084"/>
            <a:chExt cx="2457421" cy="1054747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" name="Rechteckige Legende 2"/>
            <p:cNvSpPr/>
            <p:nvPr/>
          </p:nvSpPr>
          <p:spPr>
            <a:xfrm>
              <a:off x="6315643" y="51084"/>
              <a:ext cx="2457421" cy="1054747"/>
            </a:xfrm>
            <a:prstGeom prst="wedgeRectCallout">
              <a:avLst>
                <a:gd name="adj1" fmla="val -69814"/>
                <a:gd name="adj2" fmla="val 46460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de-DE" dirty="0"/>
            </a:p>
          </p:txBody>
        </p:sp>
        <p:sp>
          <p:nvSpPr>
            <p:cNvPr id="4" name="Textfeld 3"/>
            <p:cNvSpPr txBox="1"/>
            <p:nvPr/>
          </p:nvSpPr>
          <p:spPr>
            <a:xfrm>
              <a:off x="6439640" y="205189"/>
              <a:ext cx="106718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200" dirty="0" smtClean="0"/>
                <a:t>Klick auf Icon – über die </a:t>
              </a:r>
              <a:r>
                <a:rPr lang="de-DE" sz="1200" b="1" dirty="0" smtClean="0"/>
                <a:t>Füllfarbe</a:t>
              </a:r>
              <a:r>
                <a:rPr lang="de-DE" sz="1200" dirty="0" smtClean="0"/>
                <a:t> die Farbe ändern</a:t>
              </a:r>
              <a:endParaRPr lang="de-DE" sz="1200" dirty="0"/>
            </a:p>
          </p:txBody>
        </p:sp>
      </p:grpSp>
      <p:pic>
        <p:nvPicPr>
          <p:cNvPr id="7" name="Grafi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4782" y="54697"/>
            <a:ext cx="1476354" cy="99545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93607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Textfeld 82"/>
          <p:cNvSpPr txBox="1"/>
          <p:nvPr/>
        </p:nvSpPr>
        <p:spPr>
          <a:xfrm rot="16200000">
            <a:off x="6802524" y="5282525"/>
            <a:ext cx="1802982" cy="408624"/>
          </a:xfrm>
          <a:prstGeom prst="round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Strategie</a:t>
            </a:r>
            <a:endParaRPr lang="de-DE" b="1" dirty="0">
              <a:solidFill>
                <a:schemeClr val="bg1"/>
              </a:solidFill>
            </a:endParaRPr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Icons </a:t>
            </a:r>
            <a:r>
              <a:rPr lang="de-DE" dirty="0" smtClean="0"/>
              <a:t>II/III</a:t>
            </a:r>
            <a:endParaRPr lang="de-DE" dirty="0"/>
          </a:p>
        </p:txBody>
      </p:sp>
      <p:sp>
        <p:nvSpPr>
          <p:cNvPr id="84" name="Inhaltsplatzhalter 22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de-DE" dirty="0" smtClean="0"/>
              <a:t>Themen: Analytik, Finanzen, Gebäude, Dokumente, Strategie</a:t>
            </a:r>
            <a:endParaRPr lang="de-DE" dirty="0"/>
          </a:p>
        </p:txBody>
      </p:sp>
      <p:sp>
        <p:nvSpPr>
          <p:cNvPr id="42" name="Textfeld 41"/>
          <p:cNvSpPr txBox="1"/>
          <p:nvPr/>
        </p:nvSpPr>
        <p:spPr>
          <a:xfrm rot="16200000">
            <a:off x="-2150232" y="3543644"/>
            <a:ext cx="5268565" cy="408623"/>
          </a:xfrm>
          <a:prstGeom prst="round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Analytik</a:t>
            </a:r>
            <a:endParaRPr lang="de-DE" b="1" dirty="0">
              <a:solidFill>
                <a:schemeClr val="bg1"/>
              </a:solidFill>
            </a:endParaRPr>
          </a:p>
        </p:txBody>
      </p:sp>
      <p:sp>
        <p:nvSpPr>
          <p:cNvPr id="13" name="Graphic 1">
            <a:extLst>
              <a:ext uri="{FF2B5EF4-FFF2-40B4-BE49-F238E27FC236}">
                <a16:creationId xmlns:a16="http://schemas.microsoft.com/office/drawing/2014/main" id="{037C24C4-F320-4748-8AF8-844F224ECD01}"/>
              </a:ext>
            </a:extLst>
          </p:cNvPr>
          <p:cNvSpPr>
            <a:spLocks noChangeAspect="1"/>
          </p:cNvSpPr>
          <p:nvPr/>
        </p:nvSpPr>
        <p:spPr>
          <a:xfrm>
            <a:off x="1165864" y="1105112"/>
            <a:ext cx="742962" cy="648000"/>
          </a:xfrm>
          <a:custGeom>
            <a:avLst/>
            <a:gdLst>
              <a:gd name="connsiteX0" fmla="*/ 267120 w 1123013"/>
              <a:gd name="connsiteY0" fmla="*/ 979474 h 979474"/>
              <a:gd name="connsiteX1" fmla="*/ 15120 w 1123013"/>
              <a:gd name="connsiteY1" fmla="*/ 979474 h 979474"/>
              <a:gd name="connsiteX2" fmla="*/ 0 w 1123013"/>
              <a:gd name="connsiteY2" fmla="*/ 964354 h 979474"/>
              <a:gd name="connsiteX3" fmla="*/ 0 w 1123013"/>
              <a:gd name="connsiteY3" fmla="*/ 15120 h 979474"/>
              <a:gd name="connsiteX4" fmla="*/ 15120 w 1123013"/>
              <a:gd name="connsiteY4" fmla="*/ 0 h 979474"/>
              <a:gd name="connsiteX5" fmla="*/ 1107692 w 1123013"/>
              <a:gd name="connsiteY5" fmla="*/ 0 h 979474"/>
              <a:gd name="connsiteX6" fmla="*/ 1122812 w 1123013"/>
              <a:gd name="connsiteY6" fmla="*/ 15120 h 979474"/>
              <a:gd name="connsiteX7" fmla="*/ 1122812 w 1123013"/>
              <a:gd name="connsiteY7" fmla="*/ 489737 h 979474"/>
              <a:gd name="connsiteX8" fmla="*/ 1092572 w 1123013"/>
              <a:gd name="connsiteY8" fmla="*/ 489737 h 979474"/>
              <a:gd name="connsiteX9" fmla="*/ 1092572 w 1123013"/>
              <a:gd name="connsiteY9" fmla="*/ 30240 h 979474"/>
              <a:gd name="connsiteX10" fmla="*/ 30038 w 1123013"/>
              <a:gd name="connsiteY10" fmla="*/ 30240 h 979474"/>
              <a:gd name="connsiteX11" fmla="*/ 30038 w 1123013"/>
              <a:gd name="connsiteY11" fmla="*/ 949234 h 979474"/>
              <a:gd name="connsiteX12" fmla="*/ 266919 w 1123013"/>
              <a:gd name="connsiteY12" fmla="*/ 949234 h 979474"/>
              <a:gd name="connsiteX13" fmla="*/ 1118578 w 1123013"/>
              <a:gd name="connsiteY13" fmla="*/ 975089 h 979474"/>
              <a:gd name="connsiteX14" fmla="*/ 1123013 w 1123013"/>
              <a:gd name="connsiteY14" fmla="*/ 964354 h 979474"/>
              <a:gd name="connsiteX15" fmla="*/ 1123013 w 1123013"/>
              <a:gd name="connsiteY15" fmla="*/ 612763 h 979474"/>
              <a:gd name="connsiteX16" fmla="*/ 1092773 w 1123013"/>
              <a:gd name="connsiteY16" fmla="*/ 612763 h 979474"/>
              <a:gd name="connsiteX17" fmla="*/ 1092773 w 1123013"/>
              <a:gd name="connsiteY17" fmla="*/ 949234 h 979474"/>
              <a:gd name="connsiteX18" fmla="*/ 396144 w 1123013"/>
              <a:gd name="connsiteY18" fmla="*/ 949234 h 979474"/>
              <a:gd name="connsiteX19" fmla="*/ 396144 w 1123013"/>
              <a:gd name="connsiteY19" fmla="*/ 979474 h 979474"/>
              <a:gd name="connsiteX20" fmla="*/ 1107893 w 1123013"/>
              <a:gd name="connsiteY20" fmla="*/ 979474 h 979474"/>
              <a:gd name="connsiteX21" fmla="*/ 1118578 w 1123013"/>
              <a:gd name="connsiteY21" fmla="*/ 975089 h 979474"/>
              <a:gd name="connsiteX22" fmla="*/ 1009966 w 1123013"/>
              <a:gd name="connsiteY22" fmla="*/ 851307 h 979474"/>
              <a:gd name="connsiteX23" fmla="*/ 1009966 w 1123013"/>
              <a:gd name="connsiteY23" fmla="*/ 128167 h 979474"/>
              <a:gd name="connsiteX24" fmla="*/ 994846 w 1123013"/>
              <a:gd name="connsiteY24" fmla="*/ 113047 h 979474"/>
              <a:gd name="connsiteX25" fmla="*/ 927310 w 1123013"/>
              <a:gd name="connsiteY25" fmla="*/ 113047 h 979474"/>
              <a:gd name="connsiteX26" fmla="*/ 912190 w 1123013"/>
              <a:gd name="connsiteY26" fmla="*/ 128167 h 979474"/>
              <a:gd name="connsiteX27" fmla="*/ 912190 w 1123013"/>
              <a:gd name="connsiteY27" fmla="*/ 851307 h 979474"/>
              <a:gd name="connsiteX28" fmla="*/ 927310 w 1123013"/>
              <a:gd name="connsiteY28" fmla="*/ 866427 h 979474"/>
              <a:gd name="connsiteX29" fmla="*/ 994846 w 1123013"/>
              <a:gd name="connsiteY29" fmla="*/ 866427 h 979474"/>
              <a:gd name="connsiteX30" fmla="*/ 1009966 w 1123013"/>
              <a:gd name="connsiteY30" fmla="*/ 851307 h 979474"/>
              <a:gd name="connsiteX31" fmla="*/ 942430 w 1123013"/>
              <a:gd name="connsiteY31" fmla="*/ 143287 h 979474"/>
              <a:gd name="connsiteX32" fmla="*/ 979726 w 1123013"/>
              <a:gd name="connsiteY32" fmla="*/ 143287 h 979474"/>
              <a:gd name="connsiteX33" fmla="*/ 979726 w 1123013"/>
              <a:gd name="connsiteY33" fmla="*/ 836187 h 979474"/>
              <a:gd name="connsiteX34" fmla="*/ 942430 w 1123013"/>
              <a:gd name="connsiteY34" fmla="*/ 836187 h 979474"/>
              <a:gd name="connsiteX35" fmla="*/ 850198 w 1123013"/>
              <a:gd name="connsiteY35" fmla="*/ 851307 h 979474"/>
              <a:gd name="connsiteX36" fmla="*/ 850198 w 1123013"/>
              <a:gd name="connsiteY36" fmla="*/ 453147 h 979474"/>
              <a:gd name="connsiteX37" fmla="*/ 835078 w 1123013"/>
              <a:gd name="connsiteY37" fmla="*/ 438027 h 979474"/>
              <a:gd name="connsiteX38" fmla="*/ 767542 w 1123013"/>
              <a:gd name="connsiteY38" fmla="*/ 438027 h 979474"/>
              <a:gd name="connsiteX39" fmla="*/ 752422 w 1123013"/>
              <a:gd name="connsiteY39" fmla="*/ 453147 h 979474"/>
              <a:gd name="connsiteX40" fmla="*/ 752422 w 1123013"/>
              <a:gd name="connsiteY40" fmla="*/ 851307 h 979474"/>
              <a:gd name="connsiteX41" fmla="*/ 767542 w 1123013"/>
              <a:gd name="connsiteY41" fmla="*/ 866427 h 979474"/>
              <a:gd name="connsiteX42" fmla="*/ 835078 w 1123013"/>
              <a:gd name="connsiteY42" fmla="*/ 866427 h 979474"/>
              <a:gd name="connsiteX43" fmla="*/ 850198 w 1123013"/>
              <a:gd name="connsiteY43" fmla="*/ 851307 h 979474"/>
              <a:gd name="connsiteX44" fmla="*/ 782662 w 1123013"/>
              <a:gd name="connsiteY44" fmla="*/ 468267 h 979474"/>
              <a:gd name="connsiteX45" fmla="*/ 819958 w 1123013"/>
              <a:gd name="connsiteY45" fmla="*/ 468267 h 979474"/>
              <a:gd name="connsiteX46" fmla="*/ 819958 w 1123013"/>
              <a:gd name="connsiteY46" fmla="*/ 836187 h 979474"/>
              <a:gd name="connsiteX47" fmla="*/ 782662 w 1123013"/>
              <a:gd name="connsiteY47" fmla="*/ 836187 h 979474"/>
              <a:gd name="connsiteX48" fmla="*/ 370188 w 1123013"/>
              <a:gd name="connsiteY48" fmla="*/ 851307 h 979474"/>
              <a:gd name="connsiteX49" fmla="*/ 370188 w 1123013"/>
              <a:gd name="connsiteY49" fmla="*/ 453147 h 979474"/>
              <a:gd name="connsiteX50" fmla="*/ 355068 w 1123013"/>
              <a:gd name="connsiteY50" fmla="*/ 438027 h 979474"/>
              <a:gd name="connsiteX51" fmla="*/ 287532 w 1123013"/>
              <a:gd name="connsiteY51" fmla="*/ 438027 h 979474"/>
              <a:gd name="connsiteX52" fmla="*/ 272412 w 1123013"/>
              <a:gd name="connsiteY52" fmla="*/ 453147 h 979474"/>
              <a:gd name="connsiteX53" fmla="*/ 272412 w 1123013"/>
              <a:gd name="connsiteY53" fmla="*/ 851307 h 979474"/>
              <a:gd name="connsiteX54" fmla="*/ 287532 w 1123013"/>
              <a:gd name="connsiteY54" fmla="*/ 866427 h 979474"/>
              <a:gd name="connsiteX55" fmla="*/ 355068 w 1123013"/>
              <a:gd name="connsiteY55" fmla="*/ 866427 h 979474"/>
              <a:gd name="connsiteX56" fmla="*/ 370188 w 1123013"/>
              <a:gd name="connsiteY56" fmla="*/ 851307 h 979474"/>
              <a:gd name="connsiteX57" fmla="*/ 302652 w 1123013"/>
              <a:gd name="connsiteY57" fmla="*/ 468267 h 979474"/>
              <a:gd name="connsiteX58" fmla="*/ 339948 w 1123013"/>
              <a:gd name="connsiteY58" fmla="*/ 468267 h 979474"/>
              <a:gd name="connsiteX59" fmla="*/ 339948 w 1123013"/>
              <a:gd name="connsiteY59" fmla="*/ 836187 h 979474"/>
              <a:gd name="connsiteX60" fmla="*/ 302652 w 1123013"/>
              <a:gd name="connsiteY60" fmla="*/ 836187 h 979474"/>
              <a:gd name="connsiteX61" fmla="*/ 210219 w 1123013"/>
              <a:gd name="connsiteY61" fmla="*/ 851307 h 979474"/>
              <a:gd name="connsiteX62" fmla="*/ 210219 w 1123013"/>
              <a:gd name="connsiteY62" fmla="*/ 404057 h 979474"/>
              <a:gd name="connsiteX63" fmla="*/ 195099 w 1123013"/>
              <a:gd name="connsiteY63" fmla="*/ 388937 h 979474"/>
              <a:gd name="connsiteX64" fmla="*/ 127562 w 1123013"/>
              <a:gd name="connsiteY64" fmla="*/ 388937 h 979474"/>
              <a:gd name="connsiteX65" fmla="*/ 112442 w 1123013"/>
              <a:gd name="connsiteY65" fmla="*/ 404057 h 979474"/>
              <a:gd name="connsiteX66" fmla="*/ 112442 w 1123013"/>
              <a:gd name="connsiteY66" fmla="*/ 851256 h 979474"/>
              <a:gd name="connsiteX67" fmla="*/ 127562 w 1123013"/>
              <a:gd name="connsiteY67" fmla="*/ 866376 h 979474"/>
              <a:gd name="connsiteX68" fmla="*/ 195099 w 1123013"/>
              <a:gd name="connsiteY68" fmla="*/ 866376 h 979474"/>
              <a:gd name="connsiteX69" fmla="*/ 210219 w 1123013"/>
              <a:gd name="connsiteY69" fmla="*/ 851307 h 979474"/>
              <a:gd name="connsiteX70" fmla="*/ 142682 w 1123013"/>
              <a:gd name="connsiteY70" fmla="*/ 419177 h 979474"/>
              <a:gd name="connsiteX71" fmla="*/ 179979 w 1123013"/>
              <a:gd name="connsiteY71" fmla="*/ 419177 h 979474"/>
              <a:gd name="connsiteX72" fmla="*/ 179979 w 1123013"/>
              <a:gd name="connsiteY72" fmla="*/ 836136 h 979474"/>
              <a:gd name="connsiteX73" fmla="*/ 142682 w 1123013"/>
              <a:gd name="connsiteY73" fmla="*/ 836136 h 979474"/>
              <a:gd name="connsiteX74" fmla="*/ 530208 w 1123013"/>
              <a:gd name="connsiteY74" fmla="*/ 851256 h 979474"/>
              <a:gd name="connsiteX75" fmla="*/ 530208 w 1123013"/>
              <a:gd name="connsiteY75" fmla="*/ 500926 h 979474"/>
              <a:gd name="connsiteX76" fmla="*/ 515088 w 1123013"/>
              <a:gd name="connsiteY76" fmla="*/ 485806 h 979474"/>
              <a:gd name="connsiteX77" fmla="*/ 447552 w 1123013"/>
              <a:gd name="connsiteY77" fmla="*/ 485806 h 979474"/>
              <a:gd name="connsiteX78" fmla="*/ 432432 w 1123013"/>
              <a:gd name="connsiteY78" fmla="*/ 500926 h 979474"/>
              <a:gd name="connsiteX79" fmla="*/ 432432 w 1123013"/>
              <a:gd name="connsiteY79" fmla="*/ 851307 h 979474"/>
              <a:gd name="connsiteX80" fmla="*/ 447552 w 1123013"/>
              <a:gd name="connsiteY80" fmla="*/ 866427 h 979474"/>
              <a:gd name="connsiteX81" fmla="*/ 515088 w 1123013"/>
              <a:gd name="connsiteY81" fmla="*/ 866427 h 979474"/>
              <a:gd name="connsiteX82" fmla="*/ 530208 w 1123013"/>
              <a:gd name="connsiteY82" fmla="*/ 851307 h 979474"/>
              <a:gd name="connsiteX83" fmla="*/ 462672 w 1123013"/>
              <a:gd name="connsiteY83" fmla="*/ 515995 h 979474"/>
              <a:gd name="connsiteX84" fmla="*/ 499968 w 1123013"/>
              <a:gd name="connsiteY84" fmla="*/ 515995 h 979474"/>
              <a:gd name="connsiteX85" fmla="*/ 499968 w 1123013"/>
              <a:gd name="connsiteY85" fmla="*/ 836136 h 979474"/>
              <a:gd name="connsiteX86" fmla="*/ 462672 w 1123013"/>
              <a:gd name="connsiteY86" fmla="*/ 836136 h 979474"/>
              <a:gd name="connsiteX87" fmla="*/ 690178 w 1123013"/>
              <a:gd name="connsiteY87" fmla="*/ 851256 h 979474"/>
              <a:gd name="connsiteX88" fmla="*/ 690178 w 1123013"/>
              <a:gd name="connsiteY88" fmla="*/ 589176 h 979474"/>
              <a:gd name="connsiteX89" fmla="*/ 675058 w 1123013"/>
              <a:gd name="connsiteY89" fmla="*/ 574056 h 979474"/>
              <a:gd name="connsiteX90" fmla="*/ 607522 w 1123013"/>
              <a:gd name="connsiteY90" fmla="*/ 574056 h 979474"/>
              <a:gd name="connsiteX91" fmla="*/ 592402 w 1123013"/>
              <a:gd name="connsiteY91" fmla="*/ 589176 h 979474"/>
              <a:gd name="connsiteX92" fmla="*/ 592402 w 1123013"/>
              <a:gd name="connsiteY92" fmla="*/ 851256 h 979474"/>
              <a:gd name="connsiteX93" fmla="*/ 607522 w 1123013"/>
              <a:gd name="connsiteY93" fmla="*/ 866376 h 979474"/>
              <a:gd name="connsiteX94" fmla="*/ 675058 w 1123013"/>
              <a:gd name="connsiteY94" fmla="*/ 866376 h 979474"/>
              <a:gd name="connsiteX95" fmla="*/ 690178 w 1123013"/>
              <a:gd name="connsiteY95" fmla="*/ 851307 h 979474"/>
              <a:gd name="connsiteX96" fmla="*/ 622642 w 1123013"/>
              <a:gd name="connsiteY96" fmla="*/ 604296 h 979474"/>
              <a:gd name="connsiteX97" fmla="*/ 659938 w 1123013"/>
              <a:gd name="connsiteY97" fmla="*/ 604296 h 979474"/>
              <a:gd name="connsiteX98" fmla="*/ 659938 w 1123013"/>
              <a:gd name="connsiteY98" fmla="*/ 836136 h 979474"/>
              <a:gd name="connsiteX99" fmla="*/ 622642 w 1123013"/>
              <a:gd name="connsiteY99" fmla="*/ 836136 h 979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1123013" h="979474">
                <a:moveTo>
                  <a:pt x="267120" y="979474"/>
                </a:moveTo>
                <a:lnTo>
                  <a:pt x="15120" y="979474"/>
                </a:lnTo>
                <a:cubicBezTo>
                  <a:pt x="6769" y="979474"/>
                  <a:pt x="0" y="972705"/>
                  <a:pt x="0" y="964354"/>
                </a:cubicBezTo>
                <a:lnTo>
                  <a:pt x="0" y="15120"/>
                </a:lnTo>
                <a:cubicBezTo>
                  <a:pt x="0" y="6769"/>
                  <a:pt x="6769" y="0"/>
                  <a:pt x="15120" y="0"/>
                </a:cubicBezTo>
                <a:lnTo>
                  <a:pt x="1107692" y="0"/>
                </a:lnTo>
                <a:cubicBezTo>
                  <a:pt x="1116043" y="0"/>
                  <a:pt x="1122812" y="6769"/>
                  <a:pt x="1122812" y="15120"/>
                </a:cubicBezTo>
                <a:lnTo>
                  <a:pt x="1122812" y="489737"/>
                </a:lnTo>
                <a:lnTo>
                  <a:pt x="1092572" y="489737"/>
                </a:lnTo>
                <a:lnTo>
                  <a:pt x="1092572" y="30240"/>
                </a:lnTo>
                <a:lnTo>
                  <a:pt x="30038" y="30240"/>
                </a:lnTo>
                <a:lnTo>
                  <a:pt x="30038" y="949234"/>
                </a:lnTo>
                <a:lnTo>
                  <a:pt x="266919" y="949234"/>
                </a:lnTo>
                <a:close/>
                <a:moveTo>
                  <a:pt x="1118578" y="975089"/>
                </a:moveTo>
                <a:cubicBezTo>
                  <a:pt x="1121426" y="972242"/>
                  <a:pt x="1123023" y="968381"/>
                  <a:pt x="1123013" y="964354"/>
                </a:cubicBezTo>
                <a:lnTo>
                  <a:pt x="1123013" y="612763"/>
                </a:lnTo>
                <a:lnTo>
                  <a:pt x="1092773" y="612763"/>
                </a:lnTo>
                <a:lnTo>
                  <a:pt x="1092773" y="949234"/>
                </a:lnTo>
                <a:lnTo>
                  <a:pt x="396144" y="949234"/>
                </a:lnTo>
                <a:lnTo>
                  <a:pt x="396144" y="979474"/>
                </a:lnTo>
                <a:lnTo>
                  <a:pt x="1107893" y="979474"/>
                </a:lnTo>
                <a:cubicBezTo>
                  <a:pt x="1111895" y="979484"/>
                  <a:pt x="1115736" y="977907"/>
                  <a:pt x="1118578" y="975089"/>
                </a:cubicBezTo>
                <a:close/>
                <a:moveTo>
                  <a:pt x="1009966" y="851307"/>
                </a:moveTo>
                <a:lnTo>
                  <a:pt x="1009966" y="128167"/>
                </a:lnTo>
                <a:cubicBezTo>
                  <a:pt x="1009966" y="119816"/>
                  <a:pt x="1003197" y="113047"/>
                  <a:pt x="994846" y="113047"/>
                </a:cubicBezTo>
                <a:lnTo>
                  <a:pt x="927310" y="113047"/>
                </a:lnTo>
                <a:cubicBezTo>
                  <a:pt x="918959" y="113047"/>
                  <a:pt x="912190" y="119816"/>
                  <a:pt x="912190" y="128167"/>
                </a:cubicBezTo>
                <a:lnTo>
                  <a:pt x="912190" y="851307"/>
                </a:lnTo>
                <a:cubicBezTo>
                  <a:pt x="912190" y="859658"/>
                  <a:pt x="918959" y="866427"/>
                  <a:pt x="927310" y="866427"/>
                </a:cubicBezTo>
                <a:lnTo>
                  <a:pt x="994846" y="866427"/>
                </a:lnTo>
                <a:cubicBezTo>
                  <a:pt x="1003197" y="866427"/>
                  <a:pt x="1009966" y="859658"/>
                  <a:pt x="1009966" y="851307"/>
                </a:cubicBezTo>
                <a:close/>
                <a:moveTo>
                  <a:pt x="942430" y="143287"/>
                </a:moveTo>
                <a:lnTo>
                  <a:pt x="979726" y="143287"/>
                </a:lnTo>
                <a:lnTo>
                  <a:pt x="979726" y="836187"/>
                </a:lnTo>
                <a:lnTo>
                  <a:pt x="942430" y="836187"/>
                </a:lnTo>
                <a:close/>
                <a:moveTo>
                  <a:pt x="850198" y="851307"/>
                </a:moveTo>
                <a:lnTo>
                  <a:pt x="850198" y="453147"/>
                </a:lnTo>
                <a:cubicBezTo>
                  <a:pt x="850198" y="444795"/>
                  <a:pt x="843429" y="438027"/>
                  <a:pt x="835078" y="438027"/>
                </a:cubicBezTo>
                <a:lnTo>
                  <a:pt x="767542" y="438027"/>
                </a:lnTo>
                <a:cubicBezTo>
                  <a:pt x="759191" y="438027"/>
                  <a:pt x="752422" y="444795"/>
                  <a:pt x="752422" y="453147"/>
                </a:cubicBezTo>
                <a:lnTo>
                  <a:pt x="752422" y="851307"/>
                </a:lnTo>
                <a:cubicBezTo>
                  <a:pt x="752422" y="859658"/>
                  <a:pt x="759191" y="866427"/>
                  <a:pt x="767542" y="866427"/>
                </a:cubicBezTo>
                <a:lnTo>
                  <a:pt x="835078" y="866427"/>
                </a:lnTo>
                <a:cubicBezTo>
                  <a:pt x="843429" y="866427"/>
                  <a:pt x="850198" y="859658"/>
                  <a:pt x="850198" y="851307"/>
                </a:cubicBezTo>
                <a:close/>
                <a:moveTo>
                  <a:pt x="782662" y="468267"/>
                </a:moveTo>
                <a:lnTo>
                  <a:pt x="819958" y="468267"/>
                </a:lnTo>
                <a:lnTo>
                  <a:pt x="819958" y="836187"/>
                </a:lnTo>
                <a:lnTo>
                  <a:pt x="782662" y="836187"/>
                </a:lnTo>
                <a:close/>
                <a:moveTo>
                  <a:pt x="370188" y="851307"/>
                </a:moveTo>
                <a:lnTo>
                  <a:pt x="370188" y="453147"/>
                </a:lnTo>
                <a:cubicBezTo>
                  <a:pt x="370188" y="444795"/>
                  <a:pt x="363419" y="438027"/>
                  <a:pt x="355068" y="438027"/>
                </a:cubicBezTo>
                <a:lnTo>
                  <a:pt x="287532" y="438027"/>
                </a:lnTo>
                <a:cubicBezTo>
                  <a:pt x="279181" y="438027"/>
                  <a:pt x="272412" y="444795"/>
                  <a:pt x="272412" y="453147"/>
                </a:cubicBezTo>
                <a:lnTo>
                  <a:pt x="272412" y="851307"/>
                </a:lnTo>
                <a:cubicBezTo>
                  <a:pt x="272412" y="859658"/>
                  <a:pt x="279181" y="866427"/>
                  <a:pt x="287532" y="866427"/>
                </a:cubicBezTo>
                <a:lnTo>
                  <a:pt x="355068" y="866427"/>
                </a:lnTo>
                <a:cubicBezTo>
                  <a:pt x="363419" y="866427"/>
                  <a:pt x="370188" y="859658"/>
                  <a:pt x="370188" y="851307"/>
                </a:cubicBezTo>
                <a:close/>
                <a:moveTo>
                  <a:pt x="302652" y="468267"/>
                </a:moveTo>
                <a:lnTo>
                  <a:pt x="339948" y="468267"/>
                </a:lnTo>
                <a:lnTo>
                  <a:pt x="339948" y="836187"/>
                </a:lnTo>
                <a:lnTo>
                  <a:pt x="302652" y="836187"/>
                </a:lnTo>
                <a:close/>
                <a:moveTo>
                  <a:pt x="210219" y="851307"/>
                </a:moveTo>
                <a:lnTo>
                  <a:pt x="210219" y="404057"/>
                </a:lnTo>
                <a:cubicBezTo>
                  <a:pt x="210219" y="395706"/>
                  <a:pt x="203450" y="388937"/>
                  <a:pt x="195099" y="388937"/>
                </a:cubicBezTo>
                <a:lnTo>
                  <a:pt x="127562" y="388937"/>
                </a:lnTo>
                <a:cubicBezTo>
                  <a:pt x="119211" y="388937"/>
                  <a:pt x="112442" y="395706"/>
                  <a:pt x="112442" y="404057"/>
                </a:cubicBezTo>
                <a:lnTo>
                  <a:pt x="112442" y="851256"/>
                </a:lnTo>
                <a:cubicBezTo>
                  <a:pt x="112442" y="859608"/>
                  <a:pt x="119211" y="866376"/>
                  <a:pt x="127562" y="866376"/>
                </a:cubicBezTo>
                <a:lnTo>
                  <a:pt x="195099" y="866376"/>
                </a:lnTo>
                <a:cubicBezTo>
                  <a:pt x="203430" y="866376"/>
                  <a:pt x="210188" y="859638"/>
                  <a:pt x="210219" y="851307"/>
                </a:cubicBezTo>
                <a:close/>
                <a:moveTo>
                  <a:pt x="142682" y="419177"/>
                </a:moveTo>
                <a:lnTo>
                  <a:pt x="179979" y="419177"/>
                </a:lnTo>
                <a:lnTo>
                  <a:pt x="179979" y="836136"/>
                </a:lnTo>
                <a:lnTo>
                  <a:pt x="142682" y="836136"/>
                </a:lnTo>
                <a:close/>
                <a:moveTo>
                  <a:pt x="530208" y="851256"/>
                </a:moveTo>
                <a:lnTo>
                  <a:pt x="530208" y="500926"/>
                </a:lnTo>
                <a:cubicBezTo>
                  <a:pt x="530208" y="492575"/>
                  <a:pt x="523439" y="485806"/>
                  <a:pt x="515088" y="485806"/>
                </a:cubicBezTo>
                <a:lnTo>
                  <a:pt x="447552" y="485806"/>
                </a:lnTo>
                <a:cubicBezTo>
                  <a:pt x="439201" y="485806"/>
                  <a:pt x="432432" y="492575"/>
                  <a:pt x="432432" y="500926"/>
                </a:cubicBezTo>
                <a:lnTo>
                  <a:pt x="432432" y="851307"/>
                </a:lnTo>
                <a:cubicBezTo>
                  <a:pt x="432432" y="859658"/>
                  <a:pt x="439201" y="866427"/>
                  <a:pt x="447552" y="866427"/>
                </a:cubicBezTo>
                <a:lnTo>
                  <a:pt x="515088" y="866427"/>
                </a:lnTo>
                <a:cubicBezTo>
                  <a:pt x="523439" y="866427"/>
                  <a:pt x="530208" y="859658"/>
                  <a:pt x="530208" y="851307"/>
                </a:cubicBezTo>
                <a:close/>
                <a:moveTo>
                  <a:pt x="462672" y="515995"/>
                </a:moveTo>
                <a:lnTo>
                  <a:pt x="499968" y="515995"/>
                </a:lnTo>
                <a:lnTo>
                  <a:pt x="499968" y="836136"/>
                </a:lnTo>
                <a:lnTo>
                  <a:pt x="462672" y="836136"/>
                </a:lnTo>
                <a:close/>
                <a:moveTo>
                  <a:pt x="690178" y="851256"/>
                </a:moveTo>
                <a:lnTo>
                  <a:pt x="690178" y="589176"/>
                </a:lnTo>
                <a:cubicBezTo>
                  <a:pt x="690178" y="580825"/>
                  <a:pt x="683409" y="574056"/>
                  <a:pt x="675058" y="574056"/>
                </a:cubicBezTo>
                <a:lnTo>
                  <a:pt x="607522" y="574056"/>
                </a:lnTo>
                <a:cubicBezTo>
                  <a:pt x="599171" y="574056"/>
                  <a:pt x="592402" y="580825"/>
                  <a:pt x="592402" y="589176"/>
                </a:cubicBezTo>
                <a:lnTo>
                  <a:pt x="592402" y="851256"/>
                </a:lnTo>
                <a:cubicBezTo>
                  <a:pt x="592402" y="859608"/>
                  <a:pt x="599171" y="866376"/>
                  <a:pt x="607522" y="866376"/>
                </a:cubicBezTo>
                <a:lnTo>
                  <a:pt x="675058" y="866376"/>
                </a:lnTo>
                <a:cubicBezTo>
                  <a:pt x="683389" y="866376"/>
                  <a:pt x="690148" y="859638"/>
                  <a:pt x="690178" y="851307"/>
                </a:cubicBezTo>
                <a:close/>
                <a:moveTo>
                  <a:pt x="622642" y="604296"/>
                </a:moveTo>
                <a:lnTo>
                  <a:pt x="659938" y="604296"/>
                </a:lnTo>
                <a:lnTo>
                  <a:pt x="659938" y="836136"/>
                </a:lnTo>
                <a:lnTo>
                  <a:pt x="622642" y="836136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14" name="Graphic 1">
            <a:extLst>
              <a:ext uri="{FF2B5EF4-FFF2-40B4-BE49-F238E27FC236}">
                <a16:creationId xmlns:a16="http://schemas.microsoft.com/office/drawing/2014/main" id="{DB6040E4-14B0-4C78-8E96-B618F3343EDC}"/>
              </a:ext>
            </a:extLst>
          </p:cNvPr>
          <p:cNvSpPr>
            <a:spLocks noChangeAspect="1"/>
          </p:cNvSpPr>
          <p:nvPr/>
        </p:nvSpPr>
        <p:spPr>
          <a:xfrm>
            <a:off x="2311121" y="1105112"/>
            <a:ext cx="743095" cy="648000"/>
          </a:xfrm>
          <a:custGeom>
            <a:avLst/>
            <a:gdLst>
              <a:gd name="connsiteX0" fmla="*/ 1123215 w 1123214"/>
              <a:gd name="connsiteY0" fmla="*/ 964354 h 979474"/>
              <a:gd name="connsiteX1" fmla="*/ 1118780 w 1123214"/>
              <a:gd name="connsiteY1" fmla="*/ 975089 h 979474"/>
              <a:gd name="connsiteX2" fmla="*/ 1108095 w 1123214"/>
              <a:gd name="connsiteY2" fmla="*/ 979474 h 979474"/>
              <a:gd name="connsiteX3" fmla="*/ 396346 w 1123214"/>
              <a:gd name="connsiteY3" fmla="*/ 979474 h 979474"/>
              <a:gd name="connsiteX4" fmla="*/ 396346 w 1123214"/>
              <a:gd name="connsiteY4" fmla="*/ 949234 h 979474"/>
              <a:gd name="connsiteX5" fmla="*/ 1092975 w 1123214"/>
              <a:gd name="connsiteY5" fmla="*/ 949234 h 979474"/>
              <a:gd name="connsiteX6" fmla="*/ 1092975 w 1123214"/>
              <a:gd name="connsiteY6" fmla="*/ 612763 h 979474"/>
              <a:gd name="connsiteX7" fmla="*/ 1123215 w 1123214"/>
              <a:gd name="connsiteY7" fmla="*/ 612763 h 979474"/>
              <a:gd name="connsiteX8" fmla="*/ 30240 w 1123214"/>
              <a:gd name="connsiteY8" fmla="*/ 30240 h 979474"/>
              <a:gd name="connsiteX9" fmla="*/ 1092773 w 1123214"/>
              <a:gd name="connsiteY9" fmla="*/ 30240 h 979474"/>
              <a:gd name="connsiteX10" fmla="*/ 1092773 w 1123214"/>
              <a:gd name="connsiteY10" fmla="*/ 237737 h 979474"/>
              <a:gd name="connsiteX11" fmla="*/ 1092773 w 1123214"/>
              <a:gd name="connsiteY11" fmla="*/ 237737 h 979474"/>
              <a:gd name="connsiteX12" fmla="*/ 1092773 w 1123214"/>
              <a:gd name="connsiteY12" fmla="*/ 489737 h 979474"/>
              <a:gd name="connsiteX13" fmla="*/ 1123013 w 1123214"/>
              <a:gd name="connsiteY13" fmla="*/ 489737 h 979474"/>
              <a:gd name="connsiteX14" fmla="*/ 1123013 w 1123214"/>
              <a:gd name="connsiteY14" fmla="*/ 15120 h 979474"/>
              <a:gd name="connsiteX15" fmla="*/ 1107893 w 1123214"/>
              <a:gd name="connsiteY15" fmla="*/ 0 h 979474"/>
              <a:gd name="connsiteX16" fmla="*/ 15120 w 1123214"/>
              <a:gd name="connsiteY16" fmla="*/ 0 h 979474"/>
              <a:gd name="connsiteX17" fmla="*/ 0 w 1123214"/>
              <a:gd name="connsiteY17" fmla="*/ 15120 h 979474"/>
              <a:gd name="connsiteX18" fmla="*/ 0 w 1123214"/>
              <a:gd name="connsiteY18" fmla="*/ 964354 h 979474"/>
              <a:gd name="connsiteX19" fmla="*/ 15120 w 1123214"/>
              <a:gd name="connsiteY19" fmla="*/ 979474 h 979474"/>
              <a:gd name="connsiteX20" fmla="*/ 267120 w 1123214"/>
              <a:gd name="connsiteY20" fmla="*/ 979474 h 979474"/>
              <a:gd name="connsiteX21" fmla="*/ 267120 w 1123214"/>
              <a:gd name="connsiteY21" fmla="*/ 949234 h 979474"/>
              <a:gd name="connsiteX22" fmla="*/ 30240 w 1123214"/>
              <a:gd name="connsiteY22" fmla="*/ 949234 h 979474"/>
              <a:gd name="connsiteX23" fmla="*/ 103169 w 1123214"/>
              <a:gd name="connsiteY23" fmla="*/ 805544 h 979474"/>
              <a:gd name="connsiteX24" fmla="*/ 1019844 w 1123214"/>
              <a:gd name="connsiteY24" fmla="*/ 805544 h 979474"/>
              <a:gd name="connsiteX25" fmla="*/ 1019844 w 1123214"/>
              <a:gd name="connsiteY25" fmla="*/ 775304 h 979474"/>
              <a:gd name="connsiteX26" fmla="*/ 103169 w 1123214"/>
              <a:gd name="connsiteY26" fmla="*/ 775304 h 979474"/>
              <a:gd name="connsiteX27" fmla="*/ 103421 w 1123214"/>
              <a:gd name="connsiteY27" fmla="*/ 732413 h 979474"/>
              <a:gd name="connsiteX28" fmla="*/ 152762 w 1123214"/>
              <a:gd name="connsiteY28" fmla="*/ 732413 h 979474"/>
              <a:gd name="connsiteX29" fmla="*/ 402495 w 1123214"/>
              <a:gd name="connsiteY29" fmla="*/ 386619 h 979474"/>
              <a:gd name="connsiteX30" fmla="*/ 561507 w 1123214"/>
              <a:gd name="connsiteY30" fmla="*/ 204170 h 979474"/>
              <a:gd name="connsiteX31" fmla="*/ 720519 w 1123214"/>
              <a:gd name="connsiteY31" fmla="*/ 386568 h 979474"/>
              <a:gd name="connsiteX32" fmla="*/ 970251 w 1123214"/>
              <a:gd name="connsiteY32" fmla="*/ 732363 h 979474"/>
              <a:gd name="connsiteX33" fmla="*/ 1019593 w 1123214"/>
              <a:gd name="connsiteY33" fmla="*/ 732363 h 979474"/>
              <a:gd name="connsiteX34" fmla="*/ 1019593 w 1123214"/>
              <a:gd name="connsiteY34" fmla="*/ 702123 h 979474"/>
              <a:gd name="connsiteX35" fmla="*/ 971813 w 1123214"/>
              <a:gd name="connsiteY35" fmla="*/ 702123 h 979474"/>
              <a:gd name="connsiteX36" fmla="*/ 748138 w 1123214"/>
              <a:gd name="connsiteY36" fmla="*/ 374170 h 979474"/>
              <a:gd name="connsiteX37" fmla="*/ 561658 w 1123214"/>
              <a:gd name="connsiteY37" fmla="*/ 173880 h 979474"/>
              <a:gd name="connsiteX38" fmla="*/ 375178 w 1123214"/>
              <a:gd name="connsiteY38" fmla="*/ 374170 h 979474"/>
              <a:gd name="connsiteX39" fmla="*/ 151603 w 1123214"/>
              <a:gd name="connsiteY39" fmla="*/ 702123 h 979474"/>
              <a:gd name="connsiteX40" fmla="*/ 103723 w 1123214"/>
              <a:gd name="connsiteY40" fmla="*/ 702123 h 979474"/>
              <a:gd name="connsiteX41" fmla="*/ 546941 w 1123214"/>
              <a:gd name="connsiteY41" fmla="*/ 717293 h 979474"/>
              <a:gd name="connsiteX42" fmla="*/ 577181 w 1123214"/>
              <a:gd name="connsiteY42" fmla="*/ 717293 h 979474"/>
              <a:gd name="connsiteX43" fmla="*/ 577181 w 1123214"/>
              <a:gd name="connsiteY43" fmla="*/ 249631 h 979474"/>
              <a:gd name="connsiteX44" fmla="*/ 546941 w 1123214"/>
              <a:gd name="connsiteY44" fmla="*/ 249631 h 979474"/>
              <a:gd name="connsiteX45" fmla="*/ 712253 w 1123214"/>
              <a:gd name="connsiteY45" fmla="*/ 717293 h 979474"/>
              <a:gd name="connsiteX46" fmla="*/ 712253 w 1123214"/>
              <a:gd name="connsiteY46" fmla="*/ 442512 h 979474"/>
              <a:gd name="connsiteX47" fmla="*/ 682013 w 1123214"/>
              <a:gd name="connsiteY47" fmla="*/ 442512 h 979474"/>
              <a:gd name="connsiteX48" fmla="*/ 682013 w 1123214"/>
              <a:gd name="connsiteY48" fmla="*/ 717293 h 979474"/>
              <a:gd name="connsiteX49" fmla="*/ 847325 w 1123214"/>
              <a:gd name="connsiteY49" fmla="*/ 717293 h 979474"/>
              <a:gd name="connsiteX50" fmla="*/ 847325 w 1123214"/>
              <a:gd name="connsiteY50" fmla="*/ 635897 h 979474"/>
              <a:gd name="connsiteX51" fmla="*/ 817085 w 1123214"/>
              <a:gd name="connsiteY51" fmla="*/ 635897 h 979474"/>
              <a:gd name="connsiteX52" fmla="*/ 817085 w 1123214"/>
              <a:gd name="connsiteY52" fmla="*/ 717545 h 979474"/>
              <a:gd name="connsiteX53" fmla="*/ 442159 w 1123214"/>
              <a:gd name="connsiteY53" fmla="*/ 717293 h 979474"/>
              <a:gd name="connsiteX54" fmla="*/ 442159 w 1123214"/>
              <a:gd name="connsiteY54" fmla="*/ 442512 h 979474"/>
              <a:gd name="connsiteX55" fmla="*/ 411919 w 1123214"/>
              <a:gd name="connsiteY55" fmla="*/ 442512 h 979474"/>
              <a:gd name="connsiteX56" fmla="*/ 411919 w 1123214"/>
              <a:gd name="connsiteY56" fmla="*/ 717293 h 979474"/>
              <a:gd name="connsiteX57" fmla="*/ 307087 w 1123214"/>
              <a:gd name="connsiteY57" fmla="*/ 717293 h 979474"/>
              <a:gd name="connsiteX58" fmla="*/ 307087 w 1123214"/>
              <a:gd name="connsiteY58" fmla="*/ 635897 h 979474"/>
              <a:gd name="connsiteX59" fmla="*/ 276847 w 1123214"/>
              <a:gd name="connsiteY59" fmla="*/ 635897 h 979474"/>
              <a:gd name="connsiteX60" fmla="*/ 276847 w 1123214"/>
              <a:gd name="connsiteY60" fmla="*/ 717545 h 979474"/>
              <a:gd name="connsiteX61" fmla="*/ 996711 w 1123214"/>
              <a:gd name="connsiteY61" fmla="*/ 404057 h 979474"/>
              <a:gd name="connsiteX62" fmla="*/ 966471 w 1123214"/>
              <a:gd name="connsiteY62" fmla="*/ 404057 h 979474"/>
              <a:gd name="connsiteX63" fmla="*/ 966471 w 1123214"/>
              <a:gd name="connsiteY63" fmla="*/ 635897 h 979474"/>
              <a:gd name="connsiteX64" fmla="*/ 996711 w 1123214"/>
              <a:gd name="connsiteY64" fmla="*/ 635897 h 979474"/>
              <a:gd name="connsiteX65" fmla="*/ 157601 w 1123214"/>
              <a:gd name="connsiteY65" fmla="*/ 404057 h 979474"/>
              <a:gd name="connsiteX66" fmla="*/ 127361 w 1123214"/>
              <a:gd name="connsiteY66" fmla="*/ 404057 h 979474"/>
              <a:gd name="connsiteX67" fmla="*/ 127361 w 1123214"/>
              <a:gd name="connsiteY67" fmla="*/ 635897 h 979474"/>
              <a:gd name="connsiteX68" fmla="*/ 157601 w 1123214"/>
              <a:gd name="connsiteY68" fmla="*/ 635897 h 979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1123214" h="979474">
                <a:moveTo>
                  <a:pt x="1123215" y="964354"/>
                </a:moveTo>
                <a:cubicBezTo>
                  <a:pt x="1123225" y="968381"/>
                  <a:pt x="1121627" y="972247"/>
                  <a:pt x="1118780" y="975089"/>
                </a:cubicBezTo>
                <a:cubicBezTo>
                  <a:pt x="1115937" y="977907"/>
                  <a:pt x="1112097" y="979484"/>
                  <a:pt x="1108095" y="979474"/>
                </a:cubicBezTo>
                <a:lnTo>
                  <a:pt x="396346" y="979474"/>
                </a:lnTo>
                <a:lnTo>
                  <a:pt x="396346" y="949234"/>
                </a:lnTo>
                <a:lnTo>
                  <a:pt x="1092975" y="949234"/>
                </a:lnTo>
                <a:lnTo>
                  <a:pt x="1092975" y="612763"/>
                </a:lnTo>
                <a:lnTo>
                  <a:pt x="1123215" y="612763"/>
                </a:lnTo>
                <a:close/>
                <a:moveTo>
                  <a:pt x="30240" y="30240"/>
                </a:moveTo>
                <a:lnTo>
                  <a:pt x="1092773" y="30240"/>
                </a:lnTo>
                <a:lnTo>
                  <a:pt x="1092773" y="237737"/>
                </a:lnTo>
                <a:lnTo>
                  <a:pt x="1092773" y="237737"/>
                </a:lnTo>
                <a:lnTo>
                  <a:pt x="1092773" y="489737"/>
                </a:lnTo>
                <a:lnTo>
                  <a:pt x="1123013" y="489737"/>
                </a:lnTo>
                <a:lnTo>
                  <a:pt x="1123013" y="15120"/>
                </a:lnTo>
                <a:cubicBezTo>
                  <a:pt x="1123013" y="6769"/>
                  <a:pt x="1116245" y="0"/>
                  <a:pt x="1107893" y="0"/>
                </a:cubicBezTo>
                <a:lnTo>
                  <a:pt x="15120" y="0"/>
                </a:lnTo>
                <a:cubicBezTo>
                  <a:pt x="6769" y="0"/>
                  <a:pt x="0" y="6769"/>
                  <a:pt x="0" y="15120"/>
                </a:cubicBezTo>
                <a:lnTo>
                  <a:pt x="0" y="964354"/>
                </a:lnTo>
                <a:cubicBezTo>
                  <a:pt x="0" y="972705"/>
                  <a:pt x="6769" y="979474"/>
                  <a:pt x="15120" y="979474"/>
                </a:cubicBezTo>
                <a:lnTo>
                  <a:pt x="267120" y="979474"/>
                </a:lnTo>
                <a:lnTo>
                  <a:pt x="267120" y="949234"/>
                </a:lnTo>
                <a:lnTo>
                  <a:pt x="30240" y="949234"/>
                </a:lnTo>
                <a:close/>
                <a:moveTo>
                  <a:pt x="103169" y="805544"/>
                </a:moveTo>
                <a:lnTo>
                  <a:pt x="1019844" y="805544"/>
                </a:lnTo>
                <a:lnTo>
                  <a:pt x="1019844" y="775304"/>
                </a:lnTo>
                <a:lnTo>
                  <a:pt x="103169" y="775304"/>
                </a:lnTo>
                <a:close/>
                <a:moveTo>
                  <a:pt x="103421" y="732413"/>
                </a:moveTo>
                <a:lnTo>
                  <a:pt x="152762" y="732413"/>
                </a:lnTo>
                <a:cubicBezTo>
                  <a:pt x="192730" y="730296"/>
                  <a:pt x="304668" y="605909"/>
                  <a:pt x="402495" y="386619"/>
                </a:cubicBezTo>
                <a:cubicBezTo>
                  <a:pt x="455667" y="267221"/>
                  <a:pt x="510703" y="204170"/>
                  <a:pt x="561507" y="204170"/>
                </a:cubicBezTo>
                <a:cubicBezTo>
                  <a:pt x="612310" y="204170"/>
                  <a:pt x="667347" y="267221"/>
                  <a:pt x="720519" y="386568"/>
                </a:cubicBezTo>
                <a:cubicBezTo>
                  <a:pt x="818547" y="605657"/>
                  <a:pt x="930284" y="730246"/>
                  <a:pt x="970251" y="732363"/>
                </a:cubicBezTo>
                <a:lnTo>
                  <a:pt x="1019593" y="732363"/>
                </a:lnTo>
                <a:lnTo>
                  <a:pt x="1019593" y="702123"/>
                </a:lnTo>
                <a:lnTo>
                  <a:pt x="971813" y="702123"/>
                </a:lnTo>
                <a:cubicBezTo>
                  <a:pt x="951250" y="698444"/>
                  <a:pt x="846216" y="594065"/>
                  <a:pt x="748138" y="374170"/>
                </a:cubicBezTo>
                <a:cubicBezTo>
                  <a:pt x="688011" y="239400"/>
                  <a:pt x="627178" y="173880"/>
                  <a:pt x="561658" y="173880"/>
                </a:cubicBezTo>
                <a:cubicBezTo>
                  <a:pt x="496138" y="173880"/>
                  <a:pt x="435154" y="239400"/>
                  <a:pt x="375178" y="374170"/>
                </a:cubicBezTo>
                <a:cubicBezTo>
                  <a:pt x="276948" y="594317"/>
                  <a:pt x="171814" y="698695"/>
                  <a:pt x="151603" y="702123"/>
                </a:cubicBezTo>
                <a:lnTo>
                  <a:pt x="103723" y="702123"/>
                </a:lnTo>
                <a:close/>
                <a:moveTo>
                  <a:pt x="546941" y="717293"/>
                </a:moveTo>
                <a:lnTo>
                  <a:pt x="577181" y="717293"/>
                </a:lnTo>
                <a:lnTo>
                  <a:pt x="577181" y="249631"/>
                </a:lnTo>
                <a:lnTo>
                  <a:pt x="546941" y="249631"/>
                </a:lnTo>
                <a:close/>
                <a:moveTo>
                  <a:pt x="712253" y="717293"/>
                </a:moveTo>
                <a:lnTo>
                  <a:pt x="712253" y="442512"/>
                </a:lnTo>
                <a:lnTo>
                  <a:pt x="682013" y="442512"/>
                </a:lnTo>
                <a:lnTo>
                  <a:pt x="682013" y="717293"/>
                </a:lnTo>
                <a:close/>
                <a:moveTo>
                  <a:pt x="847325" y="717293"/>
                </a:moveTo>
                <a:lnTo>
                  <a:pt x="847325" y="635897"/>
                </a:lnTo>
                <a:lnTo>
                  <a:pt x="817085" y="635897"/>
                </a:lnTo>
                <a:lnTo>
                  <a:pt x="817085" y="717545"/>
                </a:lnTo>
                <a:close/>
                <a:moveTo>
                  <a:pt x="442159" y="717293"/>
                </a:moveTo>
                <a:lnTo>
                  <a:pt x="442159" y="442512"/>
                </a:lnTo>
                <a:lnTo>
                  <a:pt x="411919" y="442512"/>
                </a:lnTo>
                <a:lnTo>
                  <a:pt x="411919" y="717293"/>
                </a:lnTo>
                <a:close/>
                <a:moveTo>
                  <a:pt x="307087" y="717293"/>
                </a:moveTo>
                <a:lnTo>
                  <a:pt x="307087" y="635897"/>
                </a:lnTo>
                <a:lnTo>
                  <a:pt x="276847" y="635897"/>
                </a:lnTo>
                <a:lnTo>
                  <a:pt x="276847" y="717545"/>
                </a:lnTo>
                <a:close/>
                <a:moveTo>
                  <a:pt x="996711" y="404057"/>
                </a:moveTo>
                <a:lnTo>
                  <a:pt x="966471" y="404057"/>
                </a:lnTo>
                <a:lnTo>
                  <a:pt x="966471" y="635897"/>
                </a:lnTo>
                <a:lnTo>
                  <a:pt x="996711" y="635897"/>
                </a:lnTo>
                <a:close/>
                <a:moveTo>
                  <a:pt x="157601" y="404057"/>
                </a:moveTo>
                <a:lnTo>
                  <a:pt x="127361" y="404057"/>
                </a:lnTo>
                <a:lnTo>
                  <a:pt x="127361" y="635897"/>
                </a:lnTo>
                <a:lnTo>
                  <a:pt x="157601" y="635897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15" name="Graphic 1">
            <a:extLst>
              <a:ext uri="{FF2B5EF4-FFF2-40B4-BE49-F238E27FC236}">
                <a16:creationId xmlns:a16="http://schemas.microsoft.com/office/drawing/2014/main" id="{0B00D42F-4B9D-4274-9EB3-EF33852D5A5D}"/>
              </a:ext>
            </a:extLst>
          </p:cNvPr>
          <p:cNvSpPr>
            <a:spLocks noChangeAspect="1"/>
          </p:cNvSpPr>
          <p:nvPr/>
        </p:nvSpPr>
        <p:spPr>
          <a:xfrm>
            <a:off x="3483359" y="1105112"/>
            <a:ext cx="346323" cy="648000"/>
          </a:xfrm>
          <a:custGeom>
            <a:avLst/>
            <a:gdLst>
              <a:gd name="connsiteX0" fmla="*/ 255983 w 703737"/>
              <a:gd name="connsiteY0" fmla="*/ 447452 h 1316753"/>
              <a:gd name="connsiteX1" fmla="*/ 234613 w 703737"/>
              <a:gd name="connsiteY1" fmla="*/ 468822 h 1316753"/>
              <a:gd name="connsiteX2" fmla="*/ 234628 w 703737"/>
              <a:gd name="connsiteY2" fmla="*/ 234679 h 1316753"/>
              <a:gd name="connsiteX3" fmla="*/ 468772 w 703737"/>
              <a:gd name="connsiteY3" fmla="*/ 234694 h 1316753"/>
              <a:gd name="connsiteX4" fmla="*/ 468772 w 703737"/>
              <a:gd name="connsiteY4" fmla="*/ 468822 h 1316753"/>
              <a:gd name="connsiteX5" fmla="*/ 447503 w 703737"/>
              <a:gd name="connsiteY5" fmla="*/ 447452 h 1316753"/>
              <a:gd name="connsiteX6" fmla="*/ 447432 w 703737"/>
              <a:gd name="connsiteY6" fmla="*/ 256003 h 1316753"/>
              <a:gd name="connsiteX7" fmla="*/ 255983 w 703737"/>
              <a:gd name="connsiteY7" fmla="*/ 256074 h 1316753"/>
              <a:gd name="connsiteX8" fmla="*/ 255983 w 703737"/>
              <a:gd name="connsiteY8" fmla="*/ 447452 h 1316753"/>
              <a:gd name="connsiteX9" fmla="*/ 690683 w 703737"/>
              <a:gd name="connsiteY9" fmla="*/ 282241 h 1316753"/>
              <a:gd name="connsiteX10" fmla="*/ 636805 w 703737"/>
              <a:gd name="connsiteY10" fmla="*/ 273724 h 1316753"/>
              <a:gd name="connsiteX11" fmla="*/ 608783 w 703737"/>
              <a:gd name="connsiteY11" fmla="*/ 205331 h 1316753"/>
              <a:gd name="connsiteX12" fmla="*/ 640837 w 703737"/>
              <a:gd name="connsiteY12" fmla="*/ 161231 h 1316753"/>
              <a:gd name="connsiteX13" fmla="*/ 639325 w 703737"/>
              <a:gd name="connsiteY13" fmla="*/ 141625 h 1316753"/>
              <a:gd name="connsiteX14" fmla="*/ 562112 w 703737"/>
              <a:gd name="connsiteY14" fmla="*/ 64463 h 1316753"/>
              <a:gd name="connsiteX15" fmla="*/ 542507 w 703737"/>
              <a:gd name="connsiteY15" fmla="*/ 62900 h 1316753"/>
              <a:gd name="connsiteX16" fmla="*/ 498457 w 703737"/>
              <a:gd name="connsiteY16" fmla="*/ 94955 h 1316753"/>
              <a:gd name="connsiteX17" fmla="*/ 430014 w 703737"/>
              <a:gd name="connsiteY17" fmla="*/ 66630 h 1316753"/>
              <a:gd name="connsiteX18" fmla="*/ 421496 w 703737"/>
              <a:gd name="connsiteY18" fmla="*/ 12752 h 1316753"/>
              <a:gd name="connsiteX19" fmla="*/ 406376 w 703737"/>
              <a:gd name="connsiteY19" fmla="*/ 1 h 1316753"/>
              <a:gd name="connsiteX20" fmla="*/ 297160 w 703737"/>
              <a:gd name="connsiteY20" fmla="*/ 1 h 1316753"/>
              <a:gd name="connsiteX21" fmla="*/ 282040 w 703737"/>
              <a:gd name="connsiteY21" fmla="*/ 12752 h 1316753"/>
              <a:gd name="connsiteX22" fmla="*/ 273522 w 703737"/>
              <a:gd name="connsiteY22" fmla="*/ 66630 h 1316753"/>
              <a:gd name="connsiteX23" fmla="*/ 205079 w 703737"/>
              <a:gd name="connsiteY23" fmla="*/ 94955 h 1316753"/>
              <a:gd name="connsiteX24" fmla="*/ 161029 w 703737"/>
              <a:gd name="connsiteY24" fmla="*/ 62900 h 1316753"/>
              <a:gd name="connsiteX25" fmla="*/ 141424 w 703737"/>
              <a:gd name="connsiteY25" fmla="*/ 64463 h 1316753"/>
              <a:gd name="connsiteX26" fmla="*/ 64463 w 703737"/>
              <a:gd name="connsiteY26" fmla="*/ 141625 h 1316753"/>
              <a:gd name="connsiteX27" fmla="*/ 62951 w 703737"/>
              <a:gd name="connsiteY27" fmla="*/ 161231 h 1316753"/>
              <a:gd name="connsiteX28" fmla="*/ 95005 w 703737"/>
              <a:gd name="connsiteY28" fmla="*/ 205331 h 1316753"/>
              <a:gd name="connsiteX29" fmla="*/ 66680 w 703737"/>
              <a:gd name="connsiteY29" fmla="*/ 273724 h 1316753"/>
              <a:gd name="connsiteX30" fmla="*/ 12803 w 703737"/>
              <a:gd name="connsiteY30" fmla="*/ 282241 h 1316753"/>
              <a:gd name="connsiteX31" fmla="*/ 51 w 703737"/>
              <a:gd name="connsiteY31" fmla="*/ 297361 h 1316753"/>
              <a:gd name="connsiteX32" fmla="*/ 51 w 703737"/>
              <a:gd name="connsiteY32" fmla="*/ 406225 h 1316753"/>
              <a:gd name="connsiteX33" fmla="*/ 12803 w 703737"/>
              <a:gd name="connsiteY33" fmla="*/ 421345 h 1316753"/>
              <a:gd name="connsiteX34" fmla="*/ 66680 w 703737"/>
              <a:gd name="connsiteY34" fmla="*/ 429863 h 1316753"/>
              <a:gd name="connsiteX35" fmla="*/ 95005 w 703737"/>
              <a:gd name="connsiteY35" fmla="*/ 498306 h 1316753"/>
              <a:gd name="connsiteX36" fmla="*/ 62900 w 703737"/>
              <a:gd name="connsiteY36" fmla="*/ 542305 h 1316753"/>
              <a:gd name="connsiteX37" fmla="*/ 64412 w 703737"/>
              <a:gd name="connsiteY37" fmla="*/ 561861 h 1316753"/>
              <a:gd name="connsiteX38" fmla="*/ 141625 w 703737"/>
              <a:gd name="connsiteY38" fmla="*/ 639073 h 1316753"/>
              <a:gd name="connsiteX39" fmla="*/ 161231 w 703737"/>
              <a:gd name="connsiteY39" fmla="*/ 640585 h 1316753"/>
              <a:gd name="connsiteX40" fmla="*/ 205280 w 703737"/>
              <a:gd name="connsiteY40" fmla="*/ 608531 h 1316753"/>
              <a:gd name="connsiteX41" fmla="*/ 283602 w 703737"/>
              <a:gd name="connsiteY41" fmla="*/ 639376 h 1316753"/>
              <a:gd name="connsiteX42" fmla="*/ 290557 w 703737"/>
              <a:gd name="connsiteY42" fmla="*/ 609942 h 1316753"/>
              <a:gd name="connsiteX43" fmla="*/ 212437 w 703737"/>
              <a:gd name="connsiteY43" fmla="*/ 577585 h 1316753"/>
              <a:gd name="connsiteX44" fmla="*/ 195553 w 703737"/>
              <a:gd name="connsiteY44" fmla="*/ 578241 h 1316753"/>
              <a:gd name="connsiteX45" fmla="*/ 153872 w 703737"/>
              <a:gd name="connsiteY45" fmla="*/ 608481 h 1316753"/>
              <a:gd name="connsiteX46" fmla="*/ 94955 w 703737"/>
              <a:gd name="connsiteY46" fmla="*/ 549563 h 1316753"/>
              <a:gd name="connsiteX47" fmla="*/ 125195 w 703737"/>
              <a:gd name="connsiteY47" fmla="*/ 507882 h 1316753"/>
              <a:gd name="connsiteX48" fmla="*/ 125800 w 703737"/>
              <a:gd name="connsiteY48" fmla="*/ 491049 h 1316753"/>
              <a:gd name="connsiteX49" fmla="*/ 93443 w 703737"/>
              <a:gd name="connsiteY49" fmla="*/ 412878 h 1316753"/>
              <a:gd name="connsiteX50" fmla="*/ 81095 w 703737"/>
              <a:gd name="connsiteY50" fmla="*/ 401437 h 1316753"/>
              <a:gd name="connsiteX51" fmla="*/ 30140 w 703737"/>
              <a:gd name="connsiteY51" fmla="*/ 393373 h 1316753"/>
              <a:gd name="connsiteX52" fmla="*/ 30140 w 703737"/>
              <a:gd name="connsiteY52" fmla="*/ 310112 h 1316753"/>
              <a:gd name="connsiteX53" fmla="*/ 81095 w 703737"/>
              <a:gd name="connsiteY53" fmla="*/ 302048 h 1316753"/>
              <a:gd name="connsiteX54" fmla="*/ 93443 w 703737"/>
              <a:gd name="connsiteY54" fmla="*/ 290557 h 1316753"/>
              <a:gd name="connsiteX55" fmla="*/ 125800 w 703737"/>
              <a:gd name="connsiteY55" fmla="*/ 212437 h 1316753"/>
              <a:gd name="connsiteX56" fmla="*/ 125195 w 703737"/>
              <a:gd name="connsiteY56" fmla="*/ 195604 h 1316753"/>
              <a:gd name="connsiteX57" fmla="*/ 94955 w 703737"/>
              <a:gd name="connsiteY57" fmla="*/ 153872 h 1316753"/>
              <a:gd name="connsiteX58" fmla="*/ 153872 w 703737"/>
              <a:gd name="connsiteY58" fmla="*/ 94955 h 1316753"/>
              <a:gd name="connsiteX59" fmla="*/ 195553 w 703737"/>
              <a:gd name="connsiteY59" fmla="*/ 125195 h 1316753"/>
              <a:gd name="connsiteX60" fmla="*/ 212437 w 703737"/>
              <a:gd name="connsiteY60" fmla="*/ 125800 h 1316753"/>
              <a:gd name="connsiteX61" fmla="*/ 290557 w 703737"/>
              <a:gd name="connsiteY61" fmla="*/ 93443 h 1316753"/>
              <a:gd name="connsiteX62" fmla="*/ 302048 w 703737"/>
              <a:gd name="connsiteY62" fmla="*/ 81095 h 1316753"/>
              <a:gd name="connsiteX63" fmla="*/ 310062 w 703737"/>
              <a:gd name="connsiteY63" fmla="*/ 30140 h 1316753"/>
              <a:gd name="connsiteX64" fmla="*/ 393424 w 703737"/>
              <a:gd name="connsiteY64" fmla="*/ 30140 h 1316753"/>
              <a:gd name="connsiteX65" fmla="*/ 401437 w 703737"/>
              <a:gd name="connsiteY65" fmla="*/ 81095 h 1316753"/>
              <a:gd name="connsiteX66" fmla="*/ 412929 w 703737"/>
              <a:gd name="connsiteY66" fmla="*/ 93443 h 1316753"/>
              <a:gd name="connsiteX67" fmla="*/ 491049 w 703737"/>
              <a:gd name="connsiteY67" fmla="*/ 125800 h 1316753"/>
              <a:gd name="connsiteX68" fmla="*/ 507932 w 703737"/>
              <a:gd name="connsiteY68" fmla="*/ 125195 h 1316753"/>
              <a:gd name="connsiteX69" fmla="*/ 549613 w 703737"/>
              <a:gd name="connsiteY69" fmla="*/ 94955 h 1316753"/>
              <a:gd name="connsiteX70" fmla="*/ 608783 w 703737"/>
              <a:gd name="connsiteY70" fmla="*/ 153872 h 1316753"/>
              <a:gd name="connsiteX71" fmla="*/ 578543 w 703737"/>
              <a:gd name="connsiteY71" fmla="*/ 195604 h 1316753"/>
              <a:gd name="connsiteX72" fmla="*/ 577938 w 703737"/>
              <a:gd name="connsiteY72" fmla="*/ 212437 h 1316753"/>
              <a:gd name="connsiteX73" fmla="*/ 610295 w 703737"/>
              <a:gd name="connsiteY73" fmla="*/ 290557 h 1316753"/>
              <a:gd name="connsiteX74" fmla="*/ 622643 w 703737"/>
              <a:gd name="connsiteY74" fmla="*/ 302048 h 1316753"/>
              <a:gd name="connsiteX75" fmla="*/ 673597 w 703737"/>
              <a:gd name="connsiteY75" fmla="*/ 310112 h 1316753"/>
              <a:gd name="connsiteX76" fmla="*/ 673597 w 703737"/>
              <a:gd name="connsiteY76" fmla="*/ 393424 h 1316753"/>
              <a:gd name="connsiteX77" fmla="*/ 622643 w 703737"/>
              <a:gd name="connsiteY77" fmla="*/ 401488 h 1316753"/>
              <a:gd name="connsiteX78" fmla="*/ 610295 w 703737"/>
              <a:gd name="connsiteY78" fmla="*/ 412929 h 1316753"/>
              <a:gd name="connsiteX79" fmla="*/ 577938 w 703737"/>
              <a:gd name="connsiteY79" fmla="*/ 491099 h 1316753"/>
              <a:gd name="connsiteX80" fmla="*/ 578543 w 703737"/>
              <a:gd name="connsiteY80" fmla="*/ 507932 h 1316753"/>
              <a:gd name="connsiteX81" fmla="*/ 608783 w 703737"/>
              <a:gd name="connsiteY81" fmla="*/ 549613 h 1316753"/>
              <a:gd name="connsiteX82" fmla="*/ 549865 w 703737"/>
              <a:gd name="connsiteY82" fmla="*/ 608531 h 1316753"/>
              <a:gd name="connsiteX83" fmla="*/ 508185 w 703737"/>
              <a:gd name="connsiteY83" fmla="*/ 578291 h 1316753"/>
              <a:gd name="connsiteX84" fmla="*/ 491301 w 703737"/>
              <a:gd name="connsiteY84" fmla="*/ 577636 h 1316753"/>
              <a:gd name="connsiteX85" fmla="*/ 413180 w 703737"/>
              <a:gd name="connsiteY85" fmla="*/ 609993 h 1316753"/>
              <a:gd name="connsiteX86" fmla="*/ 420136 w 703737"/>
              <a:gd name="connsiteY86" fmla="*/ 639426 h 1316753"/>
              <a:gd name="connsiteX87" fmla="*/ 498457 w 703737"/>
              <a:gd name="connsiteY87" fmla="*/ 608581 h 1316753"/>
              <a:gd name="connsiteX88" fmla="*/ 542507 w 703737"/>
              <a:gd name="connsiteY88" fmla="*/ 640636 h 1316753"/>
              <a:gd name="connsiteX89" fmla="*/ 562112 w 703737"/>
              <a:gd name="connsiteY89" fmla="*/ 639124 h 1316753"/>
              <a:gd name="connsiteX90" fmla="*/ 639023 w 703737"/>
              <a:gd name="connsiteY90" fmla="*/ 561861 h 1316753"/>
              <a:gd name="connsiteX91" fmla="*/ 640535 w 703737"/>
              <a:gd name="connsiteY91" fmla="*/ 542305 h 1316753"/>
              <a:gd name="connsiteX92" fmla="*/ 608783 w 703737"/>
              <a:gd name="connsiteY92" fmla="*/ 498205 h 1316753"/>
              <a:gd name="connsiteX93" fmla="*/ 637108 w 703737"/>
              <a:gd name="connsiteY93" fmla="*/ 429762 h 1316753"/>
              <a:gd name="connsiteX94" fmla="*/ 690733 w 703737"/>
              <a:gd name="connsiteY94" fmla="*/ 421345 h 1316753"/>
              <a:gd name="connsiteX95" fmla="*/ 703485 w 703737"/>
              <a:gd name="connsiteY95" fmla="*/ 406225 h 1316753"/>
              <a:gd name="connsiteX96" fmla="*/ 703485 w 703737"/>
              <a:gd name="connsiteY96" fmla="*/ 297160 h 1316753"/>
              <a:gd name="connsiteX97" fmla="*/ 690733 w 703737"/>
              <a:gd name="connsiteY97" fmla="*/ 282241 h 1316753"/>
              <a:gd name="connsiteX98" fmla="*/ 255983 w 703737"/>
              <a:gd name="connsiteY98" fmla="*/ 868998 h 1316753"/>
              <a:gd name="connsiteX99" fmla="*/ 234613 w 703737"/>
              <a:gd name="connsiteY99" fmla="*/ 847629 h 1316753"/>
              <a:gd name="connsiteX100" fmla="*/ 234628 w 703737"/>
              <a:gd name="connsiteY100" fmla="*/ 1081772 h 1316753"/>
              <a:gd name="connsiteX101" fmla="*/ 468772 w 703737"/>
              <a:gd name="connsiteY101" fmla="*/ 1081757 h 1316753"/>
              <a:gd name="connsiteX102" fmla="*/ 468772 w 703737"/>
              <a:gd name="connsiteY102" fmla="*/ 847629 h 1316753"/>
              <a:gd name="connsiteX103" fmla="*/ 447503 w 703737"/>
              <a:gd name="connsiteY103" fmla="*/ 868998 h 1316753"/>
              <a:gd name="connsiteX104" fmla="*/ 447432 w 703737"/>
              <a:gd name="connsiteY104" fmla="*/ 1060448 h 1316753"/>
              <a:gd name="connsiteX105" fmla="*/ 255983 w 703737"/>
              <a:gd name="connsiteY105" fmla="*/ 1060377 h 1316753"/>
              <a:gd name="connsiteX106" fmla="*/ 255983 w 703737"/>
              <a:gd name="connsiteY106" fmla="*/ 868998 h 1316753"/>
              <a:gd name="connsiteX107" fmla="*/ 690683 w 703737"/>
              <a:gd name="connsiteY107" fmla="*/ 895206 h 1316753"/>
              <a:gd name="connsiteX108" fmla="*/ 636805 w 703737"/>
              <a:gd name="connsiteY108" fmla="*/ 886689 h 1316753"/>
              <a:gd name="connsiteX109" fmla="*/ 608783 w 703737"/>
              <a:gd name="connsiteY109" fmla="*/ 818245 h 1316753"/>
              <a:gd name="connsiteX110" fmla="*/ 640837 w 703737"/>
              <a:gd name="connsiteY110" fmla="*/ 774145 h 1316753"/>
              <a:gd name="connsiteX111" fmla="*/ 639325 w 703737"/>
              <a:gd name="connsiteY111" fmla="*/ 754590 h 1316753"/>
              <a:gd name="connsiteX112" fmla="*/ 561861 w 703737"/>
              <a:gd name="connsiteY112" fmla="*/ 677377 h 1316753"/>
              <a:gd name="connsiteX113" fmla="*/ 542255 w 703737"/>
              <a:gd name="connsiteY113" fmla="*/ 675865 h 1316753"/>
              <a:gd name="connsiteX114" fmla="*/ 498205 w 703737"/>
              <a:gd name="connsiteY114" fmla="*/ 707920 h 1316753"/>
              <a:gd name="connsiteX115" fmla="*/ 419884 w 703737"/>
              <a:gd name="connsiteY115" fmla="*/ 677075 h 1316753"/>
              <a:gd name="connsiteX116" fmla="*/ 412929 w 703737"/>
              <a:gd name="connsiteY116" fmla="*/ 706509 h 1316753"/>
              <a:gd name="connsiteX117" fmla="*/ 491049 w 703737"/>
              <a:gd name="connsiteY117" fmla="*/ 738865 h 1316753"/>
              <a:gd name="connsiteX118" fmla="*/ 507932 w 703737"/>
              <a:gd name="connsiteY118" fmla="*/ 738210 h 1316753"/>
              <a:gd name="connsiteX119" fmla="*/ 549613 w 703737"/>
              <a:gd name="connsiteY119" fmla="*/ 707970 h 1316753"/>
              <a:gd name="connsiteX120" fmla="*/ 608783 w 703737"/>
              <a:gd name="connsiteY120" fmla="*/ 766837 h 1316753"/>
              <a:gd name="connsiteX121" fmla="*/ 578543 w 703737"/>
              <a:gd name="connsiteY121" fmla="*/ 808518 h 1316753"/>
              <a:gd name="connsiteX122" fmla="*/ 577938 w 703737"/>
              <a:gd name="connsiteY122" fmla="*/ 825352 h 1316753"/>
              <a:gd name="connsiteX123" fmla="*/ 610295 w 703737"/>
              <a:gd name="connsiteY123" fmla="*/ 903522 h 1316753"/>
              <a:gd name="connsiteX124" fmla="*/ 622643 w 703737"/>
              <a:gd name="connsiteY124" fmla="*/ 914963 h 1316753"/>
              <a:gd name="connsiteX125" fmla="*/ 673597 w 703737"/>
              <a:gd name="connsiteY125" fmla="*/ 923027 h 1316753"/>
              <a:gd name="connsiteX126" fmla="*/ 673597 w 703737"/>
              <a:gd name="connsiteY126" fmla="*/ 1006338 h 1316753"/>
              <a:gd name="connsiteX127" fmla="*/ 622643 w 703737"/>
              <a:gd name="connsiteY127" fmla="*/ 1014402 h 1316753"/>
              <a:gd name="connsiteX128" fmla="*/ 610295 w 703737"/>
              <a:gd name="connsiteY128" fmla="*/ 1025894 h 1316753"/>
              <a:gd name="connsiteX129" fmla="*/ 577938 w 703737"/>
              <a:gd name="connsiteY129" fmla="*/ 1104014 h 1316753"/>
              <a:gd name="connsiteX130" fmla="*/ 578543 w 703737"/>
              <a:gd name="connsiteY130" fmla="*/ 1120847 h 1316753"/>
              <a:gd name="connsiteX131" fmla="*/ 608783 w 703737"/>
              <a:gd name="connsiteY131" fmla="*/ 1162578 h 1316753"/>
              <a:gd name="connsiteX132" fmla="*/ 549865 w 703737"/>
              <a:gd name="connsiteY132" fmla="*/ 1221496 h 1316753"/>
              <a:gd name="connsiteX133" fmla="*/ 508185 w 703737"/>
              <a:gd name="connsiteY133" fmla="*/ 1191256 h 1316753"/>
              <a:gd name="connsiteX134" fmla="*/ 491301 w 703737"/>
              <a:gd name="connsiteY134" fmla="*/ 1190651 h 1316753"/>
              <a:gd name="connsiteX135" fmla="*/ 413180 w 703737"/>
              <a:gd name="connsiteY135" fmla="*/ 1223008 h 1316753"/>
              <a:gd name="connsiteX136" fmla="*/ 401689 w 703737"/>
              <a:gd name="connsiteY136" fmla="*/ 1235356 h 1316753"/>
              <a:gd name="connsiteX137" fmla="*/ 393676 w 703737"/>
              <a:gd name="connsiteY137" fmla="*/ 1286310 h 1316753"/>
              <a:gd name="connsiteX138" fmla="*/ 310062 w 703737"/>
              <a:gd name="connsiteY138" fmla="*/ 1286310 h 1316753"/>
              <a:gd name="connsiteX139" fmla="*/ 302048 w 703737"/>
              <a:gd name="connsiteY139" fmla="*/ 1235356 h 1316753"/>
              <a:gd name="connsiteX140" fmla="*/ 290557 w 703737"/>
              <a:gd name="connsiteY140" fmla="*/ 1223008 h 1316753"/>
              <a:gd name="connsiteX141" fmla="*/ 212437 w 703737"/>
              <a:gd name="connsiteY141" fmla="*/ 1190651 h 1316753"/>
              <a:gd name="connsiteX142" fmla="*/ 195553 w 703737"/>
              <a:gd name="connsiteY142" fmla="*/ 1191256 h 1316753"/>
              <a:gd name="connsiteX143" fmla="*/ 153872 w 703737"/>
              <a:gd name="connsiteY143" fmla="*/ 1221496 h 1316753"/>
              <a:gd name="connsiteX144" fmla="*/ 94955 w 703737"/>
              <a:gd name="connsiteY144" fmla="*/ 1162578 h 1316753"/>
              <a:gd name="connsiteX145" fmla="*/ 125195 w 703737"/>
              <a:gd name="connsiteY145" fmla="*/ 1120847 h 1316753"/>
              <a:gd name="connsiteX146" fmla="*/ 125800 w 703737"/>
              <a:gd name="connsiteY146" fmla="*/ 1104014 h 1316753"/>
              <a:gd name="connsiteX147" fmla="*/ 93443 w 703737"/>
              <a:gd name="connsiteY147" fmla="*/ 1025894 h 1316753"/>
              <a:gd name="connsiteX148" fmla="*/ 81095 w 703737"/>
              <a:gd name="connsiteY148" fmla="*/ 1014402 h 1316753"/>
              <a:gd name="connsiteX149" fmla="*/ 30140 w 703737"/>
              <a:gd name="connsiteY149" fmla="*/ 1006338 h 1316753"/>
              <a:gd name="connsiteX150" fmla="*/ 30140 w 703737"/>
              <a:gd name="connsiteY150" fmla="*/ 923027 h 1316753"/>
              <a:gd name="connsiteX151" fmla="*/ 81095 w 703737"/>
              <a:gd name="connsiteY151" fmla="*/ 914963 h 1316753"/>
              <a:gd name="connsiteX152" fmla="*/ 93443 w 703737"/>
              <a:gd name="connsiteY152" fmla="*/ 903522 h 1316753"/>
              <a:gd name="connsiteX153" fmla="*/ 125800 w 703737"/>
              <a:gd name="connsiteY153" fmla="*/ 825352 h 1316753"/>
              <a:gd name="connsiteX154" fmla="*/ 125195 w 703737"/>
              <a:gd name="connsiteY154" fmla="*/ 808518 h 1316753"/>
              <a:gd name="connsiteX155" fmla="*/ 94955 w 703737"/>
              <a:gd name="connsiteY155" fmla="*/ 766837 h 1316753"/>
              <a:gd name="connsiteX156" fmla="*/ 153872 w 703737"/>
              <a:gd name="connsiteY156" fmla="*/ 707920 h 1316753"/>
              <a:gd name="connsiteX157" fmla="*/ 195553 w 703737"/>
              <a:gd name="connsiteY157" fmla="*/ 738160 h 1316753"/>
              <a:gd name="connsiteX158" fmla="*/ 212437 w 703737"/>
              <a:gd name="connsiteY158" fmla="*/ 738815 h 1316753"/>
              <a:gd name="connsiteX159" fmla="*/ 290557 w 703737"/>
              <a:gd name="connsiteY159" fmla="*/ 706458 h 1316753"/>
              <a:gd name="connsiteX160" fmla="*/ 283602 w 703737"/>
              <a:gd name="connsiteY160" fmla="*/ 677025 h 1316753"/>
              <a:gd name="connsiteX161" fmla="*/ 205280 w 703737"/>
              <a:gd name="connsiteY161" fmla="*/ 707869 h 1316753"/>
              <a:gd name="connsiteX162" fmla="*/ 161231 w 703737"/>
              <a:gd name="connsiteY162" fmla="*/ 675815 h 1316753"/>
              <a:gd name="connsiteX163" fmla="*/ 141625 w 703737"/>
              <a:gd name="connsiteY163" fmla="*/ 677327 h 1316753"/>
              <a:gd name="connsiteX164" fmla="*/ 64463 w 703737"/>
              <a:gd name="connsiteY164" fmla="*/ 754590 h 1316753"/>
              <a:gd name="connsiteX165" fmla="*/ 62951 w 703737"/>
              <a:gd name="connsiteY165" fmla="*/ 774145 h 1316753"/>
              <a:gd name="connsiteX166" fmla="*/ 95005 w 703737"/>
              <a:gd name="connsiteY166" fmla="*/ 818245 h 1316753"/>
              <a:gd name="connsiteX167" fmla="*/ 66680 w 703737"/>
              <a:gd name="connsiteY167" fmla="*/ 886689 h 1316753"/>
              <a:gd name="connsiteX168" fmla="*/ 12752 w 703737"/>
              <a:gd name="connsiteY168" fmla="*/ 895105 h 1316753"/>
              <a:gd name="connsiteX169" fmla="*/ 1 w 703737"/>
              <a:gd name="connsiteY169" fmla="*/ 910226 h 1316753"/>
              <a:gd name="connsiteX170" fmla="*/ 1 w 703737"/>
              <a:gd name="connsiteY170" fmla="*/ 1019392 h 1316753"/>
              <a:gd name="connsiteX171" fmla="*/ 12752 w 703737"/>
              <a:gd name="connsiteY171" fmla="*/ 1034512 h 1316753"/>
              <a:gd name="connsiteX172" fmla="*/ 66630 w 703737"/>
              <a:gd name="connsiteY172" fmla="*/ 1043030 h 1316753"/>
              <a:gd name="connsiteX173" fmla="*/ 94955 w 703737"/>
              <a:gd name="connsiteY173" fmla="*/ 1111422 h 1316753"/>
              <a:gd name="connsiteX174" fmla="*/ 62900 w 703737"/>
              <a:gd name="connsiteY174" fmla="*/ 1155523 h 1316753"/>
              <a:gd name="connsiteX175" fmla="*/ 64412 w 703737"/>
              <a:gd name="connsiteY175" fmla="*/ 1175128 h 1316753"/>
              <a:gd name="connsiteX176" fmla="*/ 141625 w 703737"/>
              <a:gd name="connsiteY176" fmla="*/ 1252290 h 1316753"/>
              <a:gd name="connsiteX177" fmla="*/ 161231 w 703737"/>
              <a:gd name="connsiteY177" fmla="*/ 1253853 h 1316753"/>
              <a:gd name="connsiteX178" fmla="*/ 205280 w 703737"/>
              <a:gd name="connsiteY178" fmla="*/ 1221798 h 1316753"/>
              <a:gd name="connsiteX179" fmla="*/ 273724 w 703737"/>
              <a:gd name="connsiteY179" fmla="*/ 1250123 h 1316753"/>
              <a:gd name="connsiteX180" fmla="*/ 282241 w 703737"/>
              <a:gd name="connsiteY180" fmla="*/ 1304001 h 1316753"/>
              <a:gd name="connsiteX181" fmla="*/ 297361 w 703737"/>
              <a:gd name="connsiteY181" fmla="*/ 1316752 h 1316753"/>
              <a:gd name="connsiteX182" fmla="*/ 406528 w 703737"/>
              <a:gd name="connsiteY182" fmla="*/ 1316752 h 1316753"/>
              <a:gd name="connsiteX183" fmla="*/ 421648 w 703737"/>
              <a:gd name="connsiteY183" fmla="*/ 1304001 h 1316753"/>
              <a:gd name="connsiteX184" fmla="*/ 430165 w 703737"/>
              <a:gd name="connsiteY184" fmla="*/ 1250123 h 1316753"/>
              <a:gd name="connsiteX185" fmla="*/ 498609 w 703737"/>
              <a:gd name="connsiteY185" fmla="*/ 1221798 h 1316753"/>
              <a:gd name="connsiteX186" fmla="*/ 542658 w 703737"/>
              <a:gd name="connsiteY186" fmla="*/ 1253853 h 1316753"/>
              <a:gd name="connsiteX187" fmla="*/ 562264 w 703737"/>
              <a:gd name="connsiteY187" fmla="*/ 1252290 h 1316753"/>
              <a:gd name="connsiteX188" fmla="*/ 639023 w 703737"/>
              <a:gd name="connsiteY188" fmla="*/ 1174826 h 1316753"/>
              <a:gd name="connsiteX189" fmla="*/ 640535 w 703737"/>
              <a:gd name="connsiteY189" fmla="*/ 1155220 h 1316753"/>
              <a:gd name="connsiteX190" fmla="*/ 608783 w 703737"/>
              <a:gd name="connsiteY190" fmla="*/ 1111120 h 1316753"/>
              <a:gd name="connsiteX191" fmla="*/ 637108 w 703737"/>
              <a:gd name="connsiteY191" fmla="*/ 1042727 h 1316753"/>
              <a:gd name="connsiteX192" fmla="*/ 690985 w 703737"/>
              <a:gd name="connsiteY192" fmla="*/ 1034210 h 1316753"/>
              <a:gd name="connsiteX193" fmla="*/ 703737 w 703737"/>
              <a:gd name="connsiteY193" fmla="*/ 1019090 h 1316753"/>
              <a:gd name="connsiteX194" fmla="*/ 703737 w 703737"/>
              <a:gd name="connsiteY194" fmla="*/ 910226 h 1316753"/>
              <a:gd name="connsiteX195" fmla="*/ 690733 w 703737"/>
              <a:gd name="connsiteY195" fmla="*/ 895105 h 1316753"/>
              <a:gd name="connsiteX196" fmla="*/ 366863 w 703737"/>
              <a:gd name="connsiteY196" fmla="*/ 964708 h 1316753"/>
              <a:gd name="connsiteX197" fmla="*/ 366863 w 703737"/>
              <a:gd name="connsiteY197" fmla="*/ 342368 h 1316753"/>
              <a:gd name="connsiteX198" fmla="*/ 432836 w 703737"/>
              <a:gd name="connsiteY198" fmla="*/ 408342 h 1316753"/>
              <a:gd name="connsiteX199" fmla="*/ 454206 w 703737"/>
              <a:gd name="connsiteY199" fmla="*/ 386972 h 1316753"/>
              <a:gd name="connsiteX200" fmla="*/ 362428 w 703737"/>
              <a:gd name="connsiteY200" fmla="*/ 295345 h 1316753"/>
              <a:gd name="connsiteX201" fmla="*/ 341058 w 703737"/>
              <a:gd name="connsiteY201" fmla="*/ 295345 h 1316753"/>
              <a:gd name="connsiteX202" fmla="*/ 249280 w 703737"/>
              <a:gd name="connsiteY202" fmla="*/ 387174 h 1316753"/>
              <a:gd name="connsiteX203" fmla="*/ 270649 w 703737"/>
              <a:gd name="connsiteY203" fmla="*/ 408544 h 1316753"/>
              <a:gd name="connsiteX204" fmla="*/ 336623 w 703737"/>
              <a:gd name="connsiteY204" fmla="*/ 342368 h 1316753"/>
              <a:gd name="connsiteX205" fmla="*/ 336623 w 703737"/>
              <a:gd name="connsiteY205" fmla="*/ 964708 h 1316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</a:cxnLst>
            <a:rect l="l" t="t" r="r" b="b"/>
            <a:pathLst>
              <a:path w="703737" h="1316753">
                <a:moveTo>
                  <a:pt x="255983" y="447452"/>
                </a:moveTo>
                <a:lnTo>
                  <a:pt x="234613" y="468822"/>
                </a:lnTo>
                <a:cubicBezTo>
                  <a:pt x="169960" y="404159"/>
                  <a:pt x="169970" y="299332"/>
                  <a:pt x="234628" y="234679"/>
                </a:cubicBezTo>
                <a:cubicBezTo>
                  <a:pt x="299292" y="170026"/>
                  <a:pt x="404119" y="170036"/>
                  <a:pt x="468772" y="234694"/>
                </a:cubicBezTo>
                <a:cubicBezTo>
                  <a:pt x="533420" y="299352"/>
                  <a:pt x="533420" y="404169"/>
                  <a:pt x="468772" y="468822"/>
                </a:cubicBezTo>
                <a:lnTo>
                  <a:pt x="447503" y="447452"/>
                </a:lnTo>
                <a:cubicBezTo>
                  <a:pt x="500352" y="394568"/>
                  <a:pt x="500317" y="308852"/>
                  <a:pt x="447432" y="256003"/>
                </a:cubicBezTo>
                <a:cubicBezTo>
                  <a:pt x="394543" y="203159"/>
                  <a:pt x="308832" y="203189"/>
                  <a:pt x="255983" y="256074"/>
                </a:cubicBezTo>
                <a:cubicBezTo>
                  <a:pt x="203164" y="308933"/>
                  <a:pt x="203164" y="394593"/>
                  <a:pt x="255983" y="447452"/>
                </a:cubicBezTo>
                <a:close/>
                <a:moveTo>
                  <a:pt x="690683" y="282241"/>
                </a:moveTo>
                <a:lnTo>
                  <a:pt x="636805" y="273724"/>
                </a:lnTo>
                <a:cubicBezTo>
                  <a:pt x="630379" y="249839"/>
                  <a:pt x="620960" y="226862"/>
                  <a:pt x="608783" y="205331"/>
                </a:cubicBezTo>
                <a:lnTo>
                  <a:pt x="640837" y="161231"/>
                </a:lnTo>
                <a:cubicBezTo>
                  <a:pt x="645232" y="155213"/>
                  <a:pt x="644592" y="146897"/>
                  <a:pt x="639325" y="141625"/>
                </a:cubicBezTo>
                <a:lnTo>
                  <a:pt x="562112" y="64463"/>
                </a:lnTo>
                <a:cubicBezTo>
                  <a:pt x="556856" y="59181"/>
                  <a:pt x="548535" y="58521"/>
                  <a:pt x="542507" y="62900"/>
                </a:cubicBezTo>
                <a:lnTo>
                  <a:pt x="498457" y="94955"/>
                </a:lnTo>
                <a:cubicBezTo>
                  <a:pt x="476931" y="82662"/>
                  <a:pt x="453934" y="73147"/>
                  <a:pt x="430014" y="66630"/>
                </a:cubicBezTo>
                <a:lnTo>
                  <a:pt x="421496" y="12752"/>
                </a:lnTo>
                <a:cubicBezTo>
                  <a:pt x="420322" y="5338"/>
                  <a:pt x="413881" y="-90"/>
                  <a:pt x="406376" y="1"/>
                </a:cubicBezTo>
                <a:lnTo>
                  <a:pt x="297160" y="1"/>
                </a:lnTo>
                <a:cubicBezTo>
                  <a:pt x="289655" y="-90"/>
                  <a:pt x="283214" y="5338"/>
                  <a:pt x="282040" y="12752"/>
                </a:cubicBezTo>
                <a:lnTo>
                  <a:pt x="273522" y="66630"/>
                </a:lnTo>
                <a:cubicBezTo>
                  <a:pt x="249602" y="73147"/>
                  <a:pt x="226605" y="82662"/>
                  <a:pt x="205079" y="94955"/>
                </a:cubicBezTo>
                <a:lnTo>
                  <a:pt x="161029" y="62900"/>
                </a:lnTo>
                <a:cubicBezTo>
                  <a:pt x="155001" y="58521"/>
                  <a:pt x="146680" y="59181"/>
                  <a:pt x="141424" y="64463"/>
                </a:cubicBezTo>
                <a:lnTo>
                  <a:pt x="64463" y="141625"/>
                </a:lnTo>
                <a:cubicBezTo>
                  <a:pt x="59196" y="146897"/>
                  <a:pt x="58556" y="155213"/>
                  <a:pt x="62951" y="161231"/>
                </a:cubicBezTo>
                <a:lnTo>
                  <a:pt x="95005" y="205331"/>
                </a:lnTo>
                <a:cubicBezTo>
                  <a:pt x="82723" y="226847"/>
                  <a:pt x="73202" y="249824"/>
                  <a:pt x="66680" y="273724"/>
                </a:cubicBezTo>
                <a:lnTo>
                  <a:pt x="12803" y="282241"/>
                </a:lnTo>
                <a:cubicBezTo>
                  <a:pt x="5389" y="283416"/>
                  <a:pt x="-39" y="289857"/>
                  <a:pt x="51" y="297361"/>
                </a:cubicBezTo>
                <a:lnTo>
                  <a:pt x="51" y="406225"/>
                </a:lnTo>
                <a:cubicBezTo>
                  <a:pt x="-39" y="413730"/>
                  <a:pt x="5389" y="420171"/>
                  <a:pt x="12803" y="421345"/>
                </a:cubicBezTo>
                <a:lnTo>
                  <a:pt x="66680" y="429863"/>
                </a:lnTo>
                <a:cubicBezTo>
                  <a:pt x="73197" y="453783"/>
                  <a:pt x="82713" y="476780"/>
                  <a:pt x="95005" y="498306"/>
                </a:cubicBezTo>
                <a:lnTo>
                  <a:pt x="62900" y="542305"/>
                </a:lnTo>
                <a:cubicBezTo>
                  <a:pt x="58536" y="548313"/>
                  <a:pt x="59176" y="556599"/>
                  <a:pt x="64412" y="561861"/>
                </a:cubicBezTo>
                <a:lnTo>
                  <a:pt x="141625" y="639073"/>
                </a:lnTo>
                <a:cubicBezTo>
                  <a:pt x="146897" y="644340"/>
                  <a:pt x="155213" y="644980"/>
                  <a:pt x="161231" y="640585"/>
                </a:cubicBezTo>
                <a:lnTo>
                  <a:pt x="205280" y="608531"/>
                </a:lnTo>
                <a:cubicBezTo>
                  <a:pt x="229770" y="622527"/>
                  <a:pt x="256149" y="632914"/>
                  <a:pt x="283602" y="639376"/>
                </a:cubicBezTo>
                <a:lnTo>
                  <a:pt x="290557" y="609942"/>
                </a:lnTo>
                <a:cubicBezTo>
                  <a:pt x="262948" y="603420"/>
                  <a:pt x="236569" y="592494"/>
                  <a:pt x="212437" y="577585"/>
                </a:cubicBezTo>
                <a:cubicBezTo>
                  <a:pt x="207201" y="574345"/>
                  <a:pt x="200523" y="574607"/>
                  <a:pt x="195553" y="578241"/>
                </a:cubicBezTo>
                <a:lnTo>
                  <a:pt x="153872" y="608481"/>
                </a:lnTo>
                <a:lnTo>
                  <a:pt x="94955" y="549563"/>
                </a:lnTo>
                <a:lnTo>
                  <a:pt x="125195" y="507882"/>
                </a:lnTo>
                <a:cubicBezTo>
                  <a:pt x="128793" y="502913"/>
                  <a:pt x="129030" y="496265"/>
                  <a:pt x="125800" y="491049"/>
                </a:cubicBezTo>
                <a:cubicBezTo>
                  <a:pt x="110891" y="466897"/>
                  <a:pt x="99965" y="440502"/>
                  <a:pt x="93443" y="412878"/>
                </a:cubicBezTo>
                <a:cubicBezTo>
                  <a:pt x="92026" y="406916"/>
                  <a:pt x="87148" y="402395"/>
                  <a:pt x="81095" y="401437"/>
                </a:cubicBezTo>
                <a:lnTo>
                  <a:pt x="30140" y="393373"/>
                </a:lnTo>
                <a:lnTo>
                  <a:pt x="30140" y="310112"/>
                </a:lnTo>
                <a:lnTo>
                  <a:pt x="81095" y="302048"/>
                </a:lnTo>
                <a:cubicBezTo>
                  <a:pt x="87163" y="301081"/>
                  <a:pt x="92047" y="296540"/>
                  <a:pt x="93443" y="290557"/>
                </a:cubicBezTo>
                <a:cubicBezTo>
                  <a:pt x="99965" y="262948"/>
                  <a:pt x="110891" y="236569"/>
                  <a:pt x="125800" y="212437"/>
                </a:cubicBezTo>
                <a:cubicBezTo>
                  <a:pt x="129030" y="207221"/>
                  <a:pt x="128793" y="200573"/>
                  <a:pt x="125195" y="195604"/>
                </a:cubicBezTo>
                <a:lnTo>
                  <a:pt x="94955" y="153872"/>
                </a:lnTo>
                <a:lnTo>
                  <a:pt x="153872" y="94955"/>
                </a:lnTo>
                <a:lnTo>
                  <a:pt x="195553" y="125195"/>
                </a:lnTo>
                <a:cubicBezTo>
                  <a:pt x="200533" y="128813"/>
                  <a:pt x="207211" y="129055"/>
                  <a:pt x="212437" y="125800"/>
                </a:cubicBezTo>
                <a:cubicBezTo>
                  <a:pt x="236569" y="110881"/>
                  <a:pt x="262948" y="99954"/>
                  <a:pt x="290557" y="93443"/>
                </a:cubicBezTo>
                <a:cubicBezTo>
                  <a:pt x="296540" y="92047"/>
                  <a:pt x="301081" y="87163"/>
                  <a:pt x="302048" y="81095"/>
                </a:cubicBezTo>
                <a:lnTo>
                  <a:pt x="310062" y="30140"/>
                </a:lnTo>
                <a:lnTo>
                  <a:pt x="393424" y="30140"/>
                </a:lnTo>
                <a:lnTo>
                  <a:pt x="401437" y="81095"/>
                </a:lnTo>
                <a:cubicBezTo>
                  <a:pt x="402405" y="87163"/>
                  <a:pt x="406946" y="92047"/>
                  <a:pt x="412929" y="93443"/>
                </a:cubicBezTo>
                <a:cubicBezTo>
                  <a:pt x="440543" y="99944"/>
                  <a:pt x="466922" y="110871"/>
                  <a:pt x="491049" y="125800"/>
                </a:cubicBezTo>
                <a:cubicBezTo>
                  <a:pt x="496275" y="129055"/>
                  <a:pt x="502953" y="128813"/>
                  <a:pt x="507932" y="125195"/>
                </a:cubicBezTo>
                <a:lnTo>
                  <a:pt x="549613" y="94955"/>
                </a:lnTo>
                <a:lnTo>
                  <a:pt x="608783" y="153872"/>
                </a:lnTo>
                <a:lnTo>
                  <a:pt x="578543" y="195604"/>
                </a:lnTo>
                <a:cubicBezTo>
                  <a:pt x="574944" y="200573"/>
                  <a:pt x="574708" y="207221"/>
                  <a:pt x="577938" y="212437"/>
                </a:cubicBezTo>
                <a:cubicBezTo>
                  <a:pt x="592847" y="236569"/>
                  <a:pt x="603773" y="262948"/>
                  <a:pt x="610295" y="290557"/>
                </a:cubicBezTo>
                <a:cubicBezTo>
                  <a:pt x="611691" y="296540"/>
                  <a:pt x="616575" y="301081"/>
                  <a:pt x="622643" y="302048"/>
                </a:cubicBezTo>
                <a:lnTo>
                  <a:pt x="673597" y="310112"/>
                </a:lnTo>
                <a:lnTo>
                  <a:pt x="673597" y="393424"/>
                </a:lnTo>
                <a:lnTo>
                  <a:pt x="622643" y="401488"/>
                </a:lnTo>
                <a:cubicBezTo>
                  <a:pt x="616590" y="402445"/>
                  <a:pt x="611711" y="406966"/>
                  <a:pt x="610295" y="412929"/>
                </a:cubicBezTo>
                <a:cubicBezTo>
                  <a:pt x="603773" y="440553"/>
                  <a:pt x="592847" y="466947"/>
                  <a:pt x="577938" y="491099"/>
                </a:cubicBezTo>
                <a:cubicBezTo>
                  <a:pt x="574708" y="496315"/>
                  <a:pt x="574944" y="502963"/>
                  <a:pt x="578543" y="507932"/>
                </a:cubicBezTo>
                <a:lnTo>
                  <a:pt x="608783" y="549613"/>
                </a:lnTo>
                <a:lnTo>
                  <a:pt x="549865" y="608531"/>
                </a:lnTo>
                <a:lnTo>
                  <a:pt x="508185" y="578291"/>
                </a:lnTo>
                <a:cubicBezTo>
                  <a:pt x="503215" y="574657"/>
                  <a:pt x="496537" y="574395"/>
                  <a:pt x="491301" y="577636"/>
                </a:cubicBezTo>
                <a:cubicBezTo>
                  <a:pt x="467169" y="592554"/>
                  <a:pt x="440790" y="603481"/>
                  <a:pt x="413180" y="609993"/>
                </a:cubicBezTo>
                <a:lnTo>
                  <a:pt x="420136" y="639426"/>
                </a:lnTo>
                <a:cubicBezTo>
                  <a:pt x="447589" y="632965"/>
                  <a:pt x="473968" y="622577"/>
                  <a:pt x="498457" y="608581"/>
                </a:cubicBezTo>
                <a:lnTo>
                  <a:pt x="542507" y="640636"/>
                </a:lnTo>
                <a:cubicBezTo>
                  <a:pt x="548525" y="645031"/>
                  <a:pt x="556841" y="644391"/>
                  <a:pt x="562112" y="639124"/>
                </a:cubicBezTo>
                <a:lnTo>
                  <a:pt x="639023" y="561861"/>
                </a:lnTo>
                <a:cubicBezTo>
                  <a:pt x="644260" y="556599"/>
                  <a:pt x="644900" y="548313"/>
                  <a:pt x="640535" y="542305"/>
                </a:cubicBezTo>
                <a:lnTo>
                  <a:pt x="608783" y="498205"/>
                </a:lnTo>
                <a:cubicBezTo>
                  <a:pt x="621076" y="476679"/>
                  <a:pt x="630591" y="453682"/>
                  <a:pt x="637108" y="429762"/>
                </a:cubicBezTo>
                <a:lnTo>
                  <a:pt x="690733" y="421345"/>
                </a:lnTo>
                <a:cubicBezTo>
                  <a:pt x="698147" y="420171"/>
                  <a:pt x="703575" y="413730"/>
                  <a:pt x="703485" y="406225"/>
                </a:cubicBezTo>
                <a:lnTo>
                  <a:pt x="703485" y="297160"/>
                </a:lnTo>
                <a:cubicBezTo>
                  <a:pt x="703480" y="289731"/>
                  <a:pt x="698072" y="283405"/>
                  <a:pt x="690733" y="282241"/>
                </a:cubicBezTo>
                <a:close/>
                <a:moveTo>
                  <a:pt x="255983" y="868998"/>
                </a:moveTo>
                <a:lnTo>
                  <a:pt x="234613" y="847629"/>
                </a:lnTo>
                <a:cubicBezTo>
                  <a:pt x="169960" y="912292"/>
                  <a:pt x="169970" y="1017119"/>
                  <a:pt x="234628" y="1081772"/>
                </a:cubicBezTo>
                <a:cubicBezTo>
                  <a:pt x="299292" y="1146425"/>
                  <a:pt x="404119" y="1146415"/>
                  <a:pt x="468772" y="1081757"/>
                </a:cubicBezTo>
                <a:cubicBezTo>
                  <a:pt x="533420" y="1017099"/>
                  <a:pt x="533420" y="912282"/>
                  <a:pt x="468772" y="847629"/>
                </a:cubicBezTo>
                <a:lnTo>
                  <a:pt x="447503" y="868998"/>
                </a:lnTo>
                <a:cubicBezTo>
                  <a:pt x="500352" y="921883"/>
                  <a:pt x="500317" y="1007598"/>
                  <a:pt x="447432" y="1060448"/>
                </a:cubicBezTo>
                <a:cubicBezTo>
                  <a:pt x="394543" y="1113292"/>
                  <a:pt x="308832" y="1113262"/>
                  <a:pt x="255983" y="1060377"/>
                </a:cubicBezTo>
                <a:cubicBezTo>
                  <a:pt x="203164" y="1007518"/>
                  <a:pt x="203164" y="921858"/>
                  <a:pt x="255983" y="868998"/>
                </a:cubicBezTo>
                <a:close/>
                <a:moveTo>
                  <a:pt x="690683" y="895206"/>
                </a:moveTo>
                <a:lnTo>
                  <a:pt x="636805" y="886689"/>
                </a:lnTo>
                <a:cubicBezTo>
                  <a:pt x="630384" y="862784"/>
                  <a:pt x="620970" y="839786"/>
                  <a:pt x="608783" y="818245"/>
                </a:cubicBezTo>
                <a:lnTo>
                  <a:pt x="640837" y="774145"/>
                </a:lnTo>
                <a:cubicBezTo>
                  <a:pt x="645202" y="768138"/>
                  <a:pt x="644562" y="759852"/>
                  <a:pt x="639325" y="754590"/>
                </a:cubicBezTo>
                <a:lnTo>
                  <a:pt x="561861" y="677377"/>
                </a:lnTo>
                <a:cubicBezTo>
                  <a:pt x="556589" y="672111"/>
                  <a:pt x="548273" y="671471"/>
                  <a:pt x="542255" y="675865"/>
                </a:cubicBezTo>
                <a:lnTo>
                  <a:pt x="498205" y="707920"/>
                </a:lnTo>
                <a:cubicBezTo>
                  <a:pt x="473716" y="693924"/>
                  <a:pt x="447337" y="683536"/>
                  <a:pt x="419884" y="677075"/>
                </a:cubicBezTo>
                <a:lnTo>
                  <a:pt x="412929" y="706509"/>
                </a:lnTo>
                <a:cubicBezTo>
                  <a:pt x="440538" y="713020"/>
                  <a:pt x="466917" y="723947"/>
                  <a:pt x="491049" y="738865"/>
                </a:cubicBezTo>
                <a:cubicBezTo>
                  <a:pt x="496285" y="742106"/>
                  <a:pt x="502963" y="741844"/>
                  <a:pt x="507932" y="738210"/>
                </a:cubicBezTo>
                <a:lnTo>
                  <a:pt x="549613" y="707970"/>
                </a:lnTo>
                <a:lnTo>
                  <a:pt x="608783" y="766837"/>
                </a:lnTo>
                <a:lnTo>
                  <a:pt x="578543" y="808518"/>
                </a:lnTo>
                <a:cubicBezTo>
                  <a:pt x="574944" y="813488"/>
                  <a:pt x="574708" y="820135"/>
                  <a:pt x="577938" y="825352"/>
                </a:cubicBezTo>
                <a:cubicBezTo>
                  <a:pt x="592851" y="849504"/>
                  <a:pt x="603773" y="875898"/>
                  <a:pt x="610295" y="903522"/>
                </a:cubicBezTo>
                <a:cubicBezTo>
                  <a:pt x="611711" y="909485"/>
                  <a:pt x="616590" y="914006"/>
                  <a:pt x="622643" y="914963"/>
                </a:cubicBezTo>
                <a:lnTo>
                  <a:pt x="673597" y="923027"/>
                </a:lnTo>
                <a:lnTo>
                  <a:pt x="673597" y="1006338"/>
                </a:lnTo>
                <a:lnTo>
                  <a:pt x="622643" y="1014402"/>
                </a:lnTo>
                <a:cubicBezTo>
                  <a:pt x="616575" y="1015370"/>
                  <a:pt x="611691" y="1019911"/>
                  <a:pt x="610295" y="1025894"/>
                </a:cubicBezTo>
                <a:cubicBezTo>
                  <a:pt x="603773" y="1053503"/>
                  <a:pt x="592847" y="1079882"/>
                  <a:pt x="577938" y="1104014"/>
                </a:cubicBezTo>
                <a:cubicBezTo>
                  <a:pt x="574708" y="1109230"/>
                  <a:pt x="574944" y="1115878"/>
                  <a:pt x="578543" y="1120847"/>
                </a:cubicBezTo>
                <a:lnTo>
                  <a:pt x="608783" y="1162578"/>
                </a:lnTo>
                <a:lnTo>
                  <a:pt x="549865" y="1221496"/>
                </a:lnTo>
                <a:lnTo>
                  <a:pt x="508185" y="1191256"/>
                </a:lnTo>
                <a:cubicBezTo>
                  <a:pt x="503205" y="1187637"/>
                  <a:pt x="496527" y="1187395"/>
                  <a:pt x="491301" y="1190651"/>
                </a:cubicBezTo>
                <a:cubicBezTo>
                  <a:pt x="467174" y="1205580"/>
                  <a:pt x="440795" y="1216506"/>
                  <a:pt x="413180" y="1223008"/>
                </a:cubicBezTo>
                <a:cubicBezTo>
                  <a:pt x="407198" y="1224404"/>
                  <a:pt x="402657" y="1229288"/>
                  <a:pt x="401689" y="1235356"/>
                </a:cubicBezTo>
                <a:lnTo>
                  <a:pt x="393676" y="1286310"/>
                </a:lnTo>
                <a:lnTo>
                  <a:pt x="310062" y="1286310"/>
                </a:lnTo>
                <a:lnTo>
                  <a:pt x="302048" y="1235356"/>
                </a:lnTo>
                <a:cubicBezTo>
                  <a:pt x="301081" y="1229288"/>
                  <a:pt x="296540" y="1224404"/>
                  <a:pt x="290557" y="1223008"/>
                </a:cubicBezTo>
                <a:cubicBezTo>
                  <a:pt x="262948" y="1216496"/>
                  <a:pt x="236569" y="1205570"/>
                  <a:pt x="212437" y="1190651"/>
                </a:cubicBezTo>
                <a:cubicBezTo>
                  <a:pt x="207211" y="1187395"/>
                  <a:pt x="200533" y="1187637"/>
                  <a:pt x="195553" y="1191256"/>
                </a:cubicBezTo>
                <a:lnTo>
                  <a:pt x="153872" y="1221496"/>
                </a:lnTo>
                <a:lnTo>
                  <a:pt x="94955" y="1162578"/>
                </a:lnTo>
                <a:lnTo>
                  <a:pt x="125195" y="1120847"/>
                </a:lnTo>
                <a:cubicBezTo>
                  <a:pt x="128793" y="1115878"/>
                  <a:pt x="129030" y="1109230"/>
                  <a:pt x="125800" y="1104014"/>
                </a:cubicBezTo>
                <a:cubicBezTo>
                  <a:pt x="110891" y="1079882"/>
                  <a:pt x="99965" y="1053503"/>
                  <a:pt x="93443" y="1025894"/>
                </a:cubicBezTo>
                <a:cubicBezTo>
                  <a:pt x="92047" y="1019911"/>
                  <a:pt x="87163" y="1015370"/>
                  <a:pt x="81095" y="1014402"/>
                </a:cubicBezTo>
                <a:lnTo>
                  <a:pt x="30140" y="1006338"/>
                </a:lnTo>
                <a:lnTo>
                  <a:pt x="30140" y="923027"/>
                </a:lnTo>
                <a:lnTo>
                  <a:pt x="81095" y="914963"/>
                </a:lnTo>
                <a:cubicBezTo>
                  <a:pt x="87148" y="914006"/>
                  <a:pt x="92026" y="909485"/>
                  <a:pt x="93443" y="903522"/>
                </a:cubicBezTo>
                <a:cubicBezTo>
                  <a:pt x="99965" y="875898"/>
                  <a:pt x="110891" y="849504"/>
                  <a:pt x="125800" y="825352"/>
                </a:cubicBezTo>
                <a:cubicBezTo>
                  <a:pt x="129030" y="820135"/>
                  <a:pt x="128793" y="813488"/>
                  <a:pt x="125195" y="808518"/>
                </a:cubicBezTo>
                <a:lnTo>
                  <a:pt x="94955" y="766837"/>
                </a:lnTo>
                <a:lnTo>
                  <a:pt x="153872" y="707920"/>
                </a:lnTo>
                <a:lnTo>
                  <a:pt x="195553" y="738160"/>
                </a:lnTo>
                <a:cubicBezTo>
                  <a:pt x="200523" y="741794"/>
                  <a:pt x="207201" y="742056"/>
                  <a:pt x="212437" y="738815"/>
                </a:cubicBezTo>
                <a:cubicBezTo>
                  <a:pt x="236569" y="723907"/>
                  <a:pt x="262948" y="712980"/>
                  <a:pt x="290557" y="706458"/>
                </a:cubicBezTo>
                <a:lnTo>
                  <a:pt x="283602" y="677025"/>
                </a:lnTo>
                <a:cubicBezTo>
                  <a:pt x="256149" y="683486"/>
                  <a:pt x="229770" y="693873"/>
                  <a:pt x="205280" y="707869"/>
                </a:cubicBezTo>
                <a:lnTo>
                  <a:pt x="161231" y="675815"/>
                </a:lnTo>
                <a:cubicBezTo>
                  <a:pt x="155213" y="671420"/>
                  <a:pt x="146897" y="672060"/>
                  <a:pt x="141625" y="677327"/>
                </a:cubicBezTo>
                <a:lnTo>
                  <a:pt x="64463" y="754590"/>
                </a:lnTo>
                <a:cubicBezTo>
                  <a:pt x="59226" y="759852"/>
                  <a:pt x="58586" y="768138"/>
                  <a:pt x="62951" y="774145"/>
                </a:cubicBezTo>
                <a:lnTo>
                  <a:pt x="95005" y="818245"/>
                </a:lnTo>
                <a:cubicBezTo>
                  <a:pt x="82713" y="839771"/>
                  <a:pt x="73197" y="862769"/>
                  <a:pt x="66680" y="886689"/>
                </a:cubicBezTo>
                <a:lnTo>
                  <a:pt x="12752" y="895105"/>
                </a:lnTo>
                <a:cubicBezTo>
                  <a:pt x="5338" y="896280"/>
                  <a:pt x="-90" y="902721"/>
                  <a:pt x="1" y="910226"/>
                </a:cubicBezTo>
                <a:lnTo>
                  <a:pt x="1" y="1019392"/>
                </a:lnTo>
                <a:cubicBezTo>
                  <a:pt x="-90" y="1026896"/>
                  <a:pt x="5338" y="1033338"/>
                  <a:pt x="12752" y="1034512"/>
                </a:cubicBezTo>
                <a:lnTo>
                  <a:pt x="66630" y="1043030"/>
                </a:lnTo>
                <a:cubicBezTo>
                  <a:pt x="73152" y="1066929"/>
                  <a:pt x="82672" y="1089907"/>
                  <a:pt x="94955" y="1111422"/>
                </a:cubicBezTo>
                <a:lnTo>
                  <a:pt x="62900" y="1155523"/>
                </a:lnTo>
                <a:cubicBezTo>
                  <a:pt x="58505" y="1161540"/>
                  <a:pt x="59146" y="1169856"/>
                  <a:pt x="64412" y="1175128"/>
                </a:cubicBezTo>
                <a:lnTo>
                  <a:pt x="141625" y="1252290"/>
                </a:lnTo>
                <a:cubicBezTo>
                  <a:pt x="146882" y="1257572"/>
                  <a:pt x="155203" y="1258233"/>
                  <a:pt x="161231" y="1253853"/>
                </a:cubicBezTo>
                <a:lnTo>
                  <a:pt x="205280" y="1221798"/>
                </a:lnTo>
                <a:cubicBezTo>
                  <a:pt x="226806" y="1234091"/>
                  <a:pt x="249804" y="1243607"/>
                  <a:pt x="273724" y="1250123"/>
                </a:cubicBezTo>
                <a:lnTo>
                  <a:pt x="282241" y="1304001"/>
                </a:lnTo>
                <a:cubicBezTo>
                  <a:pt x="283416" y="1311415"/>
                  <a:pt x="289857" y="1316843"/>
                  <a:pt x="297361" y="1316752"/>
                </a:cubicBezTo>
                <a:lnTo>
                  <a:pt x="406528" y="1316752"/>
                </a:lnTo>
                <a:cubicBezTo>
                  <a:pt x="414032" y="1316843"/>
                  <a:pt x="420473" y="1311415"/>
                  <a:pt x="421648" y="1304001"/>
                </a:cubicBezTo>
                <a:lnTo>
                  <a:pt x="430165" y="1250123"/>
                </a:lnTo>
                <a:cubicBezTo>
                  <a:pt x="454085" y="1243607"/>
                  <a:pt x="477083" y="1234091"/>
                  <a:pt x="498609" y="1221798"/>
                </a:cubicBezTo>
                <a:lnTo>
                  <a:pt x="542658" y="1253853"/>
                </a:lnTo>
                <a:cubicBezTo>
                  <a:pt x="548686" y="1258233"/>
                  <a:pt x="557007" y="1257572"/>
                  <a:pt x="562264" y="1252290"/>
                </a:cubicBezTo>
                <a:lnTo>
                  <a:pt x="639023" y="1174826"/>
                </a:lnTo>
                <a:cubicBezTo>
                  <a:pt x="644290" y="1169554"/>
                  <a:pt x="644930" y="1161238"/>
                  <a:pt x="640535" y="1155220"/>
                </a:cubicBezTo>
                <a:lnTo>
                  <a:pt x="608783" y="1111120"/>
                </a:lnTo>
                <a:cubicBezTo>
                  <a:pt x="621066" y="1089604"/>
                  <a:pt x="630586" y="1066627"/>
                  <a:pt x="637108" y="1042727"/>
                </a:cubicBezTo>
                <a:lnTo>
                  <a:pt x="690985" y="1034210"/>
                </a:lnTo>
                <a:cubicBezTo>
                  <a:pt x="698399" y="1033035"/>
                  <a:pt x="703827" y="1026594"/>
                  <a:pt x="703737" y="1019090"/>
                </a:cubicBezTo>
                <a:lnTo>
                  <a:pt x="703737" y="910226"/>
                </a:lnTo>
                <a:cubicBezTo>
                  <a:pt x="703812" y="902635"/>
                  <a:pt x="698248" y="896169"/>
                  <a:pt x="690733" y="895105"/>
                </a:cubicBezTo>
                <a:close/>
                <a:moveTo>
                  <a:pt x="366863" y="964708"/>
                </a:moveTo>
                <a:lnTo>
                  <a:pt x="366863" y="342368"/>
                </a:lnTo>
                <a:lnTo>
                  <a:pt x="432836" y="408342"/>
                </a:lnTo>
                <a:lnTo>
                  <a:pt x="454206" y="386972"/>
                </a:lnTo>
                <a:lnTo>
                  <a:pt x="362428" y="295345"/>
                </a:lnTo>
                <a:cubicBezTo>
                  <a:pt x="356420" y="289711"/>
                  <a:pt x="347066" y="289711"/>
                  <a:pt x="341058" y="295345"/>
                </a:cubicBezTo>
                <a:lnTo>
                  <a:pt x="249280" y="387174"/>
                </a:lnTo>
                <a:lnTo>
                  <a:pt x="270649" y="408544"/>
                </a:lnTo>
                <a:lnTo>
                  <a:pt x="336623" y="342368"/>
                </a:lnTo>
                <a:lnTo>
                  <a:pt x="336623" y="964708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16" name="Graphic 1">
            <a:extLst>
              <a:ext uri="{FF2B5EF4-FFF2-40B4-BE49-F238E27FC236}">
                <a16:creationId xmlns:a16="http://schemas.microsoft.com/office/drawing/2014/main" id="{17D8B2D2-B392-4A5B-904E-1F9D638AF56D}"/>
              </a:ext>
            </a:extLst>
          </p:cNvPr>
          <p:cNvSpPr>
            <a:spLocks noChangeAspect="1"/>
          </p:cNvSpPr>
          <p:nvPr/>
        </p:nvSpPr>
        <p:spPr>
          <a:xfrm>
            <a:off x="1197009" y="1789112"/>
            <a:ext cx="680670" cy="648000"/>
          </a:xfrm>
          <a:custGeom>
            <a:avLst/>
            <a:gdLst>
              <a:gd name="connsiteX0" fmla="*/ 878844 w 1309526"/>
              <a:gd name="connsiteY0" fmla="*/ 0 h 1246673"/>
              <a:gd name="connsiteX1" fmla="*/ 652901 w 1309526"/>
              <a:gd name="connsiteY1" fmla="*/ 64260 h 1246673"/>
              <a:gd name="connsiteX2" fmla="*/ 61870 w 1309526"/>
              <a:gd name="connsiteY2" fmla="*/ 210753 h 1246673"/>
              <a:gd name="connsiteX3" fmla="*/ 208362 w 1309526"/>
              <a:gd name="connsiteY3" fmla="*/ 801784 h 1246673"/>
              <a:gd name="connsiteX4" fmla="*/ 222384 w 1309526"/>
              <a:gd name="connsiteY4" fmla="*/ 809878 h 1246673"/>
              <a:gd name="connsiteX5" fmla="*/ 222384 w 1309526"/>
              <a:gd name="connsiteY5" fmla="*/ 816329 h 1246673"/>
              <a:gd name="connsiteX6" fmla="*/ 329433 w 1309526"/>
              <a:gd name="connsiteY6" fmla="*/ 1100535 h 1246673"/>
              <a:gd name="connsiteX7" fmla="*/ 352164 w 1309526"/>
              <a:gd name="connsiteY7" fmla="*/ 1080375 h 1246673"/>
              <a:gd name="connsiteX8" fmla="*/ 252825 w 1309526"/>
              <a:gd name="connsiteY8" fmla="*/ 824444 h 1246673"/>
              <a:gd name="connsiteX9" fmla="*/ 364008 w 1309526"/>
              <a:gd name="connsiteY9" fmla="*/ 856750 h 1246673"/>
              <a:gd name="connsiteX10" fmla="*/ 364008 w 1309526"/>
              <a:gd name="connsiteY10" fmla="*/ 856750 h 1246673"/>
              <a:gd name="connsiteX11" fmla="*/ 364008 w 1309526"/>
              <a:gd name="connsiteY11" fmla="*/ 856750 h 1246673"/>
              <a:gd name="connsiteX12" fmla="*/ 652901 w 1309526"/>
              <a:gd name="connsiteY12" fmla="*/ 797127 h 1246673"/>
              <a:gd name="connsiteX13" fmla="*/ 1053127 w 1309526"/>
              <a:gd name="connsiteY13" fmla="*/ 824998 h 1246673"/>
              <a:gd name="connsiteX14" fmla="*/ 652901 w 1309526"/>
              <a:gd name="connsiteY14" fmla="*/ 1216556 h 1246673"/>
              <a:gd name="connsiteX15" fmla="*/ 410981 w 1309526"/>
              <a:gd name="connsiteY15" fmla="*/ 1135361 h 1246673"/>
              <a:gd name="connsiteX16" fmla="*/ 392685 w 1309526"/>
              <a:gd name="connsiteY16" fmla="*/ 1159453 h 1246673"/>
              <a:gd name="connsiteX17" fmla="*/ 995969 w 1309526"/>
              <a:gd name="connsiteY17" fmla="*/ 1075794 h 1246673"/>
              <a:gd name="connsiteX18" fmla="*/ 1083166 w 1309526"/>
              <a:gd name="connsiteY18" fmla="*/ 816077 h 1246673"/>
              <a:gd name="connsiteX19" fmla="*/ 1083166 w 1309526"/>
              <a:gd name="connsiteY19" fmla="*/ 809828 h 1246673"/>
              <a:gd name="connsiteX20" fmla="*/ 1147476 w 1309526"/>
              <a:gd name="connsiteY20" fmla="*/ 767139 h 1246673"/>
              <a:gd name="connsiteX21" fmla="*/ 1128576 w 1309526"/>
              <a:gd name="connsiteY21" fmla="*/ 743552 h 1246673"/>
              <a:gd name="connsiteX22" fmla="*/ 1081402 w 1309526"/>
              <a:gd name="connsiteY22" fmla="*/ 776060 h 1246673"/>
              <a:gd name="connsiteX23" fmla="*/ 857222 w 1309526"/>
              <a:gd name="connsiteY23" fmla="*/ 437170 h 1246673"/>
              <a:gd name="connsiteX24" fmla="*/ 857222 w 1309526"/>
              <a:gd name="connsiteY24" fmla="*/ 430719 h 1246673"/>
              <a:gd name="connsiteX25" fmla="*/ 680268 w 1309526"/>
              <a:gd name="connsiteY25" fmla="*/ 82959 h 1246673"/>
              <a:gd name="connsiteX26" fmla="*/ 1226634 w 1309526"/>
              <a:gd name="connsiteY26" fmla="*/ 231301 h 1246673"/>
              <a:gd name="connsiteX27" fmla="*/ 1203874 w 1309526"/>
              <a:gd name="connsiteY27" fmla="*/ 664625 h 1246673"/>
              <a:gd name="connsiteX28" fmla="*/ 1228419 w 1309526"/>
              <a:gd name="connsiteY28" fmla="*/ 682316 h 1246673"/>
              <a:gd name="connsiteX29" fmla="*/ 1130270 w 1309526"/>
              <a:gd name="connsiteY29" fmla="*/ 81074 h 1246673"/>
              <a:gd name="connsiteX30" fmla="*/ 878844 w 1309526"/>
              <a:gd name="connsiteY30" fmla="*/ 0 h 1246673"/>
              <a:gd name="connsiteX31" fmla="*/ 26529 w 1309526"/>
              <a:gd name="connsiteY31" fmla="*/ 430719 h 1246673"/>
              <a:gd name="connsiteX32" fmla="*/ 426186 w 1309526"/>
              <a:gd name="connsiteY32" fmla="*/ 30225 h 1246673"/>
              <a:gd name="connsiteX33" fmla="*/ 625130 w 1309526"/>
              <a:gd name="connsiteY33" fmla="*/ 82959 h 1246673"/>
              <a:gd name="connsiteX34" fmla="*/ 448176 w 1309526"/>
              <a:gd name="connsiteY34" fmla="*/ 430719 h 1246673"/>
              <a:gd name="connsiteX35" fmla="*/ 448176 w 1309526"/>
              <a:gd name="connsiteY35" fmla="*/ 437170 h 1246673"/>
              <a:gd name="connsiteX36" fmla="*/ 224047 w 1309526"/>
              <a:gd name="connsiteY36" fmla="*/ 775808 h 1246673"/>
              <a:gd name="connsiteX37" fmla="*/ 26529 w 1309526"/>
              <a:gd name="connsiteY37" fmla="*/ 430719 h 1246673"/>
              <a:gd name="connsiteX38" fmla="*/ 667466 w 1309526"/>
              <a:gd name="connsiteY38" fmla="*/ 750658 h 1246673"/>
              <a:gd name="connsiteX39" fmla="*/ 652901 w 1309526"/>
              <a:gd name="connsiteY39" fmla="*/ 761091 h 1246673"/>
              <a:gd name="connsiteX40" fmla="*/ 612026 w 1309526"/>
              <a:gd name="connsiteY40" fmla="*/ 728936 h 1246673"/>
              <a:gd name="connsiteX41" fmla="*/ 816096 w 1309526"/>
              <a:gd name="connsiteY41" fmla="*/ 524866 h 1246673"/>
              <a:gd name="connsiteX42" fmla="*/ 746897 w 1309526"/>
              <a:gd name="connsiteY42" fmla="*/ 671026 h 1246673"/>
              <a:gd name="connsiteX43" fmla="*/ 853947 w 1309526"/>
              <a:gd name="connsiteY43" fmla="*/ 487116 h 1246673"/>
              <a:gd name="connsiteX44" fmla="*/ 864682 w 1309526"/>
              <a:gd name="connsiteY44" fmla="*/ 476381 h 1246673"/>
              <a:gd name="connsiteX45" fmla="*/ 909437 w 1309526"/>
              <a:gd name="connsiteY45" fmla="*/ 508788 h 1246673"/>
              <a:gd name="connsiteX46" fmla="*/ 826378 w 1309526"/>
              <a:gd name="connsiteY46" fmla="*/ 591848 h 1246673"/>
              <a:gd name="connsiteX47" fmla="*/ 853795 w 1309526"/>
              <a:gd name="connsiteY47" fmla="*/ 487318 h 1246673"/>
              <a:gd name="connsiteX48" fmla="*/ 825269 w 1309526"/>
              <a:gd name="connsiteY48" fmla="*/ 473055 h 1246673"/>
              <a:gd name="connsiteX49" fmla="*/ 590455 w 1309526"/>
              <a:gd name="connsiteY49" fmla="*/ 707919 h 1246673"/>
              <a:gd name="connsiteX50" fmla="*/ 555175 w 1309526"/>
              <a:gd name="connsiteY50" fmla="*/ 665936 h 1246673"/>
              <a:gd name="connsiteX51" fmla="*/ 783487 w 1309526"/>
              <a:gd name="connsiteY51" fmla="*/ 437624 h 1246673"/>
              <a:gd name="connsiteX52" fmla="*/ 826579 w 1309526"/>
              <a:gd name="connsiteY52" fmla="*/ 455314 h 1246673"/>
              <a:gd name="connsiteX53" fmla="*/ 825118 w 1309526"/>
              <a:gd name="connsiteY53" fmla="*/ 473055 h 1246673"/>
              <a:gd name="connsiteX54" fmla="*/ 537989 w 1309526"/>
              <a:gd name="connsiteY54" fmla="*/ 640383 h 1246673"/>
              <a:gd name="connsiteX55" fmla="*/ 511529 w 1309526"/>
              <a:gd name="connsiteY55" fmla="*/ 589731 h 1246673"/>
              <a:gd name="connsiteX56" fmla="*/ 684250 w 1309526"/>
              <a:gd name="connsiteY56" fmla="*/ 417010 h 1246673"/>
              <a:gd name="connsiteX57" fmla="*/ 750626 w 1309526"/>
              <a:gd name="connsiteY57" fmla="*/ 427745 h 1246673"/>
              <a:gd name="connsiteX58" fmla="*/ 265173 w 1309526"/>
              <a:gd name="connsiteY58" fmla="*/ 715983 h 1246673"/>
              <a:gd name="connsiteX59" fmla="*/ 458357 w 1309526"/>
              <a:gd name="connsiteY59" fmla="*/ 522800 h 1246673"/>
              <a:gd name="connsiteX60" fmla="*/ 475997 w 1309526"/>
              <a:gd name="connsiteY60" fmla="*/ 582322 h 1246673"/>
              <a:gd name="connsiteX61" fmla="*/ 262754 w 1309526"/>
              <a:gd name="connsiteY61" fmla="*/ 795514 h 1246673"/>
              <a:gd name="connsiteX62" fmla="*/ 253380 w 1309526"/>
              <a:gd name="connsiteY62" fmla="*/ 791280 h 1246673"/>
              <a:gd name="connsiteX63" fmla="*/ 265073 w 1309526"/>
              <a:gd name="connsiteY63" fmla="*/ 716184 h 1246673"/>
              <a:gd name="connsiteX64" fmla="*/ 288962 w 1309526"/>
              <a:gd name="connsiteY64" fmla="*/ 649455 h 1246673"/>
              <a:gd name="connsiteX65" fmla="*/ 450242 w 1309526"/>
              <a:gd name="connsiteY65" fmla="*/ 470787 h 1246673"/>
              <a:gd name="connsiteX66" fmla="*/ 452006 w 1309526"/>
              <a:gd name="connsiteY66" fmla="*/ 486360 h 1246673"/>
              <a:gd name="connsiteX67" fmla="*/ 488697 w 1309526"/>
              <a:gd name="connsiteY67" fmla="*/ 612360 h 1246673"/>
              <a:gd name="connsiteX68" fmla="*/ 516115 w 1309526"/>
              <a:gd name="connsiteY68" fmla="*/ 662055 h 1246673"/>
              <a:gd name="connsiteX69" fmla="*/ 354029 w 1309526"/>
              <a:gd name="connsiteY69" fmla="*/ 824141 h 1246673"/>
              <a:gd name="connsiteX70" fmla="*/ 293196 w 1309526"/>
              <a:gd name="connsiteY70" fmla="*/ 807862 h 1246673"/>
              <a:gd name="connsiteX71" fmla="*/ 711718 w 1309526"/>
              <a:gd name="connsiteY71" fmla="*/ 389340 h 1246673"/>
              <a:gd name="connsiteX72" fmla="*/ 804101 w 1309526"/>
              <a:gd name="connsiteY72" fmla="*/ 296856 h 1246673"/>
              <a:gd name="connsiteX73" fmla="*/ 820380 w 1309526"/>
              <a:gd name="connsiteY73" fmla="*/ 357689 h 1246673"/>
              <a:gd name="connsiteX74" fmla="*/ 775020 w 1309526"/>
              <a:gd name="connsiteY74" fmla="*/ 403049 h 1246673"/>
              <a:gd name="connsiteX75" fmla="*/ 711617 w 1309526"/>
              <a:gd name="connsiteY75" fmla="*/ 389542 h 1246673"/>
              <a:gd name="connsiteX76" fmla="*/ 672557 w 1309526"/>
              <a:gd name="connsiteY76" fmla="*/ 385712 h 1246673"/>
              <a:gd name="connsiteX77" fmla="*/ 653002 w 1309526"/>
              <a:gd name="connsiteY77" fmla="*/ 385208 h 1246673"/>
              <a:gd name="connsiteX78" fmla="*/ 591463 w 1309526"/>
              <a:gd name="connsiteY78" fmla="*/ 389693 h 1246673"/>
              <a:gd name="connsiteX79" fmla="*/ 764990 w 1309526"/>
              <a:gd name="connsiteY79" fmla="*/ 216115 h 1246673"/>
              <a:gd name="connsiteX80" fmla="*/ 792106 w 1309526"/>
              <a:gd name="connsiteY80" fmla="*/ 266213 h 1246673"/>
              <a:gd name="connsiteX81" fmla="*/ 642569 w 1309526"/>
              <a:gd name="connsiteY81" fmla="*/ 415952 h 1246673"/>
              <a:gd name="connsiteX82" fmla="*/ 499685 w 1309526"/>
              <a:gd name="connsiteY82" fmla="*/ 558836 h 1246673"/>
              <a:gd name="connsiteX83" fmla="*/ 484061 w 1309526"/>
              <a:gd name="connsiteY83" fmla="*/ 497398 h 1246673"/>
              <a:gd name="connsiteX84" fmla="*/ 552958 w 1309526"/>
              <a:gd name="connsiteY84" fmla="*/ 428501 h 1246673"/>
              <a:gd name="connsiteX85" fmla="*/ 642468 w 1309526"/>
              <a:gd name="connsiteY85" fmla="*/ 415952 h 1246673"/>
              <a:gd name="connsiteX86" fmla="*/ 479625 w 1309526"/>
              <a:gd name="connsiteY86" fmla="*/ 458943 h 1246673"/>
              <a:gd name="connsiteX87" fmla="*/ 479625 w 1309526"/>
              <a:gd name="connsiteY87" fmla="*/ 455314 h 1246673"/>
              <a:gd name="connsiteX88" fmla="*/ 486782 w 1309526"/>
              <a:gd name="connsiteY88" fmla="*/ 452038 h 1246673"/>
              <a:gd name="connsiteX89" fmla="*/ 391677 w 1309526"/>
              <a:gd name="connsiteY89" fmla="*/ 829484 h 1246673"/>
              <a:gd name="connsiteX90" fmla="*/ 533554 w 1309526"/>
              <a:gd name="connsiteY90" fmla="*/ 687608 h 1246673"/>
              <a:gd name="connsiteX91" fmla="*/ 568834 w 1309526"/>
              <a:gd name="connsiteY91" fmla="*/ 729289 h 1246673"/>
              <a:gd name="connsiteX92" fmla="*/ 469193 w 1309526"/>
              <a:gd name="connsiteY92" fmla="*/ 828879 h 1246673"/>
              <a:gd name="connsiteX93" fmla="*/ 426857 w 1309526"/>
              <a:gd name="connsiteY93" fmla="*/ 831147 h 1246673"/>
              <a:gd name="connsiteX94" fmla="*/ 391577 w 1309526"/>
              <a:gd name="connsiteY94" fmla="*/ 829484 h 1246673"/>
              <a:gd name="connsiteX95" fmla="*/ 521205 w 1309526"/>
              <a:gd name="connsiteY95" fmla="*/ 819857 h 1246673"/>
              <a:gd name="connsiteX96" fmla="*/ 590707 w 1309526"/>
              <a:gd name="connsiteY96" fmla="*/ 750356 h 1246673"/>
              <a:gd name="connsiteX97" fmla="*/ 625231 w 1309526"/>
              <a:gd name="connsiteY97" fmla="*/ 778429 h 1246673"/>
              <a:gd name="connsiteX98" fmla="*/ 521105 w 1309526"/>
              <a:gd name="connsiteY98" fmla="*/ 819958 h 1246673"/>
              <a:gd name="connsiteX99" fmla="*/ 766049 w 1309526"/>
              <a:gd name="connsiteY99" fmla="*/ 814817 h 1246673"/>
              <a:gd name="connsiteX100" fmla="*/ 986347 w 1309526"/>
              <a:gd name="connsiteY100" fmla="*/ 594519 h 1246673"/>
              <a:gd name="connsiteX101" fmla="*/ 1014319 w 1309526"/>
              <a:gd name="connsiteY101" fmla="*/ 643659 h 1246673"/>
              <a:gd name="connsiteX102" fmla="*/ 829855 w 1309526"/>
              <a:gd name="connsiteY102" fmla="*/ 828022 h 1246673"/>
              <a:gd name="connsiteX103" fmla="*/ 765948 w 1309526"/>
              <a:gd name="connsiteY103" fmla="*/ 814918 h 1246673"/>
              <a:gd name="connsiteX104" fmla="*/ 869621 w 1309526"/>
              <a:gd name="connsiteY104" fmla="*/ 830895 h 1246673"/>
              <a:gd name="connsiteX105" fmla="*/ 1027020 w 1309526"/>
              <a:gd name="connsiteY105" fmla="*/ 673798 h 1246673"/>
              <a:gd name="connsiteX106" fmla="*/ 1044660 w 1309526"/>
              <a:gd name="connsiteY106" fmla="*/ 733320 h 1246673"/>
              <a:gd name="connsiteX107" fmla="*/ 953587 w 1309526"/>
              <a:gd name="connsiteY107" fmla="*/ 824393 h 1246673"/>
              <a:gd name="connsiteX108" fmla="*/ 878844 w 1309526"/>
              <a:gd name="connsiteY108" fmla="*/ 831349 h 1246673"/>
              <a:gd name="connsiteX109" fmla="*/ 869621 w 1309526"/>
              <a:gd name="connsiteY109" fmla="*/ 830895 h 1246673"/>
              <a:gd name="connsiteX110" fmla="*/ 1011749 w 1309526"/>
              <a:gd name="connsiteY110" fmla="*/ 808669 h 1246673"/>
              <a:gd name="connsiteX111" fmla="*/ 1050507 w 1309526"/>
              <a:gd name="connsiteY111" fmla="*/ 769961 h 1246673"/>
              <a:gd name="connsiteX112" fmla="*/ 1052422 w 1309526"/>
              <a:gd name="connsiteY112" fmla="*/ 791684 h 1246673"/>
              <a:gd name="connsiteX113" fmla="*/ 1011850 w 1309526"/>
              <a:gd name="connsiteY113" fmla="*/ 808669 h 1246673"/>
              <a:gd name="connsiteX114" fmla="*/ 968153 w 1309526"/>
              <a:gd name="connsiteY114" fmla="*/ 569722 h 1246673"/>
              <a:gd name="connsiteX115" fmla="*/ 734045 w 1309526"/>
              <a:gd name="connsiteY115" fmla="*/ 803931 h 1246673"/>
              <a:gd name="connsiteX116" fmla="*/ 681780 w 1309526"/>
              <a:gd name="connsiteY116" fmla="*/ 779084 h 1246673"/>
              <a:gd name="connsiteX117" fmla="*/ 687626 w 1309526"/>
              <a:gd name="connsiteY117" fmla="*/ 773187 h 1246673"/>
              <a:gd name="connsiteX118" fmla="*/ 769426 w 1309526"/>
              <a:gd name="connsiteY118" fmla="*/ 691388 h 1246673"/>
              <a:gd name="connsiteX119" fmla="*/ 931764 w 1309526"/>
              <a:gd name="connsiteY119" fmla="*/ 529100 h 1246673"/>
              <a:gd name="connsiteX120" fmla="*/ 968254 w 1309526"/>
              <a:gd name="connsiteY120" fmla="*/ 569722 h 1246673"/>
              <a:gd name="connsiteX121" fmla="*/ 806873 w 1309526"/>
              <a:gd name="connsiteY121" fmla="*/ 414036 h 1246673"/>
              <a:gd name="connsiteX122" fmla="*/ 825571 w 1309526"/>
              <a:gd name="connsiteY122" fmla="*/ 395338 h 1246673"/>
              <a:gd name="connsiteX123" fmla="*/ 827033 w 1309526"/>
              <a:gd name="connsiteY123" fmla="*/ 422403 h 1246673"/>
              <a:gd name="connsiteX124" fmla="*/ 807024 w 1309526"/>
              <a:gd name="connsiteY124" fmla="*/ 414036 h 1246673"/>
              <a:gd name="connsiteX125" fmla="*/ 747502 w 1309526"/>
              <a:gd name="connsiteY125" fmla="*/ 190966 h 1246673"/>
              <a:gd name="connsiteX126" fmla="*/ 536981 w 1309526"/>
              <a:gd name="connsiteY126" fmla="*/ 401336 h 1246673"/>
              <a:gd name="connsiteX127" fmla="*/ 478466 w 1309526"/>
              <a:gd name="connsiteY127" fmla="*/ 422403 h 1246673"/>
              <a:gd name="connsiteX128" fmla="*/ 481641 w 1309526"/>
              <a:gd name="connsiteY128" fmla="*/ 379563 h 1246673"/>
              <a:gd name="connsiteX129" fmla="*/ 711768 w 1309526"/>
              <a:gd name="connsiteY129" fmla="*/ 149638 h 1246673"/>
              <a:gd name="connsiteX130" fmla="*/ 747502 w 1309526"/>
              <a:gd name="connsiteY130" fmla="*/ 190966 h 1246673"/>
              <a:gd name="connsiteX131" fmla="*/ 689693 w 1309526"/>
              <a:gd name="connsiteY131" fmla="*/ 128923 h 1246673"/>
              <a:gd name="connsiteX132" fmla="*/ 492326 w 1309526"/>
              <a:gd name="connsiteY132" fmla="*/ 326290 h 1246673"/>
              <a:gd name="connsiteX133" fmla="*/ 652901 w 1309526"/>
              <a:gd name="connsiteY133" fmla="*/ 100347 h 1246673"/>
              <a:gd name="connsiteX134" fmla="*/ 689693 w 1309526"/>
              <a:gd name="connsiteY134" fmla="*/ 128923 h 1246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</a:cxnLst>
            <a:rect l="l" t="t" r="r" b="b"/>
            <a:pathLst>
              <a:path w="1309526" h="1246673">
                <a:moveTo>
                  <a:pt x="878844" y="0"/>
                </a:moveTo>
                <a:cubicBezTo>
                  <a:pt x="799010" y="-65"/>
                  <a:pt x="720749" y="22191"/>
                  <a:pt x="652901" y="64260"/>
                </a:cubicBezTo>
                <a:cubicBezTo>
                  <a:pt x="449239" y="-58494"/>
                  <a:pt x="184624" y="7091"/>
                  <a:pt x="61870" y="210753"/>
                </a:cubicBezTo>
                <a:cubicBezTo>
                  <a:pt x="-60885" y="414414"/>
                  <a:pt x="4701" y="679024"/>
                  <a:pt x="208362" y="801784"/>
                </a:cubicBezTo>
                <a:cubicBezTo>
                  <a:pt x="212984" y="804571"/>
                  <a:pt x="217661" y="807267"/>
                  <a:pt x="222384" y="809878"/>
                </a:cubicBezTo>
                <a:cubicBezTo>
                  <a:pt x="222384" y="812045"/>
                  <a:pt x="222384" y="814162"/>
                  <a:pt x="222384" y="816329"/>
                </a:cubicBezTo>
                <a:cubicBezTo>
                  <a:pt x="222328" y="920929"/>
                  <a:pt x="260385" y="1021961"/>
                  <a:pt x="329433" y="1100535"/>
                </a:cubicBezTo>
                <a:lnTo>
                  <a:pt x="352164" y="1080375"/>
                </a:lnTo>
                <a:cubicBezTo>
                  <a:pt x="289869" y="1009472"/>
                  <a:pt x="254675" y="918808"/>
                  <a:pt x="252825" y="824444"/>
                </a:cubicBezTo>
                <a:cubicBezTo>
                  <a:pt x="288241" y="840224"/>
                  <a:pt x="325648" y="851095"/>
                  <a:pt x="364008" y="856750"/>
                </a:cubicBezTo>
                <a:lnTo>
                  <a:pt x="364008" y="856750"/>
                </a:lnTo>
                <a:lnTo>
                  <a:pt x="364008" y="856750"/>
                </a:lnTo>
                <a:cubicBezTo>
                  <a:pt x="464329" y="871704"/>
                  <a:pt x="566697" y="850571"/>
                  <a:pt x="652901" y="797127"/>
                </a:cubicBezTo>
                <a:cubicBezTo>
                  <a:pt x="773594" y="871714"/>
                  <a:pt x="923262" y="882137"/>
                  <a:pt x="1053127" y="824998"/>
                </a:cubicBezTo>
                <a:cubicBezTo>
                  <a:pt x="1048067" y="1042494"/>
                  <a:pt x="870457" y="1216259"/>
                  <a:pt x="652901" y="1216556"/>
                </a:cubicBezTo>
                <a:cubicBezTo>
                  <a:pt x="565517" y="1216878"/>
                  <a:pt x="480477" y="1188337"/>
                  <a:pt x="410981" y="1135361"/>
                </a:cubicBezTo>
                <a:lnTo>
                  <a:pt x="392685" y="1159453"/>
                </a:lnTo>
                <a:cubicBezTo>
                  <a:pt x="582381" y="1302941"/>
                  <a:pt x="852480" y="1265489"/>
                  <a:pt x="995969" y="1075794"/>
                </a:cubicBezTo>
                <a:cubicBezTo>
                  <a:pt x="1052528" y="1001020"/>
                  <a:pt x="1083146" y="909831"/>
                  <a:pt x="1083166" y="816077"/>
                </a:cubicBezTo>
                <a:cubicBezTo>
                  <a:pt x="1083166" y="814011"/>
                  <a:pt x="1083166" y="811945"/>
                  <a:pt x="1083166" y="809828"/>
                </a:cubicBezTo>
                <a:cubicBezTo>
                  <a:pt x="1105841" y="797555"/>
                  <a:pt x="1127362" y="783267"/>
                  <a:pt x="1147476" y="767139"/>
                </a:cubicBezTo>
                <a:lnTo>
                  <a:pt x="1128576" y="743552"/>
                </a:lnTo>
                <a:cubicBezTo>
                  <a:pt x="1113638" y="755486"/>
                  <a:pt x="1097872" y="766353"/>
                  <a:pt x="1081402" y="776060"/>
                </a:cubicBezTo>
                <a:cubicBezTo>
                  <a:pt x="1067859" y="632783"/>
                  <a:pt x="983787" y="505684"/>
                  <a:pt x="857222" y="437170"/>
                </a:cubicBezTo>
                <a:cubicBezTo>
                  <a:pt x="857222" y="435003"/>
                  <a:pt x="857222" y="432886"/>
                  <a:pt x="857222" y="430719"/>
                </a:cubicBezTo>
                <a:cubicBezTo>
                  <a:pt x="857187" y="293182"/>
                  <a:pt x="791425" y="163951"/>
                  <a:pt x="680268" y="82959"/>
                </a:cubicBezTo>
                <a:cubicBezTo>
                  <a:pt x="872106" y="-26954"/>
                  <a:pt x="1116727" y="39463"/>
                  <a:pt x="1226634" y="231301"/>
                </a:cubicBezTo>
                <a:cubicBezTo>
                  <a:pt x="1304775" y="367683"/>
                  <a:pt x="1295874" y="537179"/>
                  <a:pt x="1203874" y="664625"/>
                </a:cubicBezTo>
                <a:lnTo>
                  <a:pt x="1228419" y="682316"/>
                </a:lnTo>
                <a:cubicBezTo>
                  <a:pt x="1367346" y="489183"/>
                  <a:pt x="1323403" y="220001"/>
                  <a:pt x="1130270" y="81074"/>
                </a:cubicBezTo>
                <a:cubicBezTo>
                  <a:pt x="1057023" y="28385"/>
                  <a:pt x="969075" y="25"/>
                  <a:pt x="878844" y="0"/>
                </a:cubicBezTo>
                <a:close/>
                <a:moveTo>
                  <a:pt x="26529" y="430719"/>
                </a:moveTo>
                <a:cubicBezTo>
                  <a:pt x="26297" y="209765"/>
                  <a:pt x="205233" y="30457"/>
                  <a:pt x="426186" y="30225"/>
                </a:cubicBezTo>
                <a:cubicBezTo>
                  <a:pt x="495965" y="30154"/>
                  <a:pt x="564550" y="48334"/>
                  <a:pt x="625130" y="82959"/>
                </a:cubicBezTo>
                <a:cubicBezTo>
                  <a:pt x="513973" y="163951"/>
                  <a:pt x="448211" y="293182"/>
                  <a:pt x="448176" y="430719"/>
                </a:cubicBezTo>
                <a:cubicBezTo>
                  <a:pt x="448176" y="432886"/>
                  <a:pt x="448176" y="435003"/>
                  <a:pt x="448176" y="437170"/>
                </a:cubicBezTo>
                <a:cubicBezTo>
                  <a:pt x="321697" y="505638"/>
                  <a:pt x="237650" y="632631"/>
                  <a:pt x="224047" y="775808"/>
                </a:cubicBezTo>
                <a:cubicBezTo>
                  <a:pt x="101726" y="703887"/>
                  <a:pt x="26595" y="572615"/>
                  <a:pt x="26529" y="430719"/>
                </a:cubicBezTo>
                <a:close/>
                <a:moveTo>
                  <a:pt x="667466" y="750658"/>
                </a:moveTo>
                <a:cubicBezTo>
                  <a:pt x="662678" y="754236"/>
                  <a:pt x="657840" y="757714"/>
                  <a:pt x="652901" y="761091"/>
                </a:cubicBezTo>
                <a:cubicBezTo>
                  <a:pt x="638617" y="751238"/>
                  <a:pt x="624964" y="740502"/>
                  <a:pt x="612026" y="728936"/>
                </a:cubicBezTo>
                <a:lnTo>
                  <a:pt x="816096" y="524866"/>
                </a:lnTo>
                <a:cubicBezTo>
                  <a:pt x="803269" y="577806"/>
                  <a:pt x="779717" y="627551"/>
                  <a:pt x="746897" y="671026"/>
                </a:cubicBezTo>
                <a:close/>
                <a:moveTo>
                  <a:pt x="853947" y="487116"/>
                </a:moveTo>
                <a:lnTo>
                  <a:pt x="864682" y="476381"/>
                </a:lnTo>
                <a:cubicBezTo>
                  <a:pt x="880316" y="486154"/>
                  <a:pt x="895269" y="496985"/>
                  <a:pt x="909437" y="508788"/>
                </a:cubicBezTo>
                <a:lnTo>
                  <a:pt x="826378" y="591848"/>
                </a:lnTo>
                <a:cubicBezTo>
                  <a:pt x="839925" y="558311"/>
                  <a:pt x="849138" y="523188"/>
                  <a:pt x="853795" y="487318"/>
                </a:cubicBezTo>
                <a:close/>
                <a:moveTo>
                  <a:pt x="825269" y="473055"/>
                </a:moveTo>
                <a:lnTo>
                  <a:pt x="590455" y="707919"/>
                </a:lnTo>
                <a:cubicBezTo>
                  <a:pt x="577749" y="694749"/>
                  <a:pt x="565961" y="680723"/>
                  <a:pt x="555175" y="665936"/>
                </a:cubicBezTo>
                <a:lnTo>
                  <a:pt x="783487" y="437624"/>
                </a:lnTo>
                <a:cubicBezTo>
                  <a:pt x="798194" y="442653"/>
                  <a:pt x="812583" y="448560"/>
                  <a:pt x="826579" y="455314"/>
                </a:cubicBezTo>
                <a:cubicBezTo>
                  <a:pt x="826176" y="461261"/>
                  <a:pt x="825722" y="467158"/>
                  <a:pt x="825118" y="473055"/>
                </a:cubicBezTo>
                <a:close/>
                <a:moveTo>
                  <a:pt x="537989" y="640383"/>
                </a:moveTo>
                <a:cubicBezTo>
                  <a:pt x="527989" y="624139"/>
                  <a:pt x="519149" y="607215"/>
                  <a:pt x="511529" y="589731"/>
                </a:cubicBezTo>
                <a:lnTo>
                  <a:pt x="684250" y="417010"/>
                </a:lnTo>
                <a:cubicBezTo>
                  <a:pt x="706637" y="418719"/>
                  <a:pt x="728843" y="422312"/>
                  <a:pt x="750626" y="427745"/>
                </a:cubicBezTo>
                <a:close/>
                <a:moveTo>
                  <a:pt x="265173" y="715983"/>
                </a:moveTo>
                <a:lnTo>
                  <a:pt x="458357" y="522800"/>
                </a:lnTo>
                <a:cubicBezTo>
                  <a:pt x="462797" y="543040"/>
                  <a:pt x="468694" y="562933"/>
                  <a:pt x="475997" y="582322"/>
                </a:cubicBezTo>
                <a:lnTo>
                  <a:pt x="262754" y="795514"/>
                </a:lnTo>
                <a:cubicBezTo>
                  <a:pt x="259629" y="794103"/>
                  <a:pt x="256454" y="792792"/>
                  <a:pt x="253380" y="791280"/>
                </a:cubicBezTo>
                <a:cubicBezTo>
                  <a:pt x="254897" y="765934"/>
                  <a:pt x="258813" y="740790"/>
                  <a:pt x="265073" y="716184"/>
                </a:cubicBezTo>
                <a:close/>
                <a:moveTo>
                  <a:pt x="288962" y="649455"/>
                </a:moveTo>
                <a:cubicBezTo>
                  <a:pt x="323249" y="574848"/>
                  <a:pt x="379521" y="512508"/>
                  <a:pt x="450242" y="470787"/>
                </a:cubicBezTo>
                <a:cubicBezTo>
                  <a:pt x="450696" y="475827"/>
                  <a:pt x="451351" y="481220"/>
                  <a:pt x="452006" y="486360"/>
                </a:cubicBezTo>
                <a:close/>
                <a:moveTo>
                  <a:pt x="488697" y="612360"/>
                </a:moveTo>
                <a:cubicBezTo>
                  <a:pt x="496726" y="629512"/>
                  <a:pt x="505889" y="646113"/>
                  <a:pt x="516115" y="662055"/>
                </a:cubicBezTo>
                <a:lnTo>
                  <a:pt x="354029" y="824141"/>
                </a:lnTo>
                <a:cubicBezTo>
                  <a:pt x="333360" y="820311"/>
                  <a:pt x="313018" y="814868"/>
                  <a:pt x="293196" y="807862"/>
                </a:cubicBezTo>
                <a:close/>
                <a:moveTo>
                  <a:pt x="711718" y="389340"/>
                </a:moveTo>
                <a:lnTo>
                  <a:pt x="804101" y="296856"/>
                </a:lnTo>
                <a:cubicBezTo>
                  <a:pt x="811132" y="316669"/>
                  <a:pt x="816580" y="337010"/>
                  <a:pt x="820380" y="357689"/>
                </a:cubicBezTo>
                <a:lnTo>
                  <a:pt x="775020" y="403049"/>
                </a:lnTo>
                <a:cubicBezTo>
                  <a:pt x="754255" y="396951"/>
                  <a:pt x="733062" y="392435"/>
                  <a:pt x="711617" y="389542"/>
                </a:cubicBezTo>
                <a:close/>
                <a:moveTo>
                  <a:pt x="672557" y="385712"/>
                </a:moveTo>
                <a:cubicBezTo>
                  <a:pt x="666055" y="385409"/>
                  <a:pt x="659554" y="385208"/>
                  <a:pt x="653002" y="385208"/>
                </a:cubicBezTo>
                <a:cubicBezTo>
                  <a:pt x="632408" y="385243"/>
                  <a:pt x="611845" y="386740"/>
                  <a:pt x="591463" y="389693"/>
                </a:cubicBezTo>
                <a:lnTo>
                  <a:pt x="764990" y="216115"/>
                </a:lnTo>
                <a:cubicBezTo>
                  <a:pt x="775212" y="232148"/>
                  <a:pt x="784268" y="248891"/>
                  <a:pt x="792106" y="266213"/>
                </a:cubicBezTo>
                <a:close/>
                <a:moveTo>
                  <a:pt x="642569" y="415952"/>
                </a:moveTo>
                <a:lnTo>
                  <a:pt x="499685" y="558836"/>
                </a:lnTo>
                <a:cubicBezTo>
                  <a:pt x="492830" y="538812"/>
                  <a:pt x="487604" y="518264"/>
                  <a:pt x="484061" y="497398"/>
                </a:cubicBezTo>
                <a:lnTo>
                  <a:pt x="552958" y="428501"/>
                </a:lnTo>
                <a:cubicBezTo>
                  <a:pt x="582220" y="420926"/>
                  <a:pt x="612253" y="416718"/>
                  <a:pt x="642468" y="415952"/>
                </a:cubicBezTo>
                <a:close/>
                <a:moveTo>
                  <a:pt x="479625" y="458943"/>
                </a:moveTo>
                <a:cubicBezTo>
                  <a:pt x="479625" y="457733"/>
                  <a:pt x="479625" y="456524"/>
                  <a:pt x="479625" y="455314"/>
                </a:cubicBezTo>
                <a:cubicBezTo>
                  <a:pt x="481994" y="454155"/>
                  <a:pt x="484414" y="453147"/>
                  <a:pt x="486782" y="452038"/>
                </a:cubicBezTo>
                <a:close/>
                <a:moveTo>
                  <a:pt x="391677" y="829484"/>
                </a:moveTo>
                <a:lnTo>
                  <a:pt x="533554" y="687608"/>
                </a:lnTo>
                <a:cubicBezTo>
                  <a:pt x="544405" y="702244"/>
                  <a:pt x="556188" y="716169"/>
                  <a:pt x="568834" y="729289"/>
                </a:cubicBezTo>
                <a:lnTo>
                  <a:pt x="469193" y="828879"/>
                </a:lnTo>
                <a:cubicBezTo>
                  <a:pt x="455131" y="830376"/>
                  <a:pt x="440999" y="831132"/>
                  <a:pt x="426857" y="831147"/>
                </a:cubicBezTo>
                <a:cubicBezTo>
                  <a:pt x="415013" y="831147"/>
                  <a:pt x="403219" y="830492"/>
                  <a:pt x="391577" y="829484"/>
                </a:cubicBezTo>
                <a:close/>
                <a:moveTo>
                  <a:pt x="521205" y="819857"/>
                </a:moveTo>
                <a:lnTo>
                  <a:pt x="590707" y="750356"/>
                </a:lnTo>
                <a:cubicBezTo>
                  <a:pt x="601725" y="760305"/>
                  <a:pt x="613246" y="769674"/>
                  <a:pt x="625231" y="778429"/>
                </a:cubicBezTo>
                <a:cubicBezTo>
                  <a:pt x="592653" y="797102"/>
                  <a:pt x="557594" y="811088"/>
                  <a:pt x="521105" y="819958"/>
                </a:cubicBezTo>
                <a:close/>
                <a:moveTo>
                  <a:pt x="766049" y="814817"/>
                </a:moveTo>
                <a:lnTo>
                  <a:pt x="986347" y="594519"/>
                </a:lnTo>
                <a:cubicBezTo>
                  <a:pt x="996830" y="610213"/>
                  <a:pt x="1006180" y="626634"/>
                  <a:pt x="1014319" y="643659"/>
                </a:cubicBezTo>
                <a:lnTo>
                  <a:pt x="829855" y="828022"/>
                </a:lnTo>
                <a:cubicBezTo>
                  <a:pt x="808229" y="825432"/>
                  <a:pt x="786849" y="821047"/>
                  <a:pt x="765948" y="814918"/>
                </a:cubicBezTo>
                <a:close/>
                <a:moveTo>
                  <a:pt x="869621" y="830895"/>
                </a:moveTo>
                <a:lnTo>
                  <a:pt x="1027020" y="673798"/>
                </a:lnTo>
                <a:cubicBezTo>
                  <a:pt x="1034454" y="693147"/>
                  <a:pt x="1040351" y="713050"/>
                  <a:pt x="1044660" y="733320"/>
                </a:cubicBezTo>
                <a:lnTo>
                  <a:pt x="953587" y="824393"/>
                </a:lnTo>
                <a:cubicBezTo>
                  <a:pt x="928942" y="829005"/>
                  <a:pt x="903918" y="831333"/>
                  <a:pt x="878844" y="831349"/>
                </a:cubicBezTo>
                <a:cubicBezTo>
                  <a:pt x="875820" y="831147"/>
                  <a:pt x="872796" y="830945"/>
                  <a:pt x="869621" y="830895"/>
                </a:cubicBezTo>
                <a:close/>
                <a:moveTo>
                  <a:pt x="1011749" y="808669"/>
                </a:moveTo>
                <a:lnTo>
                  <a:pt x="1050507" y="769961"/>
                </a:lnTo>
                <a:cubicBezTo>
                  <a:pt x="1051313" y="777118"/>
                  <a:pt x="1051968" y="784376"/>
                  <a:pt x="1052422" y="791684"/>
                </a:cubicBezTo>
                <a:cubicBezTo>
                  <a:pt x="1039222" y="798090"/>
                  <a:pt x="1025674" y="803760"/>
                  <a:pt x="1011850" y="808669"/>
                </a:cubicBezTo>
                <a:close/>
                <a:moveTo>
                  <a:pt x="968153" y="569722"/>
                </a:moveTo>
                <a:lnTo>
                  <a:pt x="734045" y="803931"/>
                </a:lnTo>
                <a:cubicBezTo>
                  <a:pt x="716052" y="796910"/>
                  <a:pt x="698583" y="788604"/>
                  <a:pt x="681780" y="779084"/>
                </a:cubicBezTo>
                <a:lnTo>
                  <a:pt x="687626" y="773187"/>
                </a:lnTo>
                <a:cubicBezTo>
                  <a:pt x="718426" y="749695"/>
                  <a:pt x="745939" y="722187"/>
                  <a:pt x="769426" y="691388"/>
                </a:cubicBezTo>
                <a:lnTo>
                  <a:pt x="931764" y="529100"/>
                </a:lnTo>
                <a:cubicBezTo>
                  <a:pt x="944828" y="541800"/>
                  <a:pt x="957020" y="555373"/>
                  <a:pt x="968254" y="569722"/>
                </a:cubicBezTo>
                <a:close/>
                <a:moveTo>
                  <a:pt x="806873" y="414036"/>
                </a:moveTo>
                <a:lnTo>
                  <a:pt x="825571" y="395338"/>
                </a:lnTo>
                <a:cubicBezTo>
                  <a:pt x="826378" y="404259"/>
                  <a:pt x="826831" y="413280"/>
                  <a:pt x="827033" y="422403"/>
                </a:cubicBezTo>
                <a:cubicBezTo>
                  <a:pt x="820531" y="419429"/>
                  <a:pt x="813828" y="416758"/>
                  <a:pt x="807024" y="414036"/>
                </a:cubicBezTo>
                <a:close/>
                <a:moveTo>
                  <a:pt x="747502" y="190966"/>
                </a:moveTo>
                <a:lnTo>
                  <a:pt x="536981" y="401336"/>
                </a:lnTo>
                <a:cubicBezTo>
                  <a:pt x="516997" y="406945"/>
                  <a:pt x="497442" y="413986"/>
                  <a:pt x="478466" y="422403"/>
                </a:cubicBezTo>
                <a:cubicBezTo>
                  <a:pt x="478759" y="408074"/>
                  <a:pt x="479817" y="393776"/>
                  <a:pt x="481641" y="379563"/>
                </a:cubicBezTo>
                <a:lnTo>
                  <a:pt x="711768" y="149638"/>
                </a:lnTo>
                <a:cubicBezTo>
                  <a:pt x="724610" y="162581"/>
                  <a:pt x="736550" y="176390"/>
                  <a:pt x="747502" y="190966"/>
                </a:cubicBezTo>
                <a:close/>
                <a:moveTo>
                  <a:pt x="689693" y="128923"/>
                </a:moveTo>
                <a:lnTo>
                  <a:pt x="492326" y="326290"/>
                </a:lnTo>
                <a:cubicBezTo>
                  <a:pt x="517335" y="234305"/>
                  <a:pt x="574252" y="154214"/>
                  <a:pt x="652901" y="100347"/>
                </a:cubicBezTo>
                <a:cubicBezTo>
                  <a:pt x="665728" y="109126"/>
                  <a:pt x="678010" y="118672"/>
                  <a:pt x="689693" y="128923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17" name="Graphic 5">
            <a:extLst>
              <a:ext uri="{FF2B5EF4-FFF2-40B4-BE49-F238E27FC236}">
                <a16:creationId xmlns:a16="http://schemas.microsoft.com/office/drawing/2014/main" id="{9D9591FC-EBDF-487D-A8E3-7550D750E7E1}"/>
              </a:ext>
            </a:extLst>
          </p:cNvPr>
          <p:cNvSpPr>
            <a:spLocks noChangeAspect="1"/>
          </p:cNvSpPr>
          <p:nvPr/>
        </p:nvSpPr>
        <p:spPr>
          <a:xfrm>
            <a:off x="2268708" y="1789112"/>
            <a:ext cx="827921" cy="648000"/>
          </a:xfrm>
          <a:custGeom>
            <a:avLst/>
            <a:gdLst>
              <a:gd name="connsiteX0" fmla="*/ 113794 w 2375942"/>
              <a:gd name="connsiteY0" fmla="*/ 1859680 h 1859832"/>
              <a:gd name="connsiteX1" fmla="*/ 87791 w 2375942"/>
              <a:gd name="connsiteY1" fmla="*/ 1842916 h 1859832"/>
              <a:gd name="connsiteX2" fmla="*/ -125 w 2375942"/>
              <a:gd name="connsiteY2" fmla="*/ 1436294 h 1859832"/>
              <a:gd name="connsiteX3" fmla="*/ 1281654 w 2375942"/>
              <a:gd name="connsiteY3" fmla="*/ 328155 h 1859832"/>
              <a:gd name="connsiteX4" fmla="*/ 1281654 w 2375942"/>
              <a:gd name="connsiteY4" fmla="*/ 28404 h 1859832"/>
              <a:gd name="connsiteX5" fmla="*/ 1310248 w 2375942"/>
              <a:gd name="connsiteY5" fmla="*/ -152 h 1859832"/>
              <a:gd name="connsiteX6" fmla="*/ 1330708 w 2375942"/>
              <a:gd name="connsiteY6" fmla="*/ 8496 h 1859832"/>
              <a:gd name="connsiteX7" fmla="*/ 2047655 w 2375942"/>
              <a:gd name="connsiteY7" fmla="*/ 745350 h 1859832"/>
              <a:gd name="connsiteX8" fmla="*/ 2047655 w 2375942"/>
              <a:gd name="connsiteY8" fmla="*/ 785165 h 1859832"/>
              <a:gd name="connsiteX9" fmla="*/ 1330708 w 2375942"/>
              <a:gd name="connsiteY9" fmla="*/ 1522019 h 1859832"/>
              <a:gd name="connsiteX10" fmla="*/ 1290303 w 2375942"/>
              <a:gd name="connsiteY10" fmla="*/ 1522571 h 1859832"/>
              <a:gd name="connsiteX11" fmla="*/ 1281654 w 2375942"/>
              <a:gd name="connsiteY11" fmla="*/ 1502112 h 1859832"/>
              <a:gd name="connsiteX12" fmla="*/ 1281654 w 2375942"/>
              <a:gd name="connsiteY12" fmla="*/ 1146258 h 1859832"/>
              <a:gd name="connsiteX13" fmla="*/ 1338804 w 2375942"/>
              <a:gd name="connsiteY13" fmla="*/ 1146258 h 1859832"/>
              <a:gd name="connsiteX14" fmla="*/ 1338804 w 2375942"/>
              <a:gd name="connsiteY14" fmla="*/ 1432008 h 1859832"/>
              <a:gd name="connsiteX15" fmla="*/ 1987266 w 2375942"/>
              <a:gd name="connsiteY15" fmla="*/ 765258 h 1859832"/>
              <a:gd name="connsiteX16" fmla="*/ 1338804 w 2375942"/>
              <a:gd name="connsiteY16" fmla="*/ 98508 h 1859832"/>
              <a:gd name="connsiteX17" fmla="*/ 1338804 w 2375942"/>
              <a:gd name="connsiteY17" fmla="*/ 356349 h 1859832"/>
              <a:gd name="connsiteX18" fmla="*/ 1310229 w 2375942"/>
              <a:gd name="connsiteY18" fmla="*/ 384924 h 1859832"/>
              <a:gd name="connsiteX19" fmla="*/ 57025 w 2375942"/>
              <a:gd name="connsiteY19" fmla="*/ 1436103 h 1859832"/>
              <a:gd name="connsiteX20" fmla="*/ 115985 w 2375942"/>
              <a:gd name="connsiteY20" fmla="*/ 1761573 h 1859832"/>
              <a:gd name="connsiteX21" fmla="*/ 990856 w 2375942"/>
              <a:gd name="connsiteY21" fmla="*/ 1148925 h 1859832"/>
              <a:gd name="connsiteX22" fmla="*/ 1002191 w 2375942"/>
              <a:gd name="connsiteY22" fmla="*/ 1204932 h 1859832"/>
              <a:gd name="connsiteX23" fmla="*/ 139797 w 2375942"/>
              <a:gd name="connsiteY23" fmla="*/ 1843107 h 1859832"/>
              <a:gd name="connsiteX24" fmla="*/ 113794 w 2375942"/>
              <a:gd name="connsiteY24" fmla="*/ 1859680 h 1859832"/>
              <a:gd name="connsiteX25" fmla="*/ 2367695 w 2375942"/>
              <a:gd name="connsiteY25" fmla="*/ 791832 h 1859832"/>
              <a:gd name="connsiteX26" fmla="*/ 2367695 w 2375942"/>
              <a:gd name="connsiteY26" fmla="*/ 751923 h 1859832"/>
              <a:gd name="connsiteX27" fmla="*/ 1650748 w 2375942"/>
              <a:gd name="connsiteY27" fmla="*/ 15354 h 1859832"/>
              <a:gd name="connsiteX28" fmla="*/ 1609695 w 2375942"/>
              <a:gd name="connsiteY28" fmla="*/ 55264 h 1859832"/>
              <a:gd name="connsiteX29" fmla="*/ 2307306 w 2375942"/>
              <a:gd name="connsiteY29" fmla="*/ 772211 h 1859832"/>
              <a:gd name="connsiteX30" fmla="*/ 1609695 w 2375942"/>
              <a:gd name="connsiteY30" fmla="*/ 1488872 h 1859832"/>
              <a:gd name="connsiteX31" fmla="*/ 1650748 w 2375942"/>
              <a:gd name="connsiteY31" fmla="*/ 1528687 h 1859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375942" h="1859832">
                <a:moveTo>
                  <a:pt x="113794" y="1859680"/>
                </a:moveTo>
                <a:cubicBezTo>
                  <a:pt x="102593" y="1859671"/>
                  <a:pt x="92420" y="1853118"/>
                  <a:pt x="87791" y="1842916"/>
                </a:cubicBezTo>
                <a:cubicBezTo>
                  <a:pt x="29736" y="1715224"/>
                  <a:pt x="-239" y="1576559"/>
                  <a:pt x="-125" y="1436294"/>
                </a:cubicBezTo>
                <a:cubicBezTo>
                  <a:pt x="-125" y="822884"/>
                  <a:pt x="560612" y="340919"/>
                  <a:pt x="1281654" y="328155"/>
                </a:cubicBezTo>
                <a:lnTo>
                  <a:pt x="1281654" y="28404"/>
                </a:lnTo>
                <a:cubicBezTo>
                  <a:pt x="1281664" y="12621"/>
                  <a:pt x="1294466" y="-162"/>
                  <a:pt x="1310248" y="-152"/>
                </a:cubicBezTo>
                <a:cubicBezTo>
                  <a:pt x="1317954" y="-143"/>
                  <a:pt x="1325336" y="2972"/>
                  <a:pt x="1330708" y="8496"/>
                </a:cubicBezTo>
                <a:lnTo>
                  <a:pt x="2047655" y="745350"/>
                </a:lnTo>
                <a:cubicBezTo>
                  <a:pt x="2058418" y="756438"/>
                  <a:pt x="2058418" y="774078"/>
                  <a:pt x="2047655" y="785165"/>
                </a:cubicBezTo>
                <a:lnTo>
                  <a:pt x="1330708" y="1522019"/>
                </a:lnTo>
                <a:cubicBezTo>
                  <a:pt x="1319697" y="1533325"/>
                  <a:pt x="1301609" y="1533573"/>
                  <a:pt x="1290303" y="1522571"/>
                </a:cubicBezTo>
                <a:cubicBezTo>
                  <a:pt x="1284779" y="1517190"/>
                  <a:pt x="1281664" y="1509817"/>
                  <a:pt x="1281654" y="1502112"/>
                </a:cubicBezTo>
                <a:lnTo>
                  <a:pt x="1281654" y="1146258"/>
                </a:lnTo>
                <a:lnTo>
                  <a:pt x="1338804" y="1146258"/>
                </a:lnTo>
                <a:lnTo>
                  <a:pt x="1338804" y="1432008"/>
                </a:lnTo>
                <a:lnTo>
                  <a:pt x="1987266" y="765258"/>
                </a:lnTo>
                <a:lnTo>
                  <a:pt x="1338804" y="98508"/>
                </a:lnTo>
                <a:lnTo>
                  <a:pt x="1338804" y="356349"/>
                </a:lnTo>
                <a:cubicBezTo>
                  <a:pt x="1338804" y="372132"/>
                  <a:pt x="1326012" y="384924"/>
                  <a:pt x="1310229" y="384924"/>
                </a:cubicBezTo>
                <a:cubicBezTo>
                  <a:pt x="607475" y="384924"/>
                  <a:pt x="57025" y="846601"/>
                  <a:pt x="57025" y="1436103"/>
                </a:cubicBezTo>
                <a:cubicBezTo>
                  <a:pt x="56901" y="1547260"/>
                  <a:pt x="76875" y="1657522"/>
                  <a:pt x="115985" y="1761573"/>
                </a:cubicBezTo>
                <a:cubicBezTo>
                  <a:pt x="279053" y="1454677"/>
                  <a:pt x="601284" y="1228173"/>
                  <a:pt x="990856" y="1148925"/>
                </a:cubicBezTo>
                <a:lnTo>
                  <a:pt x="1002191" y="1204932"/>
                </a:lnTo>
                <a:cubicBezTo>
                  <a:pt x="606522" y="1285037"/>
                  <a:pt x="284196" y="1523448"/>
                  <a:pt x="139797" y="1843107"/>
                </a:cubicBezTo>
                <a:cubicBezTo>
                  <a:pt x="135111" y="1853232"/>
                  <a:pt x="124957" y="1859709"/>
                  <a:pt x="113794" y="1859680"/>
                </a:cubicBezTo>
                <a:close/>
                <a:moveTo>
                  <a:pt x="2367695" y="791832"/>
                </a:moveTo>
                <a:cubicBezTo>
                  <a:pt x="2378525" y="780736"/>
                  <a:pt x="2378525" y="763019"/>
                  <a:pt x="2367695" y="751923"/>
                </a:cubicBezTo>
                <a:lnTo>
                  <a:pt x="1650748" y="15354"/>
                </a:lnTo>
                <a:lnTo>
                  <a:pt x="1609695" y="55264"/>
                </a:lnTo>
                <a:lnTo>
                  <a:pt x="2307306" y="772211"/>
                </a:lnTo>
                <a:lnTo>
                  <a:pt x="1609695" y="1488872"/>
                </a:lnTo>
                <a:lnTo>
                  <a:pt x="1650748" y="1528687"/>
                </a:lnTo>
                <a:close/>
              </a:path>
            </a:pathLst>
          </a:custGeom>
          <a:solidFill>
            <a:srgbClr val="000000"/>
          </a:solidFill>
          <a:ln w="9525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18" name="Graphic 1">
            <a:extLst>
              <a:ext uri="{FF2B5EF4-FFF2-40B4-BE49-F238E27FC236}">
                <a16:creationId xmlns:a16="http://schemas.microsoft.com/office/drawing/2014/main" id="{38856EE4-1098-4987-9308-68B71B2E4FC2}"/>
              </a:ext>
            </a:extLst>
          </p:cNvPr>
          <p:cNvSpPr>
            <a:spLocks noChangeAspect="1"/>
          </p:cNvSpPr>
          <p:nvPr/>
        </p:nvSpPr>
        <p:spPr>
          <a:xfrm>
            <a:off x="3384379" y="1789112"/>
            <a:ext cx="544282" cy="648000"/>
          </a:xfrm>
          <a:custGeom>
            <a:avLst/>
            <a:gdLst>
              <a:gd name="connsiteX0" fmla="*/ 846418 w 849666"/>
              <a:gd name="connsiteY0" fmla="*/ 520531 h 1011578"/>
              <a:gd name="connsiteX1" fmla="*/ 845864 w 849666"/>
              <a:gd name="connsiteY1" fmla="*/ 520531 h 1011578"/>
              <a:gd name="connsiteX2" fmla="*/ 845259 w 849666"/>
              <a:gd name="connsiteY2" fmla="*/ 521287 h 1011578"/>
              <a:gd name="connsiteX3" fmla="*/ 671480 w 849666"/>
              <a:gd name="connsiteY3" fmla="*/ 695016 h 1011578"/>
              <a:gd name="connsiteX4" fmla="*/ 650110 w 849666"/>
              <a:gd name="connsiteY4" fmla="*/ 673647 h 1011578"/>
              <a:gd name="connsiteX5" fmla="*/ 792389 w 849666"/>
              <a:gd name="connsiteY5" fmla="*/ 531367 h 1011578"/>
              <a:gd name="connsiteX6" fmla="*/ 0 w 849666"/>
              <a:gd name="connsiteY6" fmla="*/ 7207 h 1011578"/>
              <a:gd name="connsiteX7" fmla="*/ 29333 w 849666"/>
              <a:gd name="connsiteY7" fmla="*/ 0 h 1011578"/>
              <a:gd name="connsiteX8" fmla="*/ 801713 w 849666"/>
              <a:gd name="connsiteY8" fmla="*/ 498960 h 1011578"/>
              <a:gd name="connsiteX9" fmla="*/ 650110 w 849666"/>
              <a:gd name="connsiteY9" fmla="*/ 347407 h 1011578"/>
              <a:gd name="connsiteX10" fmla="*/ 671480 w 849666"/>
              <a:gd name="connsiteY10" fmla="*/ 326038 h 1011578"/>
              <a:gd name="connsiteX11" fmla="*/ 836993 w 849666"/>
              <a:gd name="connsiteY11" fmla="*/ 491703 h 1011578"/>
              <a:gd name="connsiteX12" fmla="*/ 839312 w 849666"/>
              <a:gd name="connsiteY12" fmla="*/ 491199 h 1011578"/>
              <a:gd name="connsiteX13" fmla="*/ 840219 w 849666"/>
              <a:gd name="connsiteY13" fmla="*/ 494928 h 1011578"/>
              <a:gd name="connsiteX14" fmla="*/ 845259 w 849666"/>
              <a:gd name="connsiteY14" fmla="*/ 499968 h 1011578"/>
              <a:gd name="connsiteX15" fmla="*/ 846317 w 849666"/>
              <a:gd name="connsiteY15" fmla="*/ 520128 h 1011578"/>
              <a:gd name="connsiteX16" fmla="*/ 0 w 849666"/>
              <a:gd name="connsiteY16" fmla="*/ 1004372 h 1011578"/>
              <a:gd name="connsiteX17" fmla="*/ 29333 w 849666"/>
              <a:gd name="connsiteY17" fmla="*/ 1011579 h 1011578"/>
              <a:gd name="connsiteX18" fmla="*/ 363233 w 849666"/>
              <a:gd name="connsiteY18" fmla="*/ 580911 h 1011578"/>
              <a:gd name="connsiteX19" fmla="*/ 348919 w 849666"/>
              <a:gd name="connsiteY19" fmla="*/ 554249 h 1011578"/>
              <a:gd name="connsiteX20" fmla="*/ 0 w 849666"/>
              <a:gd name="connsiteY20" fmla="*/ 1004321 h 10115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849666" h="1011578">
                <a:moveTo>
                  <a:pt x="846418" y="520531"/>
                </a:moveTo>
                <a:lnTo>
                  <a:pt x="845864" y="520531"/>
                </a:lnTo>
                <a:lnTo>
                  <a:pt x="845259" y="521287"/>
                </a:lnTo>
                <a:lnTo>
                  <a:pt x="671480" y="695016"/>
                </a:lnTo>
                <a:lnTo>
                  <a:pt x="650110" y="673647"/>
                </a:lnTo>
                <a:lnTo>
                  <a:pt x="792389" y="531367"/>
                </a:lnTo>
                <a:cubicBezTo>
                  <a:pt x="431953" y="590174"/>
                  <a:pt x="86895" y="361923"/>
                  <a:pt x="0" y="7207"/>
                </a:cubicBezTo>
                <a:lnTo>
                  <a:pt x="29333" y="0"/>
                </a:lnTo>
                <a:cubicBezTo>
                  <a:pt x="113854" y="344746"/>
                  <a:pt x="452698" y="563644"/>
                  <a:pt x="801713" y="498960"/>
                </a:cubicBezTo>
                <a:lnTo>
                  <a:pt x="650110" y="347407"/>
                </a:lnTo>
                <a:lnTo>
                  <a:pt x="671480" y="326038"/>
                </a:lnTo>
                <a:lnTo>
                  <a:pt x="836993" y="491703"/>
                </a:lnTo>
                <a:lnTo>
                  <a:pt x="839312" y="491199"/>
                </a:lnTo>
                <a:lnTo>
                  <a:pt x="840219" y="494928"/>
                </a:lnTo>
                <a:lnTo>
                  <a:pt x="845259" y="499968"/>
                </a:lnTo>
                <a:cubicBezTo>
                  <a:pt x="850702" y="505437"/>
                  <a:pt x="851161" y="514121"/>
                  <a:pt x="846317" y="520128"/>
                </a:cubicBezTo>
                <a:close/>
                <a:moveTo>
                  <a:pt x="0" y="1004372"/>
                </a:moveTo>
                <a:lnTo>
                  <a:pt x="29333" y="1011579"/>
                </a:lnTo>
                <a:cubicBezTo>
                  <a:pt x="74703" y="827256"/>
                  <a:pt x="196026" y="670774"/>
                  <a:pt x="363233" y="580911"/>
                </a:cubicBezTo>
                <a:lnTo>
                  <a:pt x="348919" y="554249"/>
                </a:lnTo>
                <a:cubicBezTo>
                  <a:pt x="174183" y="648159"/>
                  <a:pt x="47401" y="811692"/>
                  <a:pt x="0" y="1004321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19" name="Graphic 1">
            <a:extLst>
              <a:ext uri="{FF2B5EF4-FFF2-40B4-BE49-F238E27FC236}">
                <a16:creationId xmlns:a16="http://schemas.microsoft.com/office/drawing/2014/main" id="{9BD0EDCC-D50D-4645-84B8-F937E8492655}"/>
              </a:ext>
            </a:extLst>
          </p:cNvPr>
          <p:cNvSpPr>
            <a:spLocks noChangeAspect="1"/>
          </p:cNvSpPr>
          <p:nvPr/>
        </p:nvSpPr>
        <p:spPr>
          <a:xfrm>
            <a:off x="1159444" y="2473112"/>
            <a:ext cx="755801" cy="648000"/>
          </a:xfrm>
          <a:custGeom>
            <a:avLst/>
            <a:gdLst>
              <a:gd name="connsiteX0" fmla="*/ 1029882 w 1206363"/>
              <a:gd name="connsiteY0" fmla="*/ 176705 h 1034298"/>
              <a:gd name="connsiteX1" fmla="*/ 603297 w 1206363"/>
              <a:gd name="connsiteY1" fmla="*/ 2 h 1034298"/>
              <a:gd name="connsiteX2" fmla="*/ 588177 w 1206363"/>
              <a:gd name="connsiteY2" fmla="*/ 15122 h 1034298"/>
              <a:gd name="connsiteX3" fmla="*/ 588177 w 1206363"/>
              <a:gd name="connsiteY3" fmla="*/ 191522 h 1034298"/>
              <a:gd name="connsiteX4" fmla="*/ 322568 w 1206363"/>
              <a:gd name="connsiteY4" fmla="*/ 301344 h 1034298"/>
              <a:gd name="connsiteX5" fmla="*/ 208916 w 1206363"/>
              <a:gd name="connsiteY5" fmla="*/ 187541 h 1034298"/>
              <a:gd name="connsiteX6" fmla="*/ 400134 w 1206363"/>
              <a:gd name="connsiteY6" fmla="*/ 67286 h 1034298"/>
              <a:gd name="connsiteX7" fmla="*/ 476692 w 1206363"/>
              <a:gd name="connsiteY7" fmla="*/ 44304 h 1034298"/>
              <a:gd name="connsiteX8" fmla="*/ 470039 w 1206363"/>
              <a:gd name="connsiteY8" fmla="*/ 14820 h 1034298"/>
              <a:gd name="connsiteX9" fmla="*/ 389399 w 1206363"/>
              <a:gd name="connsiteY9" fmla="*/ 39012 h 1034298"/>
              <a:gd name="connsiteX10" fmla="*/ 39522 w 1206363"/>
              <a:gd name="connsiteY10" fmla="*/ 817697 h 1034298"/>
              <a:gd name="connsiteX11" fmla="*/ 176711 w 1206363"/>
              <a:gd name="connsiteY11" fmla="*/ 1029876 h 1034298"/>
              <a:gd name="connsiteX12" fmla="*/ 198080 w 1206363"/>
              <a:gd name="connsiteY12" fmla="*/ 1029876 h 1034298"/>
              <a:gd name="connsiteX13" fmla="*/ 332951 w 1206363"/>
              <a:gd name="connsiteY13" fmla="*/ 895157 h 1034298"/>
              <a:gd name="connsiteX14" fmla="*/ 332951 w 1206363"/>
              <a:gd name="connsiteY14" fmla="*/ 873787 h 1034298"/>
              <a:gd name="connsiteX15" fmla="*/ 332941 w 1206363"/>
              <a:gd name="connsiteY15" fmla="*/ 333086 h 1034298"/>
              <a:gd name="connsiteX16" fmla="*/ 873642 w 1206363"/>
              <a:gd name="connsiteY16" fmla="*/ 333076 h 1034298"/>
              <a:gd name="connsiteX17" fmla="*/ 873652 w 1206363"/>
              <a:gd name="connsiteY17" fmla="*/ 873777 h 1034298"/>
              <a:gd name="connsiteX18" fmla="*/ 873642 w 1206363"/>
              <a:gd name="connsiteY18" fmla="*/ 873787 h 1034298"/>
              <a:gd name="connsiteX19" fmla="*/ 895012 w 1206363"/>
              <a:gd name="connsiteY19" fmla="*/ 895157 h 1034298"/>
              <a:gd name="connsiteX20" fmla="*/ 1015266 w 1206363"/>
              <a:gd name="connsiteY20" fmla="*/ 618562 h 1034298"/>
              <a:gd name="connsiteX21" fmla="*/ 1175891 w 1206363"/>
              <a:gd name="connsiteY21" fmla="*/ 618562 h 1034298"/>
              <a:gd name="connsiteX22" fmla="*/ 1008513 w 1206363"/>
              <a:gd name="connsiteY22" fmla="*/ 1008658 h 1034298"/>
              <a:gd name="connsiteX23" fmla="*/ 1029882 w 1206363"/>
              <a:gd name="connsiteY23" fmla="*/ 1030027 h 1034298"/>
              <a:gd name="connsiteX24" fmla="*/ 1029882 w 1206363"/>
              <a:gd name="connsiteY24" fmla="*/ 176705 h 1034298"/>
              <a:gd name="connsiteX25" fmla="*/ 91182 w 1206363"/>
              <a:gd name="connsiteY25" fmla="*/ 860532 h 1034298"/>
              <a:gd name="connsiteX26" fmla="*/ 67696 w 1206363"/>
              <a:gd name="connsiteY26" fmla="*/ 806907 h 1034298"/>
              <a:gd name="connsiteX27" fmla="*/ 197627 w 1206363"/>
              <a:gd name="connsiteY27" fmla="*/ 676975 h 1034298"/>
              <a:gd name="connsiteX28" fmla="*/ 213553 w 1206363"/>
              <a:gd name="connsiteY28" fmla="*/ 738161 h 1034298"/>
              <a:gd name="connsiteX29" fmla="*/ 225548 w 1206363"/>
              <a:gd name="connsiteY29" fmla="*/ 769157 h 1034298"/>
              <a:gd name="connsiteX30" fmla="*/ 251958 w 1206363"/>
              <a:gd name="connsiteY30" fmla="*/ 819557 h 1034298"/>
              <a:gd name="connsiteX31" fmla="*/ 136038 w 1206363"/>
              <a:gd name="connsiteY31" fmla="*/ 935477 h 1034298"/>
              <a:gd name="connsiteX32" fmla="*/ 105798 w 1206363"/>
              <a:gd name="connsiteY32" fmla="*/ 888454 h 1034298"/>
              <a:gd name="connsiteX33" fmla="*/ 46528 w 1206363"/>
              <a:gd name="connsiteY33" fmla="*/ 468571 h 1034298"/>
              <a:gd name="connsiteX34" fmla="*/ 246767 w 1206363"/>
              <a:gd name="connsiteY34" fmla="*/ 268332 h 1034298"/>
              <a:gd name="connsiteX35" fmla="*/ 285424 w 1206363"/>
              <a:gd name="connsiteY35" fmla="*/ 306989 h 1034298"/>
              <a:gd name="connsiteX36" fmla="*/ 31811 w 1206363"/>
              <a:gd name="connsiteY36" fmla="*/ 564936 h 1034298"/>
              <a:gd name="connsiteX37" fmla="*/ 46528 w 1206363"/>
              <a:gd name="connsiteY37" fmla="*/ 468370 h 1034298"/>
              <a:gd name="connsiteX38" fmla="*/ 64873 w 1206363"/>
              <a:gd name="connsiteY38" fmla="*/ 407486 h 1034298"/>
              <a:gd name="connsiteX39" fmla="*/ 187547 w 1206363"/>
              <a:gd name="connsiteY39" fmla="*/ 209112 h 1034298"/>
              <a:gd name="connsiteX40" fmla="*/ 225397 w 1206363"/>
              <a:gd name="connsiteY40" fmla="*/ 246962 h 1034298"/>
              <a:gd name="connsiteX41" fmla="*/ 30752 w 1206363"/>
              <a:gd name="connsiteY41" fmla="*/ 618612 h 1034298"/>
              <a:gd name="connsiteX42" fmla="*/ 93500 w 1206363"/>
              <a:gd name="connsiteY42" fmla="*/ 618612 h 1034298"/>
              <a:gd name="connsiteX43" fmla="*/ 35188 w 1206363"/>
              <a:gd name="connsiteY43" fmla="*/ 676925 h 1034298"/>
              <a:gd name="connsiteX44" fmla="*/ 30752 w 1206363"/>
              <a:gd name="connsiteY44" fmla="*/ 618410 h 1034298"/>
              <a:gd name="connsiteX45" fmla="*/ 136290 w 1206363"/>
              <a:gd name="connsiteY45" fmla="*/ 618612 h 1034298"/>
              <a:gd name="connsiteX46" fmla="*/ 191276 w 1206363"/>
              <a:gd name="connsiteY46" fmla="*/ 618612 h 1034298"/>
              <a:gd name="connsiteX47" fmla="*/ 192587 w 1206363"/>
              <a:gd name="connsiteY47" fmla="*/ 639427 h 1034298"/>
              <a:gd name="connsiteX48" fmla="*/ 56507 w 1206363"/>
              <a:gd name="connsiteY48" fmla="*/ 775507 h 1034298"/>
              <a:gd name="connsiteX49" fmla="*/ 41135 w 1206363"/>
              <a:gd name="connsiteY49" fmla="*/ 713717 h 1034298"/>
              <a:gd name="connsiteX50" fmla="*/ 191327 w 1206363"/>
              <a:gd name="connsiteY50" fmla="*/ 588372 h 1034298"/>
              <a:gd name="connsiteX51" fmla="*/ 166530 w 1206363"/>
              <a:gd name="connsiteY51" fmla="*/ 588372 h 1034298"/>
              <a:gd name="connsiteX52" fmla="*/ 193141 w 1206363"/>
              <a:gd name="connsiteY52" fmla="*/ 561761 h 1034298"/>
              <a:gd name="connsiteX53" fmla="*/ 191327 w 1206363"/>
              <a:gd name="connsiteY53" fmla="*/ 588170 h 1034298"/>
              <a:gd name="connsiteX54" fmla="*/ 201407 w 1206363"/>
              <a:gd name="connsiteY54" fmla="*/ 510554 h 1034298"/>
              <a:gd name="connsiteX55" fmla="*/ 123539 w 1206363"/>
              <a:gd name="connsiteY55" fmla="*/ 588372 h 1034298"/>
              <a:gd name="connsiteX56" fmla="*/ 50963 w 1206363"/>
              <a:gd name="connsiteY56" fmla="*/ 588372 h 1034298"/>
              <a:gd name="connsiteX57" fmla="*/ 257603 w 1206363"/>
              <a:gd name="connsiteY57" fmla="*/ 378406 h 1034298"/>
              <a:gd name="connsiteX58" fmla="*/ 201608 w 1206363"/>
              <a:gd name="connsiteY58" fmla="*/ 510353 h 1034298"/>
              <a:gd name="connsiteX59" fmla="*/ 187345 w 1206363"/>
              <a:gd name="connsiteY59" fmla="*/ 997872 h 1034298"/>
              <a:gd name="connsiteX60" fmla="*/ 154736 w 1206363"/>
              <a:gd name="connsiteY60" fmla="*/ 959770 h 1034298"/>
              <a:gd name="connsiteX61" fmla="*/ 269296 w 1206363"/>
              <a:gd name="connsiteY61" fmla="*/ 845160 h 1034298"/>
              <a:gd name="connsiteX62" fmla="*/ 301199 w 1206363"/>
              <a:gd name="connsiteY62" fmla="*/ 884119 h 1034298"/>
              <a:gd name="connsiteX63" fmla="*/ 618215 w 1206363"/>
              <a:gd name="connsiteY63" fmla="*/ 191472 h 1034298"/>
              <a:gd name="connsiteX64" fmla="*/ 618215 w 1206363"/>
              <a:gd name="connsiteY64" fmla="*/ 30444 h 1034298"/>
              <a:gd name="connsiteX65" fmla="*/ 997475 w 1206363"/>
              <a:gd name="connsiteY65" fmla="*/ 187541 h 1034298"/>
              <a:gd name="connsiteX66" fmla="*/ 884025 w 1206363"/>
              <a:gd name="connsiteY66" fmla="*/ 301142 h 1034298"/>
              <a:gd name="connsiteX67" fmla="*/ 618417 w 1206363"/>
              <a:gd name="connsiteY67" fmla="*/ 191321 h 1034298"/>
              <a:gd name="connsiteX68" fmla="*/ 905243 w 1206363"/>
              <a:gd name="connsiteY68" fmla="*/ 322512 h 1034298"/>
              <a:gd name="connsiteX69" fmla="*/ 1018845 w 1206363"/>
              <a:gd name="connsiteY69" fmla="*/ 208860 h 1034298"/>
              <a:gd name="connsiteX70" fmla="*/ 1175690 w 1206363"/>
              <a:gd name="connsiteY70" fmla="*/ 588120 h 1034298"/>
              <a:gd name="connsiteX71" fmla="*/ 1015266 w 1206363"/>
              <a:gd name="connsiteY71" fmla="*/ 588120 h 1034298"/>
              <a:gd name="connsiteX72" fmla="*/ 905697 w 1206363"/>
              <a:gd name="connsiteY72" fmla="*/ 322562 h 1034298"/>
              <a:gd name="connsiteX73" fmla="*/ 569377 w 1206363"/>
              <a:gd name="connsiteY73" fmla="*/ 487925 h 1034298"/>
              <a:gd name="connsiteX74" fmla="*/ 505017 w 1206363"/>
              <a:gd name="connsiteY74" fmla="*/ 412325 h 1034298"/>
              <a:gd name="connsiteX75" fmla="*/ 440605 w 1206363"/>
              <a:gd name="connsiteY75" fmla="*/ 487925 h 1034298"/>
              <a:gd name="connsiteX76" fmla="*/ 505017 w 1206363"/>
              <a:gd name="connsiteY76" fmla="*/ 563827 h 1034298"/>
              <a:gd name="connsiteX77" fmla="*/ 569377 w 1206363"/>
              <a:gd name="connsiteY77" fmla="*/ 487925 h 1034298"/>
              <a:gd name="connsiteX78" fmla="*/ 470845 w 1206363"/>
              <a:gd name="connsiteY78" fmla="*/ 487925 h 1034298"/>
              <a:gd name="connsiteX79" fmla="*/ 505017 w 1206363"/>
              <a:gd name="connsiteY79" fmla="*/ 442565 h 1034298"/>
              <a:gd name="connsiteX80" fmla="*/ 539137 w 1206363"/>
              <a:gd name="connsiteY80" fmla="*/ 487925 h 1034298"/>
              <a:gd name="connsiteX81" fmla="*/ 505017 w 1206363"/>
              <a:gd name="connsiteY81" fmla="*/ 533587 h 1034298"/>
              <a:gd name="connsiteX82" fmla="*/ 470845 w 1206363"/>
              <a:gd name="connsiteY82" fmla="*/ 487925 h 1034298"/>
              <a:gd name="connsiteX83" fmla="*/ 701577 w 1206363"/>
              <a:gd name="connsiteY83" fmla="*/ 668911 h 1034298"/>
              <a:gd name="connsiteX84" fmla="*/ 637216 w 1206363"/>
              <a:gd name="connsiteY84" fmla="*/ 744763 h 1034298"/>
              <a:gd name="connsiteX85" fmla="*/ 701577 w 1206363"/>
              <a:gd name="connsiteY85" fmla="*/ 820666 h 1034298"/>
              <a:gd name="connsiteX86" fmla="*/ 765988 w 1206363"/>
              <a:gd name="connsiteY86" fmla="*/ 744763 h 1034298"/>
              <a:gd name="connsiteX87" fmla="*/ 701577 w 1206363"/>
              <a:gd name="connsiteY87" fmla="*/ 668911 h 1034298"/>
              <a:gd name="connsiteX88" fmla="*/ 701577 w 1206363"/>
              <a:gd name="connsiteY88" fmla="*/ 790426 h 1034298"/>
              <a:gd name="connsiteX89" fmla="*/ 667456 w 1206363"/>
              <a:gd name="connsiteY89" fmla="*/ 744763 h 1034298"/>
              <a:gd name="connsiteX90" fmla="*/ 701577 w 1206363"/>
              <a:gd name="connsiteY90" fmla="*/ 699151 h 1034298"/>
              <a:gd name="connsiteX91" fmla="*/ 735748 w 1206363"/>
              <a:gd name="connsiteY91" fmla="*/ 744763 h 1034298"/>
              <a:gd name="connsiteX92" fmla="*/ 701577 w 1206363"/>
              <a:gd name="connsiteY92" fmla="*/ 790426 h 1034298"/>
              <a:gd name="connsiteX93" fmla="*/ 726374 w 1206363"/>
              <a:gd name="connsiteY93" fmla="*/ 434753 h 1034298"/>
              <a:gd name="connsiteX94" fmla="*/ 506377 w 1206363"/>
              <a:gd name="connsiteY94" fmla="*/ 813156 h 1034298"/>
              <a:gd name="connsiteX95" fmla="*/ 480220 w 1206363"/>
              <a:gd name="connsiteY95" fmla="*/ 798036 h 1034298"/>
              <a:gd name="connsiteX96" fmla="*/ 700216 w 1206363"/>
              <a:gd name="connsiteY96" fmla="*/ 419683 h 1034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1206363" h="1034298">
                <a:moveTo>
                  <a:pt x="1029882" y="176705"/>
                </a:moveTo>
                <a:cubicBezTo>
                  <a:pt x="916991" y="63199"/>
                  <a:pt x="763382" y="-431"/>
                  <a:pt x="603297" y="2"/>
                </a:cubicBezTo>
                <a:cubicBezTo>
                  <a:pt x="594945" y="2"/>
                  <a:pt x="588177" y="6771"/>
                  <a:pt x="588177" y="15122"/>
                </a:cubicBezTo>
                <a:lnTo>
                  <a:pt x="588177" y="191522"/>
                </a:lnTo>
                <a:cubicBezTo>
                  <a:pt x="489307" y="194965"/>
                  <a:pt x="394998" y="233959"/>
                  <a:pt x="322568" y="301344"/>
                </a:cubicBezTo>
                <a:lnTo>
                  <a:pt x="208916" y="187541"/>
                </a:lnTo>
                <a:cubicBezTo>
                  <a:pt x="263948" y="135039"/>
                  <a:pt x="328974" y="94144"/>
                  <a:pt x="400134" y="67286"/>
                </a:cubicBezTo>
                <a:cubicBezTo>
                  <a:pt x="425092" y="57861"/>
                  <a:pt x="450670" y="50186"/>
                  <a:pt x="476692" y="44304"/>
                </a:cubicBezTo>
                <a:lnTo>
                  <a:pt x="470039" y="14820"/>
                </a:lnTo>
                <a:cubicBezTo>
                  <a:pt x="442631" y="21009"/>
                  <a:pt x="415688" y="29093"/>
                  <a:pt x="389399" y="39012"/>
                </a:cubicBezTo>
                <a:cubicBezTo>
                  <a:pt x="77755" y="157427"/>
                  <a:pt x="-78888" y="506054"/>
                  <a:pt x="39522" y="817697"/>
                </a:cubicBezTo>
                <a:cubicBezTo>
                  <a:pt x="69772" y="897309"/>
                  <a:pt x="116528" y="969618"/>
                  <a:pt x="176711" y="1029876"/>
                </a:cubicBezTo>
                <a:cubicBezTo>
                  <a:pt x="182613" y="1035773"/>
                  <a:pt x="192179" y="1035773"/>
                  <a:pt x="198080" y="1029876"/>
                </a:cubicBezTo>
                <a:lnTo>
                  <a:pt x="332951" y="895157"/>
                </a:lnTo>
                <a:cubicBezTo>
                  <a:pt x="338848" y="889255"/>
                  <a:pt x="338848" y="879689"/>
                  <a:pt x="332951" y="873787"/>
                </a:cubicBezTo>
                <a:cubicBezTo>
                  <a:pt x="183636" y="724477"/>
                  <a:pt x="183631" y="482401"/>
                  <a:pt x="332941" y="333086"/>
                </a:cubicBezTo>
                <a:cubicBezTo>
                  <a:pt x="482246" y="183771"/>
                  <a:pt x="724327" y="183766"/>
                  <a:pt x="873642" y="333076"/>
                </a:cubicBezTo>
                <a:cubicBezTo>
                  <a:pt x="1022957" y="482381"/>
                  <a:pt x="1022962" y="724462"/>
                  <a:pt x="873652" y="873777"/>
                </a:cubicBezTo>
                <a:cubicBezTo>
                  <a:pt x="873647" y="873777"/>
                  <a:pt x="873647" y="873782"/>
                  <a:pt x="873642" y="873787"/>
                </a:cubicBezTo>
                <a:lnTo>
                  <a:pt x="895012" y="895157"/>
                </a:lnTo>
                <a:cubicBezTo>
                  <a:pt x="968722" y="821548"/>
                  <a:pt x="1011708" y="722673"/>
                  <a:pt x="1015266" y="618562"/>
                </a:cubicBezTo>
                <a:lnTo>
                  <a:pt x="1175891" y="618562"/>
                </a:lnTo>
                <a:cubicBezTo>
                  <a:pt x="1172283" y="765266"/>
                  <a:pt x="1112347" y="904955"/>
                  <a:pt x="1008513" y="1008658"/>
                </a:cubicBezTo>
                <a:lnTo>
                  <a:pt x="1029882" y="1030027"/>
                </a:lnTo>
                <a:cubicBezTo>
                  <a:pt x="1265190" y="794251"/>
                  <a:pt x="1265190" y="412481"/>
                  <a:pt x="1029882" y="176705"/>
                </a:cubicBezTo>
                <a:close/>
                <a:moveTo>
                  <a:pt x="91182" y="860532"/>
                </a:moveTo>
                <a:cubicBezTo>
                  <a:pt x="82412" y="843084"/>
                  <a:pt x="74575" y="825182"/>
                  <a:pt x="67696" y="806907"/>
                </a:cubicBezTo>
                <a:lnTo>
                  <a:pt x="197627" y="676975"/>
                </a:lnTo>
                <a:cubicBezTo>
                  <a:pt x="201361" y="697750"/>
                  <a:pt x="206684" y="718203"/>
                  <a:pt x="213553" y="738161"/>
                </a:cubicBezTo>
                <a:close/>
                <a:moveTo>
                  <a:pt x="225548" y="769157"/>
                </a:moveTo>
                <a:cubicBezTo>
                  <a:pt x="233154" y="786555"/>
                  <a:pt x="241979" y="803399"/>
                  <a:pt x="251958" y="819557"/>
                </a:cubicBezTo>
                <a:lnTo>
                  <a:pt x="136038" y="935477"/>
                </a:lnTo>
                <a:cubicBezTo>
                  <a:pt x="125172" y="920322"/>
                  <a:pt x="115082" y="904627"/>
                  <a:pt x="105798" y="888454"/>
                </a:cubicBezTo>
                <a:close/>
                <a:moveTo>
                  <a:pt x="46528" y="468571"/>
                </a:moveTo>
                <a:lnTo>
                  <a:pt x="246767" y="268332"/>
                </a:lnTo>
                <a:lnTo>
                  <a:pt x="285424" y="306989"/>
                </a:lnTo>
                <a:lnTo>
                  <a:pt x="31811" y="564936"/>
                </a:lnTo>
                <a:cubicBezTo>
                  <a:pt x="33958" y="532388"/>
                  <a:pt x="38882" y="500081"/>
                  <a:pt x="46528" y="468370"/>
                </a:cubicBezTo>
                <a:close/>
                <a:moveTo>
                  <a:pt x="64873" y="407486"/>
                </a:moveTo>
                <a:cubicBezTo>
                  <a:pt x="91636" y="333605"/>
                  <a:pt x="133402" y="266059"/>
                  <a:pt x="187547" y="209112"/>
                </a:cubicBezTo>
                <a:lnTo>
                  <a:pt x="225397" y="246962"/>
                </a:lnTo>
                <a:close/>
                <a:moveTo>
                  <a:pt x="30752" y="618612"/>
                </a:moveTo>
                <a:lnTo>
                  <a:pt x="93500" y="618612"/>
                </a:lnTo>
                <a:lnTo>
                  <a:pt x="35188" y="676925"/>
                </a:lnTo>
                <a:cubicBezTo>
                  <a:pt x="32718" y="657506"/>
                  <a:pt x="31241" y="637976"/>
                  <a:pt x="30752" y="618410"/>
                </a:cubicBezTo>
                <a:close/>
                <a:moveTo>
                  <a:pt x="136290" y="618612"/>
                </a:moveTo>
                <a:lnTo>
                  <a:pt x="191276" y="618612"/>
                </a:lnTo>
                <a:cubicBezTo>
                  <a:pt x="191528" y="625567"/>
                  <a:pt x="191982" y="632523"/>
                  <a:pt x="192587" y="639427"/>
                </a:cubicBezTo>
                <a:lnTo>
                  <a:pt x="56507" y="775507"/>
                </a:lnTo>
                <a:cubicBezTo>
                  <a:pt x="50237" y="755211"/>
                  <a:pt x="45101" y="734583"/>
                  <a:pt x="41135" y="713717"/>
                </a:cubicBezTo>
                <a:close/>
                <a:moveTo>
                  <a:pt x="191327" y="588372"/>
                </a:moveTo>
                <a:lnTo>
                  <a:pt x="166530" y="588372"/>
                </a:lnTo>
                <a:lnTo>
                  <a:pt x="193141" y="561761"/>
                </a:lnTo>
                <a:cubicBezTo>
                  <a:pt x="192234" y="570430"/>
                  <a:pt x="191680" y="579300"/>
                  <a:pt x="191327" y="588170"/>
                </a:cubicBezTo>
                <a:close/>
                <a:moveTo>
                  <a:pt x="201407" y="510554"/>
                </a:moveTo>
                <a:lnTo>
                  <a:pt x="123539" y="588372"/>
                </a:lnTo>
                <a:lnTo>
                  <a:pt x="50963" y="588372"/>
                </a:lnTo>
                <a:lnTo>
                  <a:pt x="257603" y="378406"/>
                </a:lnTo>
                <a:cubicBezTo>
                  <a:pt x="231324" y="418756"/>
                  <a:pt x="212374" y="463420"/>
                  <a:pt x="201608" y="510353"/>
                </a:cubicBezTo>
                <a:close/>
                <a:moveTo>
                  <a:pt x="187345" y="997872"/>
                </a:moveTo>
                <a:cubicBezTo>
                  <a:pt x="175688" y="985509"/>
                  <a:pt x="164816" y="972808"/>
                  <a:pt x="154736" y="959770"/>
                </a:cubicBezTo>
                <a:lnTo>
                  <a:pt x="269296" y="845160"/>
                </a:lnTo>
                <a:cubicBezTo>
                  <a:pt x="279129" y="858783"/>
                  <a:pt x="289783" y="871792"/>
                  <a:pt x="301199" y="884119"/>
                </a:cubicBezTo>
                <a:close/>
                <a:moveTo>
                  <a:pt x="618215" y="191472"/>
                </a:moveTo>
                <a:lnTo>
                  <a:pt x="618215" y="30444"/>
                </a:lnTo>
                <a:cubicBezTo>
                  <a:pt x="759784" y="33760"/>
                  <a:pt x="895027" y="89780"/>
                  <a:pt x="997475" y="187541"/>
                </a:cubicBezTo>
                <a:lnTo>
                  <a:pt x="884025" y="301142"/>
                </a:lnTo>
                <a:cubicBezTo>
                  <a:pt x="811595" y="233758"/>
                  <a:pt x="717286" y="194763"/>
                  <a:pt x="618417" y="191321"/>
                </a:cubicBezTo>
                <a:close/>
                <a:moveTo>
                  <a:pt x="905243" y="322512"/>
                </a:moveTo>
                <a:lnTo>
                  <a:pt x="1018845" y="208860"/>
                </a:lnTo>
                <a:cubicBezTo>
                  <a:pt x="1116339" y="311459"/>
                  <a:pt x="1172237" y="446627"/>
                  <a:pt x="1175690" y="588120"/>
                </a:cubicBezTo>
                <a:lnTo>
                  <a:pt x="1015266" y="588120"/>
                </a:lnTo>
                <a:cubicBezTo>
                  <a:pt x="1011900" y="489296"/>
                  <a:pt x="972996" y="395007"/>
                  <a:pt x="905697" y="322562"/>
                </a:cubicBezTo>
                <a:close/>
                <a:moveTo>
                  <a:pt x="569377" y="487925"/>
                </a:moveTo>
                <a:cubicBezTo>
                  <a:pt x="569377" y="446093"/>
                  <a:pt x="540498" y="412325"/>
                  <a:pt x="505017" y="412325"/>
                </a:cubicBezTo>
                <a:cubicBezTo>
                  <a:pt x="469535" y="412325"/>
                  <a:pt x="440605" y="446345"/>
                  <a:pt x="440605" y="487925"/>
                </a:cubicBezTo>
                <a:cubicBezTo>
                  <a:pt x="440605" y="529505"/>
                  <a:pt x="469485" y="563827"/>
                  <a:pt x="505017" y="563827"/>
                </a:cubicBezTo>
                <a:cubicBezTo>
                  <a:pt x="540549" y="563827"/>
                  <a:pt x="569377" y="529757"/>
                  <a:pt x="569377" y="487925"/>
                </a:cubicBezTo>
                <a:close/>
                <a:moveTo>
                  <a:pt x="470845" y="487925"/>
                </a:moveTo>
                <a:cubicBezTo>
                  <a:pt x="470845" y="462725"/>
                  <a:pt x="485965" y="442565"/>
                  <a:pt x="505017" y="442565"/>
                </a:cubicBezTo>
                <a:cubicBezTo>
                  <a:pt x="524068" y="442565"/>
                  <a:pt x="539137" y="463027"/>
                  <a:pt x="539137" y="487925"/>
                </a:cubicBezTo>
                <a:cubicBezTo>
                  <a:pt x="539137" y="512822"/>
                  <a:pt x="524017" y="533587"/>
                  <a:pt x="505017" y="533587"/>
                </a:cubicBezTo>
                <a:cubicBezTo>
                  <a:pt x="486016" y="533587"/>
                  <a:pt x="470845" y="513074"/>
                  <a:pt x="470845" y="487925"/>
                </a:cubicBezTo>
                <a:close/>
                <a:moveTo>
                  <a:pt x="701577" y="668911"/>
                </a:moveTo>
                <a:cubicBezTo>
                  <a:pt x="666297" y="668911"/>
                  <a:pt x="637216" y="702931"/>
                  <a:pt x="637216" y="744763"/>
                </a:cubicBezTo>
                <a:cubicBezTo>
                  <a:pt x="637216" y="786595"/>
                  <a:pt x="666095" y="820666"/>
                  <a:pt x="701577" y="820666"/>
                </a:cubicBezTo>
                <a:cubicBezTo>
                  <a:pt x="737058" y="820666"/>
                  <a:pt x="765988" y="786595"/>
                  <a:pt x="765988" y="744763"/>
                </a:cubicBezTo>
                <a:cubicBezTo>
                  <a:pt x="765988" y="702931"/>
                  <a:pt x="737109" y="668911"/>
                  <a:pt x="701577" y="668911"/>
                </a:cubicBezTo>
                <a:close/>
                <a:moveTo>
                  <a:pt x="701577" y="790426"/>
                </a:moveTo>
                <a:cubicBezTo>
                  <a:pt x="682777" y="790426"/>
                  <a:pt x="667456" y="769963"/>
                  <a:pt x="667456" y="744763"/>
                </a:cubicBezTo>
                <a:cubicBezTo>
                  <a:pt x="667456" y="719563"/>
                  <a:pt x="682576" y="699151"/>
                  <a:pt x="701577" y="699151"/>
                </a:cubicBezTo>
                <a:cubicBezTo>
                  <a:pt x="720577" y="699151"/>
                  <a:pt x="735748" y="719614"/>
                  <a:pt x="735748" y="744763"/>
                </a:cubicBezTo>
                <a:cubicBezTo>
                  <a:pt x="735748" y="769913"/>
                  <a:pt x="720426" y="790426"/>
                  <a:pt x="701577" y="790426"/>
                </a:cubicBezTo>
                <a:close/>
                <a:moveTo>
                  <a:pt x="726374" y="434753"/>
                </a:moveTo>
                <a:lnTo>
                  <a:pt x="506377" y="813156"/>
                </a:lnTo>
                <a:lnTo>
                  <a:pt x="480220" y="798036"/>
                </a:lnTo>
                <a:lnTo>
                  <a:pt x="700216" y="419683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20" name="Graphic 1">
            <a:extLst>
              <a:ext uri="{FF2B5EF4-FFF2-40B4-BE49-F238E27FC236}">
                <a16:creationId xmlns:a16="http://schemas.microsoft.com/office/drawing/2014/main" id="{7AA5BDF2-2FF2-4773-AEB4-6E00A4596EA0}"/>
              </a:ext>
            </a:extLst>
          </p:cNvPr>
          <p:cNvSpPr>
            <a:spLocks noChangeAspect="1"/>
          </p:cNvSpPr>
          <p:nvPr/>
        </p:nvSpPr>
        <p:spPr>
          <a:xfrm>
            <a:off x="2301844" y="2473112"/>
            <a:ext cx="742962" cy="648000"/>
          </a:xfrm>
          <a:custGeom>
            <a:avLst/>
            <a:gdLst>
              <a:gd name="connsiteX0" fmla="*/ 1092773 w 1123013"/>
              <a:gd name="connsiteY0" fmla="*/ 949234 h 979474"/>
              <a:gd name="connsiteX1" fmla="*/ 1006791 w 1123013"/>
              <a:gd name="connsiteY1" fmla="*/ 949234 h 979474"/>
              <a:gd name="connsiteX2" fmla="*/ 1006791 w 1123013"/>
              <a:gd name="connsiteY2" fmla="*/ 468216 h 979474"/>
              <a:gd name="connsiteX3" fmla="*/ 991671 w 1123013"/>
              <a:gd name="connsiteY3" fmla="*/ 453096 h 979474"/>
              <a:gd name="connsiteX4" fmla="*/ 819555 w 1123013"/>
              <a:gd name="connsiteY4" fmla="*/ 453096 h 979474"/>
              <a:gd name="connsiteX5" fmla="*/ 804435 w 1123013"/>
              <a:gd name="connsiteY5" fmla="*/ 468216 h 979474"/>
              <a:gd name="connsiteX6" fmla="*/ 804435 w 1123013"/>
              <a:gd name="connsiteY6" fmla="*/ 949234 h 979474"/>
              <a:gd name="connsiteX7" fmla="*/ 777420 w 1123013"/>
              <a:gd name="connsiteY7" fmla="*/ 949234 h 979474"/>
              <a:gd name="connsiteX8" fmla="*/ 777420 w 1123013"/>
              <a:gd name="connsiteY8" fmla="*/ 522144 h 979474"/>
              <a:gd name="connsiteX9" fmla="*/ 762300 w 1123013"/>
              <a:gd name="connsiteY9" fmla="*/ 507024 h 979474"/>
              <a:gd name="connsiteX10" fmla="*/ 590134 w 1123013"/>
              <a:gd name="connsiteY10" fmla="*/ 507024 h 979474"/>
              <a:gd name="connsiteX11" fmla="*/ 575014 w 1123013"/>
              <a:gd name="connsiteY11" fmla="*/ 522144 h 979474"/>
              <a:gd name="connsiteX12" fmla="*/ 575014 w 1123013"/>
              <a:gd name="connsiteY12" fmla="*/ 949234 h 979474"/>
              <a:gd name="connsiteX13" fmla="*/ 548000 w 1123013"/>
              <a:gd name="connsiteY13" fmla="*/ 949234 h 979474"/>
              <a:gd name="connsiteX14" fmla="*/ 548000 w 1123013"/>
              <a:gd name="connsiteY14" fmla="*/ 408694 h 979474"/>
              <a:gd name="connsiteX15" fmla="*/ 532879 w 1123013"/>
              <a:gd name="connsiteY15" fmla="*/ 393574 h 979474"/>
              <a:gd name="connsiteX16" fmla="*/ 360713 w 1123013"/>
              <a:gd name="connsiteY16" fmla="*/ 393574 h 979474"/>
              <a:gd name="connsiteX17" fmla="*/ 345593 w 1123013"/>
              <a:gd name="connsiteY17" fmla="*/ 408694 h 979474"/>
              <a:gd name="connsiteX18" fmla="*/ 345593 w 1123013"/>
              <a:gd name="connsiteY18" fmla="*/ 964354 h 979474"/>
              <a:gd name="connsiteX19" fmla="*/ 360713 w 1123013"/>
              <a:gd name="connsiteY19" fmla="*/ 979474 h 979474"/>
              <a:gd name="connsiteX20" fmla="*/ 1107893 w 1123013"/>
              <a:gd name="connsiteY20" fmla="*/ 979474 h 979474"/>
              <a:gd name="connsiteX21" fmla="*/ 1123013 w 1123013"/>
              <a:gd name="connsiteY21" fmla="*/ 964354 h 979474"/>
              <a:gd name="connsiteX22" fmla="*/ 1123013 w 1123013"/>
              <a:gd name="connsiteY22" fmla="*/ 489737 h 979474"/>
              <a:gd name="connsiteX23" fmla="*/ 1092773 w 1123013"/>
              <a:gd name="connsiteY23" fmla="*/ 489737 h 979474"/>
              <a:gd name="connsiteX24" fmla="*/ 377093 w 1123013"/>
              <a:gd name="connsiteY24" fmla="*/ 949234 h 979474"/>
              <a:gd name="connsiteX25" fmla="*/ 375732 w 1123013"/>
              <a:gd name="connsiteY25" fmla="*/ 949234 h 979474"/>
              <a:gd name="connsiteX26" fmla="*/ 375732 w 1123013"/>
              <a:gd name="connsiteY26" fmla="*/ 423814 h 979474"/>
              <a:gd name="connsiteX27" fmla="*/ 517659 w 1123013"/>
              <a:gd name="connsiteY27" fmla="*/ 423814 h 979474"/>
              <a:gd name="connsiteX28" fmla="*/ 517659 w 1123013"/>
              <a:gd name="connsiteY28" fmla="*/ 949234 h 979474"/>
              <a:gd name="connsiteX29" fmla="*/ 605153 w 1123013"/>
              <a:gd name="connsiteY29" fmla="*/ 949234 h 979474"/>
              <a:gd name="connsiteX30" fmla="*/ 605153 w 1123013"/>
              <a:gd name="connsiteY30" fmla="*/ 537264 h 979474"/>
              <a:gd name="connsiteX31" fmla="*/ 747080 w 1123013"/>
              <a:gd name="connsiteY31" fmla="*/ 537264 h 979474"/>
              <a:gd name="connsiteX32" fmla="*/ 747080 w 1123013"/>
              <a:gd name="connsiteY32" fmla="*/ 949234 h 979474"/>
              <a:gd name="connsiteX33" fmla="*/ 834574 w 1123013"/>
              <a:gd name="connsiteY33" fmla="*/ 949234 h 979474"/>
              <a:gd name="connsiteX34" fmla="*/ 834574 w 1123013"/>
              <a:gd name="connsiteY34" fmla="*/ 483336 h 979474"/>
              <a:gd name="connsiteX35" fmla="*/ 976450 w 1123013"/>
              <a:gd name="connsiteY35" fmla="*/ 483336 h 979474"/>
              <a:gd name="connsiteX36" fmla="*/ 976450 w 1123013"/>
              <a:gd name="connsiteY36" fmla="*/ 949234 h 979474"/>
              <a:gd name="connsiteX37" fmla="*/ 1107793 w 1123013"/>
              <a:gd name="connsiteY37" fmla="*/ 0 h 979474"/>
              <a:gd name="connsiteX38" fmla="*/ 15120 w 1123013"/>
              <a:gd name="connsiteY38" fmla="*/ 0 h 979474"/>
              <a:gd name="connsiteX39" fmla="*/ 0 w 1123013"/>
              <a:gd name="connsiteY39" fmla="*/ 15120 h 979474"/>
              <a:gd name="connsiteX40" fmla="*/ 0 w 1123013"/>
              <a:gd name="connsiteY40" fmla="*/ 964354 h 979474"/>
              <a:gd name="connsiteX41" fmla="*/ 15120 w 1123013"/>
              <a:gd name="connsiteY41" fmla="*/ 979474 h 979474"/>
              <a:gd name="connsiteX42" fmla="*/ 303459 w 1123013"/>
              <a:gd name="connsiteY42" fmla="*/ 979474 h 979474"/>
              <a:gd name="connsiteX43" fmla="*/ 318579 w 1123013"/>
              <a:gd name="connsiteY43" fmla="*/ 964354 h 979474"/>
              <a:gd name="connsiteX44" fmla="*/ 318579 w 1123013"/>
              <a:gd name="connsiteY44" fmla="*/ 490594 h 979474"/>
              <a:gd name="connsiteX45" fmla="*/ 303459 w 1123013"/>
              <a:gd name="connsiteY45" fmla="*/ 475474 h 979474"/>
              <a:gd name="connsiteX46" fmla="*/ 131342 w 1123013"/>
              <a:gd name="connsiteY46" fmla="*/ 475474 h 979474"/>
              <a:gd name="connsiteX47" fmla="*/ 116222 w 1123013"/>
              <a:gd name="connsiteY47" fmla="*/ 490594 h 979474"/>
              <a:gd name="connsiteX48" fmla="*/ 116222 w 1123013"/>
              <a:gd name="connsiteY48" fmla="*/ 949234 h 979474"/>
              <a:gd name="connsiteX49" fmla="*/ 30240 w 1123013"/>
              <a:gd name="connsiteY49" fmla="*/ 949234 h 979474"/>
              <a:gd name="connsiteX50" fmla="*/ 30240 w 1123013"/>
              <a:gd name="connsiteY50" fmla="*/ 30240 h 979474"/>
              <a:gd name="connsiteX51" fmla="*/ 1092773 w 1123013"/>
              <a:gd name="connsiteY51" fmla="*/ 30240 h 979474"/>
              <a:gd name="connsiteX52" fmla="*/ 1092773 w 1123013"/>
              <a:gd name="connsiteY52" fmla="*/ 237737 h 979474"/>
              <a:gd name="connsiteX53" fmla="*/ 1123013 w 1123013"/>
              <a:gd name="connsiteY53" fmla="*/ 237737 h 979474"/>
              <a:gd name="connsiteX54" fmla="*/ 1123013 w 1123013"/>
              <a:gd name="connsiteY54" fmla="*/ 15120 h 979474"/>
              <a:gd name="connsiteX55" fmla="*/ 1107893 w 1123013"/>
              <a:gd name="connsiteY55" fmla="*/ 0 h 979474"/>
              <a:gd name="connsiteX56" fmla="*/ 146462 w 1123013"/>
              <a:gd name="connsiteY56" fmla="*/ 505663 h 979474"/>
              <a:gd name="connsiteX57" fmla="*/ 288339 w 1123013"/>
              <a:gd name="connsiteY57" fmla="*/ 505663 h 979474"/>
              <a:gd name="connsiteX58" fmla="*/ 288339 w 1123013"/>
              <a:gd name="connsiteY58" fmla="*/ 949184 h 979474"/>
              <a:gd name="connsiteX59" fmla="*/ 146462 w 1123013"/>
              <a:gd name="connsiteY59" fmla="*/ 949184 h 979474"/>
              <a:gd name="connsiteX60" fmla="*/ 678838 w 1123013"/>
              <a:gd name="connsiteY60" fmla="*/ 389189 h 979474"/>
              <a:gd name="connsiteX61" fmla="*/ 915264 w 1123013"/>
              <a:gd name="connsiteY61" fmla="*/ 240509 h 979474"/>
              <a:gd name="connsiteX62" fmla="*/ 819504 w 1123013"/>
              <a:gd name="connsiteY62" fmla="*/ 240509 h 979474"/>
              <a:gd name="connsiteX63" fmla="*/ 819504 w 1123013"/>
              <a:gd name="connsiteY63" fmla="*/ 210269 h 979474"/>
              <a:gd name="connsiteX64" fmla="*/ 947268 w 1123013"/>
              <a:gd name="connsiteY64" fmla="*/ 210269 h 979474"/>
              <a:gd name="connsiteX65" fmla="*/ 962388 w 1123013"/>
              <a:gd name="connsiteY65" fmla="*/ 225389 h 979474"/>
              <a:gd name="connsiteX66" fmla="*/ 962388 w 1123013"/>
              <a:gd name="connsiteY66" fmla="*/ 353203 h 979474"/>
              <a:gd name="connsiteX67" fmla="*/ 932148 w 1123013"/>
              <a:gd name="connsiteY67" fmla="*/ 353203 h 979474"/>
              <a:gd name="connsiteX68" fmla="*/ 932148 w 1123013"/>
              <a:gd name="connsiteY68" fmla="*/ 265608 h 979474"/>
              <a:gd name="connsiteX69" fmla="*/ 684180 w 1123013"/>
              <a:gd name="connsiteY69" fmla="*/ 421495 h 979474"/>
              <a:gd name="connsiteX70" fmla="*/ 665028 w 1123013"/>
              <a:gd name="connsiteY70" fmla="*/ 418925 h 979474"/>
              <a:gd name="connsiteX71" fmla="*/ 447703 w 1123013"/>
              <a:gd name="connsiteY71" fmla="*/ 182045 h 979474"/>
              <a:gd name="connsiteX72" fmla="*/ 228463 w 1123013"/>
              <a:gd name="connsiteY72" fmla="*/ 418925 h 979474"/>
              <a:gd name="connsiteX73" fmla="*/ 206237 w 1123013"/>
              <a:gd name="connsiteY73" fmla="*/ 398362 h 979474"/>
              <a:gd name="connsiteX74" fmla="*/ 436666 w 1123013"/>
              <a:gd name="connsiteY74" fmla="*/ 149587 h 979474"/>
              <a:gd name="connsiteX75" fmla="*/ 447754 w 1123013"/>
              <a:gd name="connsiteY75" fmla="*/ 144547 h 979474"/>
              <a:gd name="connsiteX76" fmla="*/ 447754 w 1123013"/>
              <a:gd name="connsiteY76" fmla="*/ 144547 h 979474"/>
              <a:gd name="connsiteX77" fmla="*/ 458842 w 1123013"/>
              <a:gd name="connsiteY77" fmla="*/ 149587 h 979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1123013" h="979474">
                <a:moveTo>
                  <a:pt x="1092773" y="949234"/>
                </a:moveTo>
                <a:lnTo>
                  <a:pt x="1006791" y="949234"/>
                </a:lnTo>
                <a:lnTo>
                  <a:pt x="1006791" y="468216"/>
                </a:lnTo>
                <a:cubicBezTo>
                  <a:pt x="1006791" y="459865"/>
                  <a:pt x="1000022" y="453096"/>
                  <a:pt x="991671" y="453096"/>
                </a:cubicBezTo>
                <a:lnTo>
                  <a:pt x="819555" y="453096"/>
                </a:lnTo>
                <a:cubicBezTo>
                  <a:pt x="811203" y="453096"/>
                  <a:pt x="804435" y="459865"/>
                  <a:pt x="804435" y="468216"/>
                </a:cubicBezTo>
                <a:lnTo>
                  <a:pt x="804435" y="949234"/>
                </a:lnTo>
                <a:lnTo>
                  <a:pt x="777420" y="949234"/>
                </a:lnTo>
                <a:lnTo>
                  <a:pt x="777420" y="522144"/>
                </a:lnTo>
                <a:cubicBezTo>
                  <a:pt x="777420" y="513793"/>
                  <a:pt x="770652" y="507024"/>
                  <a:pt x="762300" y="507024"/>
                </a:cubicBezTo>
                <a:lnTo>
                  <a:pt x="590134" y="507024"/>
                </a:lnTo>
                <a:cubicBezTo>
                  <a:pt x="581783" y="507024"/>
                  <a:pt x="575014" y="513793"/>
                  <a:pt x="575014" y="522144"/>
                </a:cubicBezTo>
                <a:lnTo>
                  <a:pt x="575014" y="949234"/>
                </a:lnTo>
                <a:lnTo>
                  <a:pt x="548000" y="949234"/>
                </a:lnTo>
                <a:lnTo>
                  <a:pt x="548000" y="408694"/>
                </a:lnTo>
                <a:cubicBezTo>
                  <a:pt x="548000" y="400342"/>
                  <a:pt x="541231" y="393574"/>
                  <a:pt x="532879" y="393574"/>
                </a:cubicBezTo>
                <a:lnTo>
                  <a:pt x="360713" y="393574"/>
                </a:lnTo>
                <a:cubicBezTo>
                  <a:pt x="352362" y="393574"/>
                  <a:pt x="345593" y="400342"/>
                  <a:pt x="345593" y="408694"/>
                </a:cubicBezTo>
                <a:lnTo>
                  <a:pt x="345593" y="964354"/>
                </a:lnTo>
                <a:cubicBezTo>
                  <a:pt x="345593" y="972705"/>
                  <a:pt x="352362" y="979474"/>
                  <a:pt x="360713" y="979474"/>
                </a:cubicBezTo>
                <a:lnTo>
                  <a:pt x="1107893" y="979474"/>
                </a:lnTo>
                <a:cubicBezTo>
                  <a:pt x="1116245" y="979474"/>
                  <a:pt x="1123013" y="972705"/>
                  <a:pt x="1123013" y="964354"/>
                </a:cubicBezTo>
                <a:lnTo>
                  <a:pt x="1123013" y="489737"/>
                </a:lnTo>
                <a:lnTo>
                  <a:pt x="1092773" y="489737"/>
                </a:lnTo>
                <a:close/>
                <a:moveTo>
                  <a:pt x="377093" y="949234"/>
                </a:moveTo>
                <a:lnTo>
                  <a:pt x="375732" y="949234"/>
                </a:lnTo>
                <a:lnTo>
                  <a:pt x="375732" y="423814"/>
                </a:lnTo>
                <a:lnTo>
                  <a:pt x="517659" y="423814"/>
                </a:lnTo>
                <a:lnTo>
                  <a:pt x="517659" y="949234"/>
                </a:lnTo>
                <a:close/>
                <a:moveTo>
                  <a:pt x="605153" y="949234"/>
                </a:moveTo>
                <a:lnTo>
                  <a:pt x="605153" y="537264"/>
                </a:lnTo>
                <a:lnTo>
                  <a:pt x="747080" y="537264"/>
                </a:lnTo>
                <a:lnTo>
                  <a:pt x="747080" y="949234"/>
                </a:lnTo>
                <a:close/>
                <a:moveTo>
                  <a:pt x="834574" y="949234"/>
                </a:moveTo>
                <a:lnTo>
                  <a:pt x="834574" y="483336"/>
                </a:lnTo>
                <a:lnTo>
                  <a:pt x="976450" y="483336"/>
                </a:lnTo>
                <a:lnTo>
                  <a:pt x="976450" y="949234"/>
                </a:lnTo>
                <a:close/>
                <a:moveTo>
                  <a:pt x="1107793" y="0"/>
                </a:moveTo>
                <a:lnTo>
                  <a:pt x="15120" y="0"/>
                </a:lnTo>
                <a:cubicBezTo>
                  <a:pt x="6769" y="0"/>
                  <a:pt x="0" y="6769"/>
                  <a:pt x="0" y="15120"/>
                </a:cubicBezTo>
                <a:lnTo>
                  <a:pt x="0" y="964354"/>
                </a:lnTo>
                <a:cubicBezTo>
                  <a:pt x="0" y="972705"/>
                  <a:pt x="6769" y="979474"/>
                  <a:pt x="15120" y="979474"/>
                </a:cubicBezTo>
                <a:lnTo>
                  <a:pt x="303459" y="979474"/>
                </a:lnTo>
                <a:cubicBezTo>
                  <a:pt x="311810" y="979474"/>
                  <a:pt x="318579" y="972705"/>
                  <a:pt x="318579" y="964354"/>
                </a:cubicBezTo>
                <a:lnTo>
                  <a:pt x="318579" y="490594"/>
                </a:lnTo>
                <a:cubicBezTo>
                  <a:pt x="318579" y="482243"/>
                  <a:pt x="311810" y="475474"/>
                  <a:pt x="303459" y="475474"/>
                </a:cubicBezTo>
                <a:lnTo>
                  <a:pt x="131342" y="475474"/>
                </a:lnTo>
                <a:cubicBezTo>
                  <a:pt x="122991" y="475474"/>
                  <a:pt x="116222" y="482243"/>
                  <a:pt x="116222" y="490594"/>
                </a:cubicBezTo>
                <a:lnTo>
                  <a:pt x="116222" y="949234"/>
                </a:lnTo>
                <a:lnTo>
                  <a:pt x="30240" y="949234"/>
                </a:lnTo>
                <a:lnTo>
                  <a:pt x="30240" y="30240"/>
                </a:lnTo>
                <a:lnTo>
                  <a:pt x="1092773" y="30240"/>
                </a:lnTo>
                <a:lnTo>
                  <a:pt x="1092773" y="237737"/>
                </a:lnTo>
                <a:lnTo>
                  <a:pt x="1123013" y="237737"/>
                </a:lnTo>
                <a:lnTo>
                  <a:pt x="1123013" y="15120"/>
                </a:lnTo>
                <a:cubicBezTo>
                  <a:pt x="1123013" y="6769"/>
                  <a:pt x="1116245" y="0"/>
                  <a:pt x="1107893" y="0"/>
                </a:cubicBezTo>
                <a:close/>
                <a:moveTo>
                  <a:pt x="146462" y="505663"/>
                </a:moveTo>
                <a:lnTo>
                  <a:pt x="288339" y="505663"/>
                </a:lnTo>
                <a:lnTo>
                  <a:pt x="288339" y="949184"/>
                </a:lnTo>
                <a:lnTo>
                  <a:pt x="146462" y="949184"/>
                </a:lnTo>
                <a:close/>
                <a:moveTo>
                  <a:pt x="678838" y="389189"/>
                </a:moveTo>
                <a:lnTo>
                  <a:pt x="915264" y="240509"/>
                </a:lnTo>
                <a:lnTo>
                  <a:pt x="819504" y="240509"/>
                </a:lnTo>
                <a:lnTo>
                  <a:pt x="819504" y="210269"/>
                </a:lnTo>
                <a:lnTo>
                  <a:pt x="947268" y="210269"/>
                </a:lnTo>
                <a:cubicBezTo>
                  <a:pt x="955620" y="210269"/>
                  <a:pt x="962388" y="217038"/>
                  <a:pt x="962388" y="225389"/>
                </a:cubicBezTo>
                <a:lnTo>
                  <a:pt x="962388" y="353203"/>
                </a:lnTo>
                <a:lnTo>
                  <a:pt x="932148" y="353203"/>
                </a:lnTo>
                <a:lnTo>
                  <a:pt x="932148" y="265608"/>
                </a:lnTo>
                <a:lnTo>
                  <a:pt x="684180" y="421495"/>
                </a:lnTo>
                <a:cubicBezTo>
                  <a:pt x="678011" y="425361"/>
                  <a:pt x="669963" y="424282"/>
                  <a:pt x="665028" y="418925"/>
                </a:cubicBezTo>
                <a:lnTo>
                  <a:pt x="447703" y="182045"/>
                </a:lnTo>
                <a:lnTo>
                  <a:pt x="228463" y="418925"/>
                </a:lnTo>
                <a:lnTo>
                  <a:pt x="206237" y="398362"/>
                </a:lnTo>
                <a:lnTo>
                  <a:pt x="436666" y="149587"/>
                </a:lnTo>
                <a:cubicBezTo>
                  <a:pt x="439493" y="146427"/>
                  <a:pt x="443515" y="144598"/>
                  <a:pt x="447754" y="144547"/>
                </a:cubicBezTo>
                <a:lnTo>
                  <a:pt x="447754" y="144547"/>
                </a:lnTo>
                <a:cubicBezTo>
                  <a:pt x="451992" y="144598"/>
                  <a:pt x="456014" y="146427"/>
                  <a:pt x="458842" y="149587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21" name="Graphic 1">
            <a:extLst>
              <a:ext uri="{FF2B5EF4-FFF2-40B4-BE49-F238E27FC236}">
                <a16:creationId xmlns:a16="http://schemas.microsoft.com/office/drawing/2014/main" id="{5094AF3C-DFE7-4757-AF2C-12281F0AB7D4}"/>
              </a:ext>
            </a:extLst>
          </p:cNvPr>
          <p:cNvSpPr>
            <a:spLocks noChangeAspect="1"/>
          </p:cNvSpPr>
          <p:nvPr/>
        </p:nvSpPr>
        <p:spPr>
          <a:xfrm>
            <a:off x="3243434" y="2473112"/>
            <a:ext cx="826173" cy="648000"/>
          </a:xfrm>
          <a:custGeom>
            <a:avLst/>
            <a:gdLst>
              <a:gd name="connsiteX0" fmla="*/ 679027 w 1327890"/>
              <a:gd name="connsiteY0" fmla="*/ 735135 h 1041516"/>
              <a:gd name="connsiteX1" fmla="*/ 679027 w 1327890"/>
              <a:gd name="connsiteY1" fmla="*/ 1041516 h 1041516"/>
              <a:gd name="connsiteX2" fmla="*/ 648787 w 1327890"/>
              <a:gd name="connsiteY2" fmla="*/ 1041516 h 1041516"/>
              <a:gd name="connsiteX3" fmla="*/ 648787 w 1327890"/>
              <a:gd name="connsiteY3" fmla="*/ 735135 h 1041516"/>
              <a:gd name="connsiteX4" fmla="*/ 90657 w 1327890"/>
              <a:gd name="connsiteY4" fmla="*/ 177005 h 1041516"/>
              <a:gd name="connsiteX5" fmla="*/ 51446 w 1327890"/>
              <a:gd name="connsiteY5" fmla="*/ 177005 h 1041516"/>
              <a:gd name="connsiteX6" fmla="*/ 176992 w 1327890"/>
              <a:gd name="connsiteY6" fmla="*/ 302551 h 1041516"/>
              <a:gd name="connsiteX7" fmla="*/ 155623 w 1327890"/>
              <a:gd name="connsiteY7" fmla="*/ 323871 h 1041516"/>
              <a:gd name="connsiteX8" fmla="*/ 4423 w 1327890"/>
              <a:gd name="connsiteY8" fmla="*/ 172670 h 1041516"/>
              <a:gd name="connsiteX9" fmla="*/ 4423 w 1327890"/>
              <a:gd name="connsiteY9" fmla="*/ 151301 h 1041516"/>
              <a:gd name="connsiteX10" fmla="*/ 155623 w 1327890"/>
              <a:gd name="connsiteY10" fmla="*/ 101 h 1041516"/>
              <a:gd name="connsiteX11" fmla="*/ 176992 w 1327890"/>
              <a:gd name="connsiteY11" fmla="*/ 21521 h 1041516"/>
              <a:gd name="connsiteX12" fmla="*/ 51446 w 1327890"/>
              <a:gd name="connsiteY12" fmla="*/ 147067 h 1041516"/>
              <a:gd name="connsiteX13" fmla="*/ 90657 w 1327890"/>
              <a:gd name="connsiteY13" fmla="*/ 147067 h 1041516"/>
              <a:gd name="connsiteX14" fmla="*/ 679027 w 1327890"/>
              <a:gd name="connsiteY14" fmla="*/ 735135 h 1041516"/>
              <a:gd name="connsiteX15" fmla="*/ 1323542 w 1327890"/>
              <a:gd name="connsiteY15" fmla="*/ 151200 h 1041516"/>
              <a:gd name="connsiteX16" fmla="*/ 1172342 w 1327890"/>
              <a:gd name="connsiteY16" fmla="*/ 0 h 1041516"/>
              <a:gd name="connsiteX17" fmla="*/ 1150821 w 1327890"/>
              <a:gd name="connsiteY17" fmla="*/ 21470 h 1041516"/>
              <a:gd name="connsiteX18" fmla="*/ 1276368 w 1327890"/>
              <a:gd name="connsiteY18" fmla="*/ 147017 h 1041516"/>
              <a:gd name="connsiteX19" fmla="*/ 1237157 w 1327890"/>
              <a:gd name="connsiteY19" fmla="*/ 147017 h 1041516"/>
              <a:gd name="connsiteX20" fmla="*/ 716323 w 1327890"/>
              <a:gd name="connsiteY20" fmla="*/ 461211 h 1041516"/>
              <a:gd name="connsiteX21" fmla="*/ 743085 w 1327890"/>
              <a:gd name="connsiteY21" fmla="*/ 475272 h 1041516"/>
              <a:gd name="connsiteX22" fmla="*/ 1237005 w 1327890"/>
              <a:gd name="connsiteY22" fmla="*/ 177005 h 1041516"/>
              <a:gd name="connsiteX23" fmla="*/ 1276217 w 1327890"/>
              <a:gd name="connsiteY23" fmla="*/ 177005 h 1041516"/>
              <a:gd name="connsiteX24" fmla="*/ 1150670 w 1327890"/>
              <a:gd name="connsiteY24" fmla="*/ 302551 h 1041516"/>
              <a:gd name="connsiteX25" fmla="*/ 1172040 w 1327890"/>
              <a:gd name="connsiteY25" fmla="*/ 323921 h 1041516"/>
              <a:gd name="connsiteX26" fmla="*/ 1323240 w 1327890"/>
              <a:gd name="connsiteY26" fmla="*/ 172721 h 1041516"/>
              <a:gd name="connsiteX27" fmla="*/ 1323679 w 1327890"/>
              <a:gd name="connsiteY27" fmla="*/ 151341 h 1041516"/>
              <a:gd name="connsiteX28" fmla="*/ 1323542 w 1327890"/>
              <a:gd name="connsiteY28" fmla="*/ 151200 h 1041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327890" h="1041516">
                <a:moveTo>
                  <a:pt x="679027" y="735135"/>
                </a:moveTo>
                <a:lnTo>
                  <a:pt x="679027" y="1041516"/>
                </a:lnTo>
                <a:lnTo>
                  <a:pt x="648787" y="1041516"/>
                </a:lnTo>
                <a:lnTo>
                  <a:pt x="648787" y="735135"/>
                </a:lnTo>
                <a:cubicBezTo>
                  <a:pt x="648424" y="427039"/>
                  <a:pt x="398752" y="177368"/>
                  <a:pt x="90657" y="177005"/>
                </a:cubicBezTo>
                <a:lnTo>
                  <a:pt x="51446" y="177005"/>
                </a:lnTo>
                <a:lnTo>
                  <a:pt x="176992" y="302551"/>
                </a:lnTo>
                <a:lnTo>
                  <a:pt x="155623" y="323871"/>
                </a:lnTo>
                <a:lnTo>
                  <a:pt x="4423" y="172670"/>
                </a:lnTo>
                <a:cubicBezTo>
                  <a:pt x="-1474" y="166769"/>
                  <a:pt x="-1474" y="157203"/>
                  <a:pt x="4423" y="151301"/>
                </a:cubicBezTo>
                <a:lnTo>
                  <a:pt x="155623" y="101"/>
                </a:lnTo>
                <a:lnTo>
                  <a:pt x="176992" y="21521"/>
                </a:lnTo>
                <a:lnTo>
                  <a:pt x="51446" y="147067"/>
                </a:lnTo>
                <a:lnTo>
                  <a:pt x="90657" y="147067"/>
                </a:lnTo>
                <a:cubicBezTo>
                  <a:pt x="415339" y="147430"/>
                  <a:pt x="678498" y="410453"/>
                  <a:pt x="679027" y="735135"/>
                </a:cubicBezTo>
                <a:close/>
                <a:moveTo>
                  <a:pt x="1323542" y="151200"/>
                </a:moveTo>
                <a:lnTo>
                  <a:pt x="1172342" y="0"/>
                </a:lnTo>
                <a:lnTo>
                  <a:pt x="1150821" y="21470"/>
                </a:lnTo>
                <a:lnTo>
                  <a:pt x="1276368" y="147017"/>
                </a:lnTo>
                <a:lnTo>
                  <a:pt x="1237157" y="147017"/>
                </a:lnTo>
                <a:cubicBezTo>
                  <a:pt x="1018612" y="146684"/>
                  <a:pt x="817955" y="267730"/>
                  <a:pt x="716323" y="461211"/>
                </a:cubicBezTo>
                <a:lnTo>
                  <a:pt x="743085" y="475272"/>
                </a:lnTo>
                <a:cubicBezTo>
                  <a:pt x="839425" y="291715"/>
                  <a:pt x="1029700" y="176808"/>
                  <a:pt x="1237005" y="177005"/>
                </a:cubicBezTo>
                <a:lnTo>
                  <a:pt x="1276217" y="177005"/>
                </a:lnTo>
                <a:lnTo>
                  <a:pt x="1150670" y="302551"/>
                </a:lnTo>
                <a:lnTo>
                  <a:pt x="1172040" y="323921"/>
                </a:lnTo>
                <a:lnTo>
                  <a:pt x="1323240" y="172721"/>
                </a:lnTo>
                <a:cubicBezTo>
                  <a:pt x="1329263" y="166940"/>
                  <a:pt x="1329464" y="157369"/>
                  <a:pt x="1323679" y="151341"/>
                </a:cubicBezTo>
                <a:cubicBezTo>
                  <a:pt x="1323633" y="151296"/>
                  <a:pt x="1323588" y="151245"/>
                  <a:pt x="1323542" y="151200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23" name="Graphic 1">
            <a:extLst>
              <a:ext uri="{FF2B5EF4-FFF2-40B4-BE49-F238E27FC236}">
                <a16:creationId xmlns:a16="http://schemas.microsoft.com/office/drawing/2014/main" id="{D2B16165-BA10-453F-87ED-4D942B3C27CA}"/>
              </a:ext>
            </a:extLst>
          </p:cNvPr>
          <p:cNvSpPr>
            <a:spLocks noChangeAspect="1"/>
          </p:cNvSpPr>
          <p:nvPr/>
        </p:nvSpPr>
        <p:spPr>
          <a:xfrm>
            <a:off x="1047477" y="3263087"/>
            <a:ext cx="1052516" cy="490413"/>
          </a:xfrm>
          <a:custGeom>
            <a:avLst/>
            <a:gdLst>
              <a:gd name="connsiteX0" fmla="*/ 649001 w 1514804"/>
              <a:gd name="connsiteY0" fmla="*/ 608227 h 705811"/>
              <a:gd name="connsiteX1" fmla="*/ 679594 w 1514804"/>
              <a:gd name="connsiteY1" fmla="*/ 577635 h 705811"/>
              <a:gd name="connsiteX2" fmla="*/ 649001 w 1514804"/>
              <a:gd name="connsiteY2" fmla="*/ 546991 h 705811"/>
              <a:gd name="connsiteX3" fmla="*/ 670371 w 1514804"/>
              <a:gd name="connsiteY3" fmla="*/ 525622 h 705811"/>
              <a:gd name="connsiteX4" fmla="*/ 700963 w 1514804"/>
              <a:gd name="connsiteY4" fmla="*/ 556215 h 705811"/>
              <a:gd name="connsiteX5" fmla="*/ 731556 w 1514804"/>
              <a:gd name="connsiteY5" fmla="*/ 525622 h 705811"/>
              <a:gd name="connsiteX6" fmla="*/ 752976 w 1514804"/>
              <a:gd name="connsiteY6" fmla="*/ 546991 h 705811"/>
              <a:gd name="connsiteX7" fmla="*/ 722182 w 1514804"/>
              <a:gd name="connsiteY7" fmla="*/ 577635 h 705811"/>
              <a:gd name="connsiteX8" fmla="*/ 752825 w 1514804"/>
              <a:gd name="connsiteY8" fmla="*/ 608227 h 705811"/>
              <a:gd name="connsiteX9" fmla="*/ 731405 w 1514804"/>
              <a:gd name="connsiteY9" fmla="*/ 629597 h 705811"/>
              <a:gd name="connsiteX10" fmla="*/ 700812 w 1514804"/>
              <a:gd name="connsiteY10" fmla="*/ 599004 h 705811"/>
              <a:gd name="connsiteX11" fmla="*/ 670220 w 1514804"/>
              <a:gd name="connsiteY11" fmla="*/ 629597 h 705811"/>
              <a:gd name="connsiteX12" fmla="*/ 1160158 w 1514804"/>
              <a:gd name="connsiteY12" fmla="*/ 628841 h 705811"/>
              <a:gd name="connsiteX13" fmla="*/ 1171599 w 1514804"/>
              <a:gd name="connsiteY13" fmla="*/ 623801 h 705811"/>
              <a:gd name="connsiteX14" fmla="*/ 1233843 w 1514804"/>
              <a:gd name="connsiteY14" fmla="*/ 551578 h 705811"/>
              <a:gd name="connsiteX15" fmla="*/ 1211062 w 1514804"/>
              <a:gd name="connsiteY15" fmla="*/ 531670 h 705811"/>
              <a:gd name="connsiteX16" fmla="*/ 1158696 w 1514804"/>
              <a:gd name="connsiteY16" fmla="*/ 592402 h 705811"/>
              <a:gd name="connsiteX17" fmla="*/ 1127801 w 1514804"/>
              <a:gd name="connsiteY17" fmla="*/ 565841 h 705811"/>
              <a:gd name="connsiteX18" fmla="*/ 1108095 w 1514804"/>
              <a:gd name="connsiteY18" fmla="*/ 588773 h 705811"/>
              <a:gd name="connsiteX19" fmla="*/ 1150582 w 1514804"/>
              <a:gd name="connsiteY19" fmla="*/ 624960 h 705811"/>
              <a:gd name="connsiteX20" fmla="*/ 1160158 w 1514804"/>
              <a:gd name="connsiteY20" fmla="*/ 628841 h 705811"/>
              <a:gd name="connsiteX21" fmla="*/ 240862 w 1514804"/>
              <a:gd name="connsiteY21" fmla="*/ 592402 h 705811"/>
              <a:gd name="connsiteX22" fmla="*/ 210017 w 1514804"/>
              <a:gd name="connsiteY22" fmla="*/ 565841 h 705811"/>
              <a:gd name="connsiteX23" fmla="*/ 190260 w 1514804"/>
              <a:gd name="connsiteY23" fmla="*/ 588773 h 705811"/>
              <a:gd name="connsiteX24" fmla="*/ 232596 w 1514804"/>
              <a:gd name="connsiteY24" fmla="*/ 625162 h 705811"/>
              <a:gd name="connsiteX25" fmla="*/ 253915 w 1514804"/>
              <a:gd name="connsiteY25" fmla="*/ 623600 h 705811"/>
              <a:gd name="connsiteX26" fmla="*/ 316159 w 1514804"/>
              <a:gd name="connsiteY26" fmla="*/ 551376 h 705811"/>
              <a:gd name="connsiteX27" fmla="*/ 293227 w 1514804"/>
              <a:gd name="connsiteY27" fmla="*/ 531670 h 705811"/>
              <a:gd name="connsiteX28" fmla="*/ 1513462 w 1514804"/>
              <a:gd name="connsiteY28" fmla="*/ 281887 h 705811"/>
              <a:gd name="connsiteX29" fmla="*/ 1395526 w 1514804"/>
              <a:gd name="connsiteY29" fmla="*/ 542556 h 705811"/>
              <a:gd name="connsiteX30" fmla="*/ 1367957 w 1514804"/>
              <a:gd name="connsiteY30" fmla="*/ 530107 h 705811"/>
              <a:gd name="connsiteX31" fmla="*/ 1483222 w 1514804"/>
              <a:gd name="connsiteY31" fmla="*/ 275688 h 705811"/>
              <a:gd name="connsiteX32" fmla="*/ 1372342 w 1514804"/>
              <a:gd name="connsiteY32" fmla="*/ 30240 h 705811"/>
              <a:gd name="connsiteX33" fmla="*/ 950141 w 1514804"/>
              <a:gd name="connsiteY33" fmla="*/ 30240 h 705811"/>
              <a:gd name="connsiteX34" fmla="*/ 1058451 w 1514804"/>
              <a:gd name="connsiteY34" fmla="*/ 269539 h 705811"/>
              <a:gd name="connsiteX35" fmla="*/ 1058451 w 1514804"/>
              <a:gd name="connsiteY35" fmla="*/ 281988 h 705811"/>
              <a:gd name="connsiteX36" fmla="*/ 998878 w 1514804"/>
              <a:gd name="connsiteY36" fmla="*/ 413280 h 705811"/>
              <a:gd name="connsiteX37" fmla="*/ 971360 w 1514804"/>
              <a:gd name="connsiteY37" fmla="*/ 400831 h 705811"/>
              <a:gd name="connsiteX38" fmla="*/ 1028060 w 1514804"/>
              <a:gd name="connsiteY38" fmla="*/ 275537 h 705811"/>
              <a:gd name="connsiteX39" fmla="*/ 916928 w 1514804"/>
              <a:gd name="connsiteY39" fmla="*/ 30240 h 705811"/>
              <a:gd name="connsiteX40" fmla="*/ 492660 w 1514804"/>
              <a:gd name="connsiteY40" fmla="*/ 30240 h 705811"/>
              <a:gd name="connsiteX41" fmla="*/ 601222 w 1514804"/>
              <a:gd name="connsiteY41" fmla="*/ 269439 h 705811"/>
              <a:gd name="connsiteX42" fmla="*/ 601222 w 1514804"/>
              <a:gd name="connsiteY42" fmla="*/ 281887 h 705811"/>
              <a:gd name="connsiteX43" fmla="*/ 492912 w 1514804"/>
              <a:gd name="connsiteY43" fmla="*/ 521187 h 705811"/>
              <a:gd name="connsiteX44" fmla="*/ 588219 w 1514804"/>
              <a:gd name="connsiteY44" fmla="*/ 521187 h 705811"/>
              <a:gd name="connsiteX45" fmla="*/ 759589 w 1514804"/>
              <a:gd name="connsiteY45" fmla="*/ 462582 h 705811"/>
              <a:gd name="connsiteX46" fmla="*/ 818194 w 1514804"/>
              <a:gd name="connsiteY46" fmla="*/ 521187 h 705811"/>
              <a:gd name="connsiteX47" fmla="*/ 1050286 w 1514804"/>
              <a:gd name="connsiteY47" fmla="*/ 521187 h 705811"/>
              <a:gd name="connsiteX48" fmla="*/ 1221424 w 1514804"/>
              <a:gd name="connsiteY48" fmla="*/ 463005 h 705811"/>
              <a:gd name="connsiteX49" fmla="*/ 1279606 w 1514804"/>
              <a:gd name="connsiteY49" fmla="*/ 634143 h 705811"/>
              <a:gd name="connsiteX50" fmla="*/ 1108468 w 1514804"/>
              <a:gd name="connsiteY50" fmla="*/ 692325 h 705811"/>
              <a:gd name="connsiteX51" fmla="*/ 1039853 w 1514804"/>
              <a:gd name="connsiteY51" fmla="*/ 551427 h 705811"/>
              <a:gd name="connsiteX52" fmla="*/ 828375 w 1514804"/>
              <a:gd name="connsiteY52" fmla="*/ 551427 h 705811"/>
              <a:gd name="connsiteX53" fmla="*/ 831046 w 1514804"/>
              <a:gd name="connsiteY53" fmla="*/ 577635 h 705811"/>
              <a:gd name="connsiteX54" fmla="*/ 702990 w 1514804"/>
              <a:gd name="connsiteY54" fmla="*/ 705812 h 705811"/>
              <a:gd name="connsiteX55" fmla="*/ 574812 w 1514804"/>
              <a:gd name="connsiteY55" fmla="*/ 577751 h 705811"/>
              <a:gd name="connsiteX56" fmla="*/ 577534 w 1514804"/>
              <a:gd name="connsiteY56" fmla="*/ 551427 h 705811"/>
              <a:gd name="connsiteX57" fmla="*/ 372658 w 1514804"/>
              <a:gd name="connsiteY57" fmla="*/ 551427 h 705811"/>
              <a:gd name="connsiteX58" fmla="*/ 273284 w 1514804"/>
              <a:gd name="connsiteY58" fmla="*/ 702843 h 705811"/>
              <a:gd name="connsiteX59" fmla="*/ 121867 w 1514804"/>
              <a:gd name="connsiteY59" fmla="*/ 603465 h 705811"/>
              <a:gd name="connsiteX60" fmla="*/ 121867 w 1514804"/>
              <a:gd name="connsiteY60" fmla="*/ 551427 h 705811"/>
              <a:gd name="connsiteX61" fmla="*/ 15120 w 1514804"/>
              <a:gd name="connsiteY61" fmla="*/ 551427 h 705811"/>
              <a:gd name="connsiteX62" fmla="*/ 0 w 1514804"/>
              <a:gd name="connsiteY62" fmla="*/ 536307 h 705811"/>
              <a:gd name="connsiteX63" fmla="*/ 0 w 1514804"/>
              <a:gd name="connsiteY63" fmla="*/ 15120 h 705811"/>
              <a:gd name="connsiteX64" fmla="*/ 15120 w 1514804"/>
              <a:gd name="connsiteY64" fmla="*/ 0 h 705811"/>
              <a:gd name="connsiteX65" fmla="*/ 1381868 w 1514804"/>
              <a:gd name="connsiteY65" fmla="*/ 0 h 705811"/>
              <a:gd name="connsiteX66" fmla="*/ 1395627 w 1514804"/>
              <a:gd name="connsiteY66" fmla="*/ 8870 h 705811"/>
              <a:gd name="connsiteX67" fmla="*/ 1513462 w 1514804"/>
              <a:gd name="connsiteY67" fmla="*/ 269439 h 705811"/>
              <a:gd name="connsiteX68" fmla="*/ 1513462 w 1514804"/>
              <a:gd name="connsiteY68" fmla="*/ 281887 h 705811"/>
              <a:gd name="connsiteX69" fmla="*/ 1067019 w 1514804"/>
              <a:gd name="connsiteY69" fmla="*/ 577635 h 705811"/>
              <a:gd name="connsiteX70" fmla="*/ 1164896 w 1514804"/>
              <a:gd name="connsiteY70" fmla="*/ 675511 h 705811"/>
              <a:gd name="connsiteX71" fmla="*/ 1262773 w 1514804"/>
              <a:gd name="connsiteY71" fmla="*/ 577635 h 705811"/>
              <a:gd name="connsiteX72" fmla="*/ 1164896 w 1514804"/>
              <a:gd name="connsiteY72" fmla="*/ 479758 h 705811"/>
              <a:gd name="connsiteX73" fmla="*/ 1067120 w 1514804"/>
              <a:gd name="connsiteY73" fmla="*/ 577635 h 705811"/>
              <a:gd name="connsiteX74" fmla="*/ 605002 w 1514804"/>
              <a:gd name="connsiteY74" fmla="*/ 577635 h 705811"/>
              <a:gd name="connsiteX75" fmla="*/ 702879 w 1514804"/>
              <a:gd name="connsiteY75" fmla="*/ 675511 h 705811"/>
              <a:gd name="connsiteX76" fmla="*/ 800756 w 1514804"/>
              <a:gd name="connsiteY76" fmla="*/ 577635 h 705811"/>
              <a:gd name="connsiteX77" fmla="*/ 702879 w 1514804"/>
              <a:gd name="connsiteY77" fmla="*/ 479758 h 705811"/>
              <a:gd name="connsiteX78" fmla="*/ 702828 w 1514804"/>
              <a:gd name="connsiteY78" fmla="*/ 479758 h 705811"/>
              <a:gd name="connsiteX79" fmla="*/ 605103 w 1514804"/>
              <a:gd name="connsiteY79" fmla="*/ 577635 h 705811"/>
              <a:gd name="connsiteX80" fmla="*/ 345039 w 1514804"/>
              <a:gd name="connsiteY80" fmla="*/ 577635 h 705811"/>
              <a:gd name="connsiteX81" fmla="*/ 247313 w 1514804"/>
              <a:gd name="connsiteY81" fmla="*/ 479607 h 705811"/>
              <a:gd name="connsiteX82" fmla="*/ 149285 w 1514804"/>
              <a:gd name="connsiteY82" fmla="*/ 577332 h 705811"/>
              <a:gd name="connsiteX83" fmla="*/ 247011 w 1514804"/>
              <a:gd name="connsiteY83" fmla="*/ 675360 h 705811"/>
              <a:gd name="connsiteX84" fmla="*/ 247263 w 1514804"/>
              <a:gd name="connsiteY84" fmla="*/ 675360 h 705811"/>
              <a:gd name="connsiteX85" fmla="*/ 345139 w 1514804"/>
              <a:gd name="connsiteY85" fmla="*/ 577635 h 705811"/>
              <a:gd name="connsiteX86" fmla="*/ 459497 w 1514804"/>
              <a:gd name="connsiteY86" fmla="*/ 30240 h 705811"/>
              <a:gd name="connsiteX87" fmla="*/ 30240 w 1514804"/>
              <a:gd name="connsiteY87" fmla="*/ 30240 h 705811"/>
              <a:gd name="connsiteX88" fmla="*/ 30240 w 1514804"/>
              <a:gd name="connsiteY88" fmla="*/ 521287 h 705811"/>
              <a:gd name="connsiteX89" fmla="*/ 132502 w 1514804"/>
              <a:gd name="connsiteY89" fmla="*/ 521287 h 705811"/>
              <a:gd name="connsiteX90" fmla="*/ 303781 w 1514804"/>
              <a:gd name="connsiteY90" fmla="*/ 462642 h 705811"/>
              <a:gd name="connsiteX91" fmla="*/ 362427 w 1514804"/>
              <a:gd name="connsiteY91" fmla="*/ 521287 h 705811"/>
              <a:gd name="connsiteX92" fmla="*/ 459699 w 1514804"/>
              <a:gd name="connsiteY92" fmla="*/ 521287 h 705811"/>
              <a:gd name="connsiteX93" fmla="*/ 570579 w 1514804"/>
              <a:gd name="connsiteY93" fmla="*/ 275789 h 7058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1514804" h="705811">
                <a:moveTo>
                  <a:pt x="649001" y="608227"/>
                </a:moveTo>
                <a:lnTo>
                  <a:pt x="679594" y="577635"/>
                </a:lnTo>
                <a:lnTo>
                  <a:pt x="649001" y="546991"/>
                </a:lnTo>
                <a:lnTo>
                  <a:pt x="670371" y="525622"/>
                </a:lnTo>
                <a:lnTo>
                  <a:pt x="700963" y="556215"/>
                </a:lnTo>
                <a:lnTo>
                  <a:pt x="731556" y="525622"/>
                </a:lnTo>
                <a:lnTo>
                  <a:pt x="752976" y="546991"/>
                </a:lnTo>
                <a:lnTo>
                  <a:pt x="722182" y="577635"/>
                </a:lnTo>
                <a:lnTo>
                  <a:pt x="752825" y="608227"/>
                </a:lnTo>
                <a:lnTo>
                  <a:pt x="731405" y="629597"/>
                </a:lnTo>
                <a:lnTo>
                  <a:pt x="700812" y="599004"/>
                </a:lnTo>
                <a:lnTo>
                  <a:pt x="670220" y="629597"/>
                </a:lnTo>
                <a:close/>
                <a:moveTo>
                  <a:pt x="1160158" y="628841"/>
                </a:moveTo>
                <a:cubicBezTo>
                  <a:pt x="1164523" y="628891"/>
                  <a:pt x="1168691" y="627052"/>
                  <a:pt x="1171599" y="623801"/>
                </a:cubicBezTo>
                <a:lnTo>
                  <a:pt x="1233843" y="551578"/>
                </a:lnTo>
                <a:lnTo>
                  <a:pt x="1211062" y="531670"/>
                </a:lnTo>
                <a:lnTo>
                  <a:pt x="1158696" y="592402"/>
                </a:lnTo>
                <a:lnTo>
                  <a:pt x="1127801" y="565841"/>
                </a:lnTo>
                <a:lnTo>
                  <a:pt x="1108095" y="588773"/>
                </a:lnTo>
                <a:lnTo>
                  <a:pt x="1150582" y="624960"/>
                </a:lnTo>
                <a:cubicBezTo>
                  <a:pt x="1153218" y="627339"/>
                  <a:pt x="1156610" y="628710"/>
                  <a:pt x="1160158" y="628841"/>
                </a:cubicBezTo>
                <a:close/>
                <a:moveTo>
                  <a:pt x="240862" y="592402"/>
                </a:moveTo>
                <a:lnTo>
                  <a:pt x="210017" y="565841"/>
                </a:lnTo>
                <a:lnTo>
                  <a:pt x="190260" y="588773"/>
                </a:lnTo>
                <a:lnTo>
                  <a:pt x="232596" y="625162"/>
                </a:lnTo>
                <a:cubicBezTo>
                  <a:pt x="238916" y="630615"/>
                  <a:pt x="248457" y="629915"/>
                  <a:pt x="253915" y="623600"/>
                </a:cubicBezTo>
                <a:lnTo>
                  <a:pt x="316159" y="551376"/>
                </a:lnTo>
                <a:lnTo>
                  <a:pt x="293227" y="531670"/>
                </a:lnTo>
                <a:close/>
                <a:moveTo>
                  <a:pt x="1513462" y="281887"/>
                </a:moveTo>
                <a:lnTo>
                  <a:pt x="1395526" y="542556"/>
                </a:lnTo>
                <a:lnTo>
                  <a:pt x="1367957" y="530107"/>
                </a:lnTo>
                <a:lnTo>
                  <a:pt x="1483222" y="275688"/>
                </a:lnTo>
                <a:lnTo>
                  <a:pt x="1372342" y="30240"/>
                </a:lnTo>
                <a:lnTo>
                  <a:pt x="950141" y="30240"/>
                </a:lnTo>
                <a:lnTo>
                  <a:pt x="1058451" y="269539"/>
                </a:lnTo>
                <a:cubicBezTo>
                  <a:pt x="1060240" y="273496"/>
                  <a:pt x="1060240" y="278032"/>
                  <a:pt x="1058451" y="281988"/>
                </a:cubicBezTo>
                <a:lnTo>
                  <a:pt x="998878" y="413280"/>
                </a:lnTo>
                <a:lnTo>
                  <a:pt x="971360" y="400831"/>
                </a:lnTo>
                <a:lnTo>
                  <a:pt x="1028060" y="275537"/>
                </a:lnTo>
                <a:lnTo>
                  <a:pt x="916928" y="30240"/>
                </a:lnTo>
                <a:lnTo>
                  <a:pt x="492660" y="30240"/>
                </a:lnTo>
                <a:lnTo>
                  <a:pt x="601222" y="269439"/>
                </a:lnTo>
                <a:cubicBezTo>
                  <a:pt x="603011" y="273395"/>
                  <a:pt x="603011" y="277931"/>
                  <a:pt x="601222" y="281887"/>
                </a:cubicBezTo>
                <a:lnTo>
                  <a:pt x="492912" y="521187"/>
                </a:lnTo>
                <a:lnTo>
                  <a:pt x="588219" y="521187"/>
                </a:lnTo>
                <a:cubicBezTo>
                  <a:pt x="619356" y="457683"/>
                  <a:pt x="696080" y="431439"/>
                  <a:pt x="759589" y="462582"/>
                </a:cubicBezTo>
                <a:cubicBezTo>
                  <a:pt x="785081" y="475081"/>
                  <a:pt x="805695" y="495694"/>
                  <a:pt x="818194" y="521187"/>
                </a:cubicBezTo>
                <a:lnTo>
                  <a:pt x="1050286" y="521187"/>
                </a:lnTo>
                <a:cubicBezTo>
                  <a:pt x="1081479" y="457864"/>
                  <a:pt x="1158097" y="431812"/>
                  <a:pt x="1221424" y="463005"/>
                </a:cubicBezTo>
                <a:cubicBezTo>
                  <a:pt x="1284747" y="494197"/>
                  <a:pt x="1310799" y="570815"/>
                  <a:pt x="1279606" y="634143"/>
                </a:cubicBezTo>
                <a:cubicBezTo>
                  <a:pt x="1248414" y="697466"/>
                  <a:pt x="1171796" y="723517"/>
                  <a:pt x="1108468" y="692325"/>
                </a:cubicBezTo>
                <a:cubicBezTo>
                  <a:pt x="1056107" y="666535"/>
                  <a:pt x="1027873" y="608550"/>
                  <a:pt x="1039853" y="551427"/>
                </a:cubicBezTo>
                <a:lnTo>
                  <a:pt x="828375" y="551427"/>
                </a:lnTo>
                <a:cubicBezTo>
                  <a:pt x="830139" y="560050"/>
                  <a:pt x="831031" y="568830"/>
                  <a:pt x="831046" y="577635"/>
                </a:cubicBezTo>
                <a:cubicBezTo>
                  <a:pt x="831076" y="648391"/>
                  <a:pt x="773746" y="705777"/>
                  <a:pt x="702990" y="705812"/>
                </a:cubicBezTo>
                <a:cubicBezTo>
                  <a:pt x="632233" y="705842"/>
                  <a:pt x="574843" y="648512"/>
                  <a:pt x="574812" y="577751"/>
                </a:cubicBezTo>
                <a:cubicBezTo>
                  <a:pt x="574807" y="568905"/>
                  <a:pt x="575719" y="560085"/>
                  <a:pt x="577534" y="551427"/>
                </a:cubicBezTo>
                <a:lnTo>
                  <a:pt x="372658" y="551427"/>
                </a:lnTo>
                <a:cubicBezTo>
                  <a:pt x="387027" y="620681"/>
                  <a:pt x="342539" y="688469"/>
                  <a:pt x="273284" y="702843"/>
                </a:cubicBezTo>
                <a:cubicBezTo>
                  <a:pt x="204029" y="717212"/>
                  <a:pt x="136236" y="672719"/>
                  <a:pt x="121867" y="603465"/>
                </a:cubicBezTo>
                <a:cubicBezTo>
                  <a:pt x="118304" y="586303"/>
                  <a:pt x="118304" y="568593"/>
                  <a:pt x="121867" y="551427"/>
                </a:cubicBezTo>
                <a:lnTo>
                  <a:pt x="15120" y="551427"/>
                </a:lnTo>
                <a:cubicBezTo>
                  <a:pt x="6769" y="551427"/>
                  <a:pt x="0" y="544658"/>
                  <a:pt x="0" y="536307"/>
                </a:cubicBezTo>
                <a:lnTo>
                  <a:pt x="0" y="15120"/>
                </a:lnTo>
                <a:cubicBezTo>
                  <a:pt x="0" y="6769"/>
                  <a:pt x="6769" y="0"/>
                  <a:pt x="15120" y="0"/>
                </a:cubicBezTo>
                <a:lnTo>
                  <a:pt x="1381868" y="0"/>
                </a:lnTo>
                <a:cubicBezTo>
                  <a:pt x="1387795" y="5"/>
                  <a:pt x="1393178" y="3473"/>
                  <a:pt x="1395627" y="8870"/>
                </a:cubicBezTo>
                <a:lnTo>
                  <a:pt x="1513462" y="269439"/>
                </a:lnTo>
                <a:cubicBezTo>
                  <a:pt x="1515252" y="273395"/>
                  <a:pt x="1515252" y="277931"/>
                  <a:pt x="1513462" y="281887"/>
                </a:cubicBezTo>
                <a:close/>
                <a:moveTo>
                  <a:pt x="1067019" y="577635"/>
                </a:moveTo>
                <a:cubicBezTo>
                  <a:pt x="1067019" y="631689"/>
                  <a:pt x="1110842" y="675511"/>
                  <a:pt x="1164896" y="675511"/>
                </a:cubicBezTo>
                <a:cubicBezTo>
                  <a:pt x="1218950" y="675511"/>
                  <a:pt x="1262773" y="631689"/>
                  <a:pt x="1262773" y="577635"/>
                </a:cubicBezTo>
                <a:cubicBezTo>
                  <a:pt x="1262773" y="523581"/>
                  <a:pt x="1218950" y="479758"/>
                  <a:pt x="1164896" y="479758"/>
                </a:cubicBezTo>
                <a:cubicBezTo>
                  <a:pt x="1110902" y="479869"/>
                  <a:pt x="1067175" y="523641"/>
                  <a:pt x="1067120" y="577635"/>
                </a:cubicBezTo>
                <a:close/>
                <a:moveTo>
                  <a:pt x="605002" y="577635"/>
                </a:moveTo>
                <a:cubicBezTo>
                  <a:pt x="605002" y="631689"/>
                  <a:pt x="648825" y="675511"/>
                  <a:pt x="702879" y="675511"/>
                </a:cubicBezTo>
                <a:cubicBezTo>
                  <a:pt x="756933" y="675511"/>
                  <a:pt x="800756" y="631689"/>
                  <a:pt x="800756" y="577635"/>
                </a:cubicBezTo>
                <a:cubicBezTo>
                  <a:pt x="800756" y="523581"/>
                  <a:pt x="756933" y="479758"/>
                  <a:pt x="702879" y="479758"/>
                </a:cubicBezTo>
                <a:cubicBezTo>
                  <a:pt x="702864" y="479758"/>
                  <a:pt x="702843" y="479758"/>
                  <a:pt x="702828" y="479758"/>
                </a:cubicBezTo>
                <a:cubicBezTo>
                  <a:pt x="648855" y="479894"/>
                  <a:pt x="605158" y="523661"/>
                  <a:pt x="605103" y="577635"/>
                </a:cubicBezTo>
                <a:close/>
                <a:moveTo>
                  <a:pt x="345039" y="577635"/>
                </a:moveTo>
                <a:cubicBezTo>
                  <a:pt x="345124" y="523581"/>
                  <a:pt x="301367" y="479692"/>
                  <a:pt x="247313" y="479607"/>
                </a:cubicBezTo>
                <a:cubicBezTo>
                  <a:pt x="193259" y="479521"/>
                  <a:pt x="149371" y="523278"/>
                  <a:pt x="149285" y="577332"/>
                </a:cubicBezTo>
                <a:cubicBezTo>
                  <a:pt x="149199" y="631386"/>
                  <a:pt x="192956" y="675275"/>
                  <a:pt x="247011" y="675360"/>
                </a:cubicBezTo>
                <a:cubicBezTo>
                  <a:pt x="247096" y="675360"/>
                  <a:pt x="247177" y="675360"/>
                  <a:pt x="247263" y="675360"/>
                </a:cubicBezTo>
                <a:cubicBezTo>
                  <a:pt x="301236" y="675305"/>
                  <a:pt x="344998" y="631608"/>
                  <a:pt x="345139" y="577635"/>
                </a:cubicBezTo>
                <a:close/>
                <a:moveTo>
                  <a:pt x="459497" y="30240"/>
                </a:moveTo>
                <a:lnTo>
                  <a:pt x="30240" y="30240"/>
                </a:lnTo>
                <a:lnTo>
                  <a:pt x="30240" y="521287"/>
                </a:lnTo>
                <a:lnTo>
                  <a:pt x="132502" y="521287"/>
                </a:lnTo>
                <a:cubicBezTo>
                  <a:pt x="163604" y="457793"/>
                  <a:pt x="240292" y="431540"/>
                  <a:pt x="303781" y="462642"/>
                </a:cubicBezTo>
                <a:cubicBezTo>
                  <a:pt x="329299" y="475141"/>
                  <a:pt x="349927" y="495775"/>
                  <a:pt x="362427" y="521287"/>
                </a:cubicBezTo>
                <a:lnTo>
                  <a:pt x="459699" y="521287"/>
                </a:lnTo>
                <a:lnTo>
                  <a:pt x="570579" y="275789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24" name="Graphic 1">
            <a:extLst>
              <a:ext uri="{FF2B5EF4-FFF2-40B4-BE49-F238E27FC236}">
                <a16:creationId xmlns:a16="http://schemas.microsoft.com/office/drawing/2014/main" id="{3FEC7557-7B5D-4D2C-90F9-3C86146C4E11}"/>
              </a:ext>
            </a:extLst>
          </p:cNvPr>
          <p:cNvSpPr>
            <a:spLocks noChangeAspect="1"/>
          </p:cNvSpPr>
          <p:nvPr/>
        </p:nvSpPr>
        <p:spPr>
          <a:xfrm>
            <a:off x="2311121" y="3157112"/>
            <a:ext cx="743095" cy="648000"/>
          </a:xfrm>
          <a:custGeom>
            <a:avLst/>
            <a:gdLst>
              <a:gd name="connsiteX0" fmla="*/ 1123215 w 1123214"/>
              <a:gd name="connsiteY0" fmla="*/ 964354 h 979474"/>
              <a:gd name="connsiteX1" fmla="*/ 1118780 w 1123214"/>
              <a:gd name="connsiteY1" fmla="*/ 975089 h 979474"/>
              <a:gd name="connsiteX2" fmla="*/ 1108095 w 1123214"/>
              <a:gd name="connsiteY2" fmla="*/ 979474 h 979474"/>
              <a:gd name="connsiteX3" fmla="*/ 396346 w 1123214"/>
              <a:gd name="connsiteY3" fmla="*/ 979474 h 979474"/>
              <a:gd name="connsiteX4" fmla="*/ 396346 w 1123214"/>
              <a:gd name="connsiteY4" fmla="*/ 949234 h 979474"/>
              <a:gd name="connsiteX5" fmla="*/ 1092975 w 1123214"/>
              <a:gd name="connsiteY5" fmla="*/ 949234 h 979474"/>
              <a:gd name="connsiteX6" fmla="*/ 1092975 w 1123214"/>
              <a:gd name="connsiteY6" fmla="*/ 612763 h 979474"/>
              <a:gd name="connsiteX7" fmla="*/ 1123215 w 1123214"/>
              <a:gd name="connsiteY7" fmla="*/ 612763 h 979474"/>
              <a:gd name="connsiteX8" fmla="*/ 30240 w 1123214"/>
              <a:gd name="connsiteY8" fmla="*/ 30240 h 979474"/>
              <a:gd name="connsiteX9" fmla="*/ 1092773 w 1123214"/>
              <a:gd name="connsiteY9" fmla="*/ 30240 h 979474"/>
              <a:gd name="connsiteX10" fmla="*/ 1092773 w 1123214"/>
              <a:gd name="connsiteY10" fmla="*/ 237737 h 979474"/>
              <a:gd name="connsiteX11" fmla="*/ 1092773 w 1123214"/>
              <a:gd name="connsiteY11" fmla="*/ 237737 h 979474"/>
              <a:gd name="connsiteX12" fmla="*/ 1092773 w 1123214"/>
              <a:gd name="connsiteY12" fmla="*/ 489737 h 979474"/>
              <a:gd name="connsiteX13" fmla="*/ 1123013 w 1123214"/>
              <a:gd name="connsiteY13" fmla="*/ 489737 h 979474"/>
              <a:gd name="connsiteX14" fmla="*/ 1123013 w 1123214"/>
              <a:gd name="connsiteY14" fmla="*/ 15120 h 979474"/>
              <a:gd name="connsiteX15" fmla="*/ 1107893 w 1123214"/>
              <a:gd name="connsiteY15" fmla="*/ 0 h 979474"/>
              <a:gd name="connsiteX16" fmla="*/ 15120 w 1123214"/>
              <a:gd name="connsiteY16" fmla="*/ 0 h 979474"/>
              <a:gd name="connsiteX17" fmla="*/ 0 w 1123214"/>
              <a:gd name="connsiteY17" fmla="*/ 15120 h 979474"/>
              <a:gd name="connsiteX18" fmla="*/ 0 w 1123214"/>
              <a:gd name="connsiteY18" fmla="*/ 964354 h 979474"/>
              <a:gd name="connsiteX19" fmla="*/ 15120 w 1123214"/>
              <a:gd name="connsiteY19" fmla="*/ 979474 h 979474"/>
              <a:gd name="connsiteX20" fmla="*/ 267120 w 1123214"/>
              <a:gd name="connsiteY20" fmla="*/ 979474 h 979474"/>
              <a:gd name="connsiteX21" fmla="*/ 267120 w 1123214"/>
              <a:gd name="connsiteY21" fmla="*/ 949234 h 979474"/>
              <a:gd name="connsiteX22" fmla="*/ 30240 w 1123214"/>
              <a:gd name="connsiteY22" fmla="*/ 949234 h 979474"/>
              <a:gd name="connsiteX23" fmla="*/ 923681 w 1123214"/>
              <a:gd name="connsiteY23" fmla="*/ 697939 h 979474"/>
              <a:gd name="connsiteX24" fmla="*/ 922976 w 1123214"/>
              <a:gd name="connsiteY24" fmla="*/ 667699 h 979474"/>
              <a:gd name="connsiteX25" fmla="*/ 341006 w 1123214"/>
              <a:gd name="connsiteY25" fmla="*/ 169042 h 979474"/>
              <a:gd name="connsiteX26" fmla="*/ 310766 w 1123214"/>
              <a:gd name="connsiteY26" fmla="*/ 169898 h 979474"/>
              <a:gd name="connsiteX27" fmla="*/ 908259 w 1123214"/>
              <a:gd name="connsiteY27" fmla="*/ 698141 h 979474"/>
              <a:gd name="connsiteX28" fmla="*/ 923681 w 1123214"/>
              <a:gd name="connsiteY28" fmla="*/ 697939 h 979474"/>
              <a:gd name="connsiteX29" fmla="*/ 924840 w 1123214"/>
              <a:gd name="connsiteY29" fmla="*/ 820109 h 979474"/>
              <a:gd name="connsiteX30" fmla="*/ 971108 w 1123214"/>
              <a:gd name="connsiteY30" fmla="*/ 778277 h 979474"/>
              <a:gd name="connsiteX31" fmla="*/ 972231 w 1123214"/>
              <a:gd name="connsiteY31" fmla="*/ 756923 h 979474"/>
              <a:gd name="connsiteX32" fmla="*/ 971108 w 1123214"/>
              <a:gd name="connsiteY32" fmla="*/ 755799 h 979474"/>
              <a:gd name="connsiteX33" fmla="*/ 924840 w 1123214"/>
              <a:gd name="connsiteY33" fmla="*/ 713967 h 979474"/>
              <a:gd name="connsiteX34" fmla="*/ 904680 w 1123214"/>
              <a:gd name="connsiteY34" fmla="*/ 736395 h 979474"/>
              <a:gd name="connsiteX35" fmla="*/ 922219 w 1123214"/>
              <a:gd name="connsiteY35" fmla="*/ 752220 h 979474"/>
              <a:gd name="connsiteX36" fmla="*/ 226699 w 1123214"/>
              <a:gd name="connsiteY36" fmla="*/ 752220 h 979474"/>
              <a:gd name="connsiteX37" fmla="*/ 226699 w 1123214"/>
              <a:gd name="connsiteY37" fmla="*/ 215662 h 979474"/>
              <a:gd name="connsiteX38" fmla="*/ 247716 w 1123214"/>
              <a:gd name="connsiteY38" fmla="*/ 234662 h 979474"/>
              <a:gd name="connsiteX39" fmla="*/ 267876 w 1123214"/>
              <a:gd name="connsiteY39" fmla="*/ 212234 h 979474"/>
              <a:gd name="connsiteX40" fmla="*/ 221609 w 1123214"/>
              <a:gd name="connsiteY40" fmla="*/ 170352 h 979474"/>
              <a:gd name="connsiteX41" fmla="*/ 201449 w 1123214"/>
              <a:gd name="connsiteY41" fmla="*/ 170352 h 979474"/>
              <a:gd name="connsiteX42" fmla="*/ 155182 w 1123214"/>
              <a:gd name="connsiteY42" fmla="*/ 212234 h 979474"/>
              <a:gd name="connsiteX43" fmla="*/ 175342 w 1123214"/>
              <a:gd name="connsiteY43" fmla="*/ 234662 h 979474"/>
              <a:gd name="connsiteX44" fmla="*/ 196409 w 1123214"/>
              <a:gd name="connsiteY44" fmla="*/ 215662 h 979474"/>
              <a:gd name="connsiteX45" fmla="*/ 196409 w 1123214"/>
              <a:gd name="connsiteY45" fmla="*/ 767340 h 979474"/>
              <a:gd name="connsiteX46" fmla="*/ 211529 w 1123214"/>
              <a:gd name="connsiteY46" fmla="*/ 782460 h 979474"/>
              <a:gd name="connsiteX47" fmla="*/ 921363 w 1123214"/>
              <a:gd name="connsiteY47" fmla="*/ 782460 h 979474"/>
              <a:gd name="connsiteX48" fmla="*/ 904529 w 1123214"/>
              <a:gd name="connsiteY48" fmla="*/ 797580 h 979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1123214" h="979474">
                <a:moveTo>
                  <a:pt x="1123215" y="964354"/>
                </a:moveTo>
                <a:cubicBezTo>
                  <a:pt x="1123225" y="968381"/>
                  <a:pt x="1121627" y="972247"/>
                  <a:pt x="1118780" y="975089"/>
                </a:cubicBezTo>
                <a:cubicBezTo>
                  <a:pt x="1115937" y="977907"/>
                  <a:pt x="1112097" y="979484"/>
                  <a:pt x="1108095" y="979474"/>
                </a:cubicBezTo>
                <a:lnTo>
                  <a:pt x="396346" y="979474"/>
                </a:lnTo>
                <a:lnTo>
                  <a:pt x="396346" y="949234"/>
                </a:lnTo>
                <a:lnTo>
                  <a:pt x="1092975" y="949234"/>
                </a:lnTo>
                <a:lnTo>
                  <a:pt x="1092975" y="612763"/>
                </a:lnTo>
                <a:lnTo>
                  <a:pt x="1123215" y="612763"/>
                </a:lnTo>
                <a:close/>
                <a:moveTo>
                  <a:pt x="30240" y="30240"/>
                </a:moveTo>
                <a:lnTo>
                  <a:pt x="1092773" y="30240"/>
                </a:lnTo>
                <a:lnTo>
                  <a:pt x="1092773" y="237737"/>
                </a:lnTo>
                <a:lnTo>
                  <a:pt x="1092773" y="237737"/>
                </a:lnTo>
                <a:lnTo>
                  <a:pt x="1092773" y="489737"/>
                </a:lnTo>
                <a:lnTo>
                  <a:pt x="1123013" y="489737"/>
                </a:lnTo>
                <a:lnTo>
                  <a:pt x="1123013" y="15120"/>
                </a:lnTo>
                <a:cubicBezTo>
                  <a:pt x="1123013" y="6769"/>
                  <a:pt x="1116245" y="0"/>
                  <a:pt x="1107893" y="0"/>
                </a:cubicBezTo>
                <a:lnTo>
                  <a:pt x="15120" y="0"/>
                </a:lnTo>
                <a:cubicBezTo>
                  <a:pt x="6769" y="0"/>
                  <a:pt x="0" y="6769"/>
                  <a:pt x="0" y="15120"/>
                </a:cubicBezTo>
                <a:lnTo>
                  <a:pt x="0" y="964354"/>
                </a:lnTo>
                <a:cubicBezTo>
                  <a:pt x="0" y="972705"/>
                  <a:pt x="6769" y="979474"/>
                  <a:pt x="15120" y="979474"/>
                </a:cubicBezTo>
                <a:lnTo>
                  <a:pt x="267120" y="979474"/>
                </a:lnTo>
                <a:lnTo>
                  <a:pt x="267120" y="949234"/>
                </a:lnTo>
                <a:lnTo>
                  <a:pt x="30240" y="949234"/>
                </a:lnTo>
                <a:close/>
                <a:moveTo>
                  <a:pt x="923681" y="697939"/>
                </a:moveTo>
                <a:lnTo>
                  <a:pt x="922976" y="667699"/>
                </a:lnTo>
                <a:cubicBezTo>
                  <a:pt x="609941" y="674856"/>
                  <a:pt x="348970" y="451231"/>
                  <a:pt x="341006" y="169042"/>
                </a:cubicBezTo>
                <a:lnTo>
                  <a:pt x="310766" y="169898"/>
                </a:lnTo>
                <a:cubicBezTo>
                  <a:pt x="319083" y="463983"/>
                  <a:pt x="585598" y="698141"/>
                  <a:pt x="908259" y="698141"/>
                </a:cubicBezTo>
                <a:cubicBezTo>
                  <a:pt x="913399" y="698141"/>
                  <a:pt x="918540" y="698040"/>
                  <a:pt x="923681" y="697939"/>
                </a:cubicBezTo>
                <a:close/>
                <a:moveTo>
                  <a:pt x="924840" y="820109"/>
                </a:moveTo>
                <a:lnTo>
                  <a:pt x="971108" y="778277"/>
                </a:lnTo>
                <a:cubicBezTo>
                  <a:pt x="977317" y="772693"/>
                  <a:pt x="977821" y="763132"/>
                  <a:pt x="972231" y="756923"/>
                </a:cubicBezTo>
                <a:cubicBezTo>
                  <a:pt x="971879" y="756530"/>
                  <a:pt x="971501" y="756151"/>
                  <a:pt x="971108" y="755799"/>
                </a:cubicBezTo>
                <a:lnTo>
                  <a:pt x="924840" y="713967"/>
                </a:lnTo>
                <a:lnTo>
                  <a:pt x="904680" y="736395"/>
                </a:lnTo>
                <a:lnTo>
                  <a:pt x="922219" y="752220"/>
                </a:lnTo>
                <a:lnTo>
                  <a:pt x="226699" y="752220"/>
                </a:lnTo>
                <a:lnTo>
                  <a:pt x="226699" y="215662"/>
                </a:lnTo>
                <a:lnTo>
                  <a:pt x="247716" y="234662"/>
                </a:lnTo>
                <a:lnTo>
                  <a:pt x="267876" y="212234"/>
                </a:lnTo>
                <a:lnTo>
                  <a:pt x="221609" y="170352"/>
                </a:lnTo>
                <a:cubicBezTo>
                  <a:pt x="215868" y="165216"/>
                  <a:pt x="207189" y="165216"/>
                  <a:pt x="201449" y="170352"/>
                </a:cubicBezTo>
                <a:lnTo>
                  <a:pt x="155182" y="212234"/>
                </a:lnTo>
                <a:lnTo>
                  <a:pt x="175342" y="234662"/>
                </a:lnTo>
                <a:lnTo>
                  <a:pt x="196409" y="215662"/>
                </a:lnTo>
                <a:lnTo>
                  <a:pt x="196409" y="767340"/>
                </a:lnTo>
                <a:cubicBezTo>
                  <a:pt x="196409" y="775692"/>
                  <a:pt x="203178" y="782460"/>
                  <a:pt x="211529" y="782460"/>
                </a:cubicBezTo>
                <a:lnTo>
                  <a:pt x="921363" y="782460"/>
                </a:lnTo>
                <a:lnTo>
                  <a:pt x="904529" y="797580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25" name="Graphic 1">
            <a:extLst>
              <a:ext uri="{FF2B5EF4-FFF2-40B4-BE49-F238E27FC236}">
                <a16:creationId xmlns:a16="http://schemas.microsoft.com/office/drawing/2014/main" id="{5DA80B17-D736-4CFE-A13F-4C50BF83075C}"/>
              </a:ext>
            </a:extLst>
          </p:cNvPr>
          <p:cNvSpPr>
            <a:spLocks noChangeAspect="1"/>
          </p:cNvSpPr>
          <p:nvPr/>
        </p:nvSpPr>
        <p:spPr>
          <a:xfrm>
            <a:off x="3330443" y="3157112"/>
            <a:ext cx="652154" cy="648000"/>
          </a:xfrm>
          <a:custGeom>
            <a:avLst/>
            <a:gdLst>
              <a:gd name="connsiteX0" fmla="*/ 651571 w 1250525"/>
              <a:gd name="connsiteY0" fmla="*/ 236477 h 1242562"/>
              <a:gd name="connsiteX1" fmla="*/ 769810 w 1250525"/>
              <a:gd name="connsiteY1" fmla="*/ 118238 h 1242562"/>
              <a:gd name="connsiteX2" fmla="*/ 651571 w 1250525"/>
              <a:gd name="connsiteY2" fmla="*/ 0 h 1242562"/>
              <a:gd name="connsiteX3" fmla="*/ 533333 w 1250525"/>
              <a:gd name="connsiteY3" fmla="*/ 118238 h 1242562"/>
              <a:gd name="connsiteX4" fmla="*/ 651571 w 1250525"/>
              <a:gd name="connsiteY4" fmla="*/ 236477 h 1242562"/>
              <a:gd name="connsiteX5" fmla="*/ 651571 w 1250525"/>
              <a:gd name="connsiteY5" fmla="*/ 30240 h 1242562"/>
              <a:gd name="connsiteX6" fmla="*/ 739570 w 1250525"/>
              <a:gd name="connsiteY6" fmla="*/ 118238 h 1242562"/>
              <a:gd name="connsiteX7" fmla="*/ 651571 w 1250525"/>
              <a:gd name="connsiteY7" fmla="*/ 206237 h 1242562"/>
              <a:gd name="connsiteX8" fmla="*/ 563573 w 1250525"/>
              <a:gd name="connsiteY8" fmla="*/ 118238 h 1242562"/>
              <a:gd name="connsiteX9" fmla="*/ 651571 w 1250525"/>
              <a:gd name="connsiteY9" fmla="*/ 30240 h 1242562"/>
              <a:gd name="connsiteX10" fmla="*/ 1132287 w 1250525"/>
              <a:gd name="connsiteY10" fmla="*/ 778479 h 1242562"/>
              <a:gd name="connsiteX11" fmla="*/ 1014048 w 1250525"/>
              <a:gd name="connsiteY11" fmla="*/ 896717 h 1242562"/>
              <a:gd name="connsiteX12" fmla="*/ 1132287 w 1250525"/>
              <a:gd name="connsiteY12" fmla="*/ 1014956 h 1242562"/>
              <a:gd name="connsiteX13" fmla="*/ 1250525 w 1250525"/>
              <a:gd name="connsiteY13" fmla="*/ 896717 h 1242562"/>
              <a:gd name="connsiteX14" fmla="*/ 1132287 w 1250525"/>
              <a:gd name="connsiteY14" fmla="*/ 778479 h 1242562"/>
              <a:gd name="connsiteX15" fmla="*/ 1132287 w 1250525"/>
              <a:gd name="connsiteY15" fmla="*/ 984716 h 1242562"/>
              <a:gd name="connsiteX16" fmla="*/ 1044288 w 1250525"/>
              <a:gd name="connsiteY16" fmla="*/ 896717 h 1242562"/>
              <a:gd name="connsiteX17" fmla="*/ 1132287 w 1250525"/>
              <a:gd name="connsiteY17" fmla="*/ 808719 h 1242562"/>
              <a:gd name="connsiteX18" fmla="*/ 1220285 w 1250525"/>
              <a:gd name="connsiteY18" fmla="*/ 896717 h 1242562"/>
              <a:gd name="connsiteX19" fmla="*/ 1132287 w 1250525"/>
              <a:gd name="connsiteY19" fmla="*/ 984716 h 1242562"/>
              <a:gd name="connsiteX20" fmla="*/ 289094 w 1250525"/>
              <a:gd name="connsiteY20" fmla="*/ 896717 h 1242562"/>
              <a:gd name="connsiteX21" fmla="*/ 170856 w 1250525"/>
              <a:gd name="connsiteY21" fmla="*/ 778479 h 1242562"/>
              <a:gd name="connsiteX22" fmla="*/ 52618 w 1250525"/>
              <a:gd name="connsiteY22" fmla="*/ 896717 h 1242562"/>
              <a:gd name="connsiteX23" fmla="*/ 170856 w 1250525"/>
              <a:gd name="connsiteY23" fmla="*/ 1014956 h 1242562"/>
              <a:gd name="connsiteX24" fmla="*/ 289094 w 1250525"/>
              <a:gd name="connsiteY24" fmla="*/ 896717 h 1242562"/>
              <a:gd name="connsiteX25" fmla="*/ 170856 w 1250525"/>
              <a:gd name="connsiteY25" fmla="*/ 984716 h 1242562"/>
              <a:gd name="connsiteX26" fmla="*/ 82858 w 1250525"/>
              <a:gd name="connsiteY26" fmla="*/ 896717 h 1242562"/>
              <a:gd name="connsiteX27" fmla="*/ 170856 w 1250525"/>
              <a:gd name="connsiteY27" fmla="*/ 808719 h 1242562"/>
              <a:gd name="connsiteX28" fmla="*/ 258854 w 1250525"/>
              <a:gd name="connsiteY28" fmla="*/ 896717 h 1242562"/>
              <a:gd name="connsiteX29" fmla="*/ 170856 w 1250525"/>
              <a:gd name="connsiteY29" fmla="*/ 984716 h 1242562"/>
              <a:gd name="connsiteX30" fmla="*/ 459951 w 1250525"/>
              <a:gd name="connsiteY30" fmla="*/ 1177344 h 1242562"/>
              <a:gd name="connsiteX31" fmla="*/ 449215 w 1250525"/>
              <a:gd name="connsiteY31" fmla="*/ 1205619 h 1242562"/>
              <a:gd name="connsiteX32" fmla="*/ 238745 w 1250525"/>
              <a:gd name="connsiteY32" fmla="*/ 1065456 h 1242562"/>
              <a:gd name="connsiteX33" fmla="*/ 260619 w 1250525"/>
              <a:gd name="connsiteY33" fmla="*/ 1044641 h 1242562"/>
              <a:gd name="connsiteX34" fmla="*/ 459951 w 1250525"/>
              <a:gd name="connsiteY34" fmla="*/ 1177344 h 1242562"/>
              <a:gd name="connsiteX35" fmla="*/ 1068027 w 1250525"/>
              <a:gd name="connsiteY35" fmla="*/ 1056032 h 1242562"/>
              <a:gd name="connsiteX36" fmla="*/ 1065003 w 1250525"/>
              <a:gd name="connsiteY36" fmla="*/ 1176588 h 1242562"/>
              <a:gd name="connsiteX37" fmla="*/ 1034763 w 1250525"/>
              <a:gd name="connsiteY37" fmla="*/ 1175833 h 1242562"/>
              <a:gd name="connsiteX38" fmla="*/ 1036829 w 1250525"/>
              <a:gd name="connsiteY38" fmla="*/ 1092471 h 1242562"/>
              <a:gd name="connsiteX39" fmla="*/ 651471 w 1250525"/>
              <a:gd name="connsiteY39" fmla="*/ 1242562 h 1242562"/>
              <a:gd name="connsiteX40" fmla="*/ 637258 w 1250525"/>
              <a:gd name="connsiteY40" fmla="*/ 1242562 h 1242562"/>
              <a:gd name="connsiteX41" fmla="*/ 564430 w 1250525"/>
              <a:gd name="connsiteY41" fmla="*/ 1236161 h 1242562"/>
              <a:gd name="connsiteX42" fmla="*/ 569016 w 1250525"/>
              <a:gd name="connsiteY42" fmla="*/ 1206274 h 1242562"/>
              <a:gd name="connsiteX43" fmla="*/ 638014 w 1250525"/>
              <a:gd name="connsiteY43" fmla="*/ 1212373 h 1242562"/>
              <a:gd name="connsiteX44" fmla="*/ 1016770 w 1250525"/>
              <a:gd name="connsiteY44" fmla="*/ 1069841 h 1242562"/>
              <a:gd name="connsiteX45" fmla="*/ 931947 w 1250525"/>
              <a:gd name="connsiteY45" fmla="*/ 1067674 h 1242562"/>
              <a:gd name="connsiteX46" fmla="*/ 932703 w 1250525"/>
              <a:gd name="connsiteY46" fmla="*/ 1037434 h 1242562"/>
              <a:gd name="connsiteX47" fmla="*/ 1053260 w 1250525"/>
              <a:gd name="connsiteY47" fmla="*/ 1040458 h 1242562"/>
              <a:gd name="connsiteX48" fmla="*/ 1068032 w 1250525"/>
              <a:gd name="connsiteY48" fmla="*/ 1055921 h 1242562"/>
              <a:gd name="connsiteX49" fmla="*/ 1068027 w 1250525"/>
              <a:gd name="connsiteY49" fmla="*/ 1056032 h 1242562"/>
              <a:gd name="connsiteX50" fmla="*/ 1156328 w 1250525"/>
              <a:gd name="connsiteY50" fmla="*/ 482227 h 1242562"/>
              <a:gd name="connsiteX51" fmla="*/ 1184602 w 1250525"/>
              <a:gd name="connsiteY51" fmla="*/ 471492 h 1242562"/>
              <a:gd name="connsiteX52" fmla="*/ 1218017 w 1250525"/>
              <a:gd name="connsiteY52" fmla="*/ 734681 h 1242562"/>
              <a:gd name="connsiteX53" fmla="*/ 1187777 w 1250525"/>
              <a:gd name="connsiteY53" fmla="*/ 731355 h 1242562"/>
              <a:gd name="connsiteX54" fmla="*/ 1156328 w 1250525"/>
              <a:gd name="connsiteY54" fmla="*/ 482227 h 1242562"/>
              <a:gd name="connsiteX55" fmla="*/ 801461 w 1250525"/>
              <a:gd name="connsiteY55" fmla="*/ 149285 h 1242562"/>
              <a:gd name="connsiteX56" fmla="*/ 800957 w 1250525"/>
              <a:gd name="connsiteY56" fmla="*/ 137743 h 1242562"/>
              <a:gd name="connsiteX57" fmla="*/ 808769 w 1250525"/>
              <a:gd name="connsiteY57" fmla="*/ 129175 h 1242562"/>
              <a:gd name="connsiteX58" fmla="*/ 917986 w 1250525"/>
              <a:gd name="connsiteY58" fmla="*/ 78120 h 1242562"/>
              <a:gd name="connsiteX59" fmla="*/ 930788 w 1250525"/>
              <a:gd name="connsiteY59" fmla="*/ 105538 h 1242562"/>
              <a:gd name="connsiteX60" fmla="*/ 855188 w 1250525"/>
              <a:gd name="connsiteY60" fmla="*/ 140818 h 1242562"/>
              <a:gd name="connsiteX61" fmla="*/ 1157134 w 1250525"/>
              <a:gd name="connsiteY61" fmla="*/ 410407 h 1242562"/>
              <a:gd name="connsiteX62" fmla="*/ 1130271 w 1250525"/>
              <a:gd name="connsiteY62" fmla="*/ 424318 h 1242562"/>
              <a:gd name="connsiteX63" fmla="*/ 843797 w 1250525"/>
              <a:gd name="connsiteY63" fmla="*/ 168890 h 1242562"/>
              <a:gd name="connsiteX64" fmla="*/ 879783 w 1250525"/>
              <a:gd name="connsiteY64" fmla="*/ 245801 h 1242562"/>
              <a:gd name="connsiteX65" fmla="*/ 852516 w 1250525"/>
              <a:gd name="connsiteY65" fmla="*/ 258401 h 1242562"/>
              <a:gd name="connsiteX66" fmla="*/ 467763 w 1250525"/>
              <a:gd name="connsiteY66" fmla="*/ 133459 h 1242562"/>
              <a:gd name="connsiteX67" fmla="*/ 477490 w 1250525"/>
              <a:gd name="connsiteY67" fmla="*/ 162086 h 1242562"/>
              <a:gd name="connsiteX68" fmla="*/ 113501 w 1250525"/>
              <a:gd name="connsiteY68" fmla="*/ 712001 h 1242562"/>
              <a:gd name="connsiteX69" fmla="*/ 167882 w 1250525"/>
              <a:gd name="connsiteY69" fmla="*/ 646884 h 1242562"/>
              <a:gd name="connsiteX70" fmla="*/ 191117 w 1250525"/>
              <a:gd name="connsiteY70" fmla="*/ 666288 h 1242562"/>
              <a:gd name="connsiteX71" fmla="*/ 113753 w 1250525"/>
              <a:gd name="connsiteY71" fmla="*/ 758823 h 1242562"/>
              <a:gd name="connsiteX72" fmla="*/ 102161 w 1250525"/>
              <a:gd name="connsiteY72" fmla="*/ 764215 h 1242562"/>
              <a:gd name="connsiteX73" fmla="*/ 92434 w 1250525"/>
              <a:gd name="connsiteY73" fmla="*/ 760738 h 1242562"/>
              <a:gd name="connsiteX74" fmla="*/ 0 w 1250525"/>
              <a:gd name="connsiteY74" fmla="*/ 683273 h 1242562"/>
              <a:gd name="connsiteX75" fmla="*/ 19404 w 1250525"/>
              <a:gd name="connsiteY75" fmla="*/ 660039 h 1242562"/>
              <a:gd name="connsiteX76" fmla="*/ 83261 w 1250525"/>
              <a:gd name="connsiteY76" fmla="*/ 713563 h 1242562"/>
              <a:gd name="connsiteX77" fmla="*/ 467662 w 1250525"/>
              <a:gd name="connsiteY77" fmla="*/ 133459 h 1242562"/>
              <a:gd name="connsiteX78" fmla="*/ 229421 w 1250525"/>
              <a:gd name="connsiteY78" fmla="*/ 912694 h 1242562"/>
              <a:gd name="connsiteX79" fmla="*/ 176803 w 1250525"/>
              <a:gd name="connsiteY79" fmla="*/ 965362 h 1242562"/>
              <a:gd name="connsiteX80" fmla="*/ 155383 w 1250525"/>
              <a:gd name="connsiteY80" fmla="*/ 943841 h 1242562"/>
              <a:gd name="connsiteX81" fmla="*/ 182246 w 1250525"/>
              <a:gd name="connsiteY81" fmla="*/ 916978 h 1242562"/>
              <a:gd name="connsiteX82" fmla="*/ 112795 w 1250525"/>
              <a:gd name="connsiteY82" fmla="*/ 916978 h 1242562"/>
              <a:gd name="connsiteX83" fmla="*/ 112795 w 1250525"/>
              <a:gd name="connsiteY83" fmla="*/ 886738 h 1242562"/>
              <a:gd name="connsiteX84" fmla="*/ 182246 w 1250525"/>
              <a:gd name="connsiteY84" fmla="*/ 886738 h 1242562"/>
              <a:gd name="connsiteX85" fmla="*/ 155383 w 1250525"/>
              <a:gd name="connsiteY85" fmla="*/ 859925 h 1242562"/>
              <a:gd name="connsiteX86" fmla="*/ 176803 w 1250525"/>
              <a:gd name="connsiteY86" fmla="*/ 838505 h 1242562"/>
              <a:gd name="connsiteX87" fmla="*/ 229421 w 1250525"/>
              <a:gd name="connsiteY87" fmla="*/ 891324 h 1242562"/>
              <a:gd name="connsiteX88" fmla="*/ 229421 w 1250525"/>
              <a:gd name="connsiteY88" fmla="*/ 912694 h 1242562"/>
              <a:gd name="connsiteX89" fmla="*/ 603187 w 1250525"/>
              <a:gd name="connsiteY89" fmla="*/ 145202 h 1242562"/>
              <a:gd name="connsiteX90" fmla="*/ 630202 w 1250525"/>
              <a:gd name="connsiteY90" fmla="*/ 118238 h 1242562"/>
              <a:gd name="connsiteX91" fmla="*/ 603187 w 1250525"/>
              <a:gd name="connsiteY91" fmla="*/ 91224 h 1242562"/>
              <a:gd name="connsiteX92" fmla="*/ 624557 w 1250525"/>
              <a:gd name="connsiteY92" fmla="*/ 69854 h 1242562"/>
              <a:gd name="connsiteX93" fmla="*/ 651571 w 1250525"/>
              <a:gd name="connsiteY93" fmla="*/ 96818 h 1242562"/>
              <a:gd name="connsiteX94" fmla="*/ 678586 w 1250525"/>
              <a:gd name="connsiteY94" fmla="*/ 69854 h 1242562"/>
              <a:gd name="connsiteX95" fmla="*/ 699955 w 1250525"/>
              <a:gd name="connsiteY95" fmla="*/ 91224 h 1242562"/>
              <a:gd name="connsiteX96" fmla="*/ 672941 w 1250525"/>
              <a:gd name="connsiteY96" fmla="*/ 118238 h 1242562"/>
              <a:gd name="connsiteX97" fmla="*/ 699955 w 1250525"/>
              <a:gd name="connsiteY97" fmla="*/ 145202 h 1242562"/>
              <a:gd name="connsiteX98" fmla="*/ 678586 w 1250525"/>
              <a:gd name="connsiteY98" fmla="*/ 166622 h 1242562"/>
              <a:gd name="connsiteX99" fmla="*/ 651571 w 1250525"/>
              <a:gd name="connsiteY99" fmla="*/ 139608 h 1242562"/>
              <a:gd name="connsiteX100" fmla="*/ 624557 w 1250525"/>
              <a:gd name="connsiteY100" fmla="*/ 166622 h 1242562"/>
              <a:gd name="connsiteX101" fmla="*/ 1196144 w 1250525"/>
              <a:gd name="connsiteY101" fmla="*/ 873684 h 1242562"/>
              <a:gd name="connsiteX102" fmla="*/ 1139343 w 1250525"/>
              <a:gd name="connsiteY102" fmla="*/ 939557 h 1242562"/>
              <a:gd name="connsiteX103" fmla="*/ 1118024 w 1250525"/>
              <a:gd name="connsiteY103" fmla="*/ 941120 h 1242562"/>
              <a:gd name="connsiteX104" fmla="*/ 1079417 w 1250525"/>
              <a:gd name="connsiteY104" fmla="*/ 907906 h 1242562"/>
              <a:gd name="connsiteX105" fmla="*/ 1099124 w 1250525"/>
              <a:gd name="connsiteY105" fmla="*/ 884974 h 1242562"/>
              <a:gd name="connsiteX106" fmla="*/ 1126541 w 1250525"/>
              <a:gd name="connsiteY106" fmla="*/ 908561 h 1242562"/>
              <a:gd name="connsiteX107" fmla="*/ 1173464 w 1250525"/>
              <a:gd name="connsiteY107" fmla="*/ 854129 h 1242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1250525" h="1242562">
                <a:moveTo>
                  <a:pt x="651571" y="236477"/>
                </a:moveTo>
                <a:cubicBezTo>
                  <a:pt x="716875" y="236477"/>
                  <a:pt x="769810" y="183542"/>
                  <a:pt x="769810" y="118238"/>
                </a:cubicBezTo>
                <a:cubicBezTo>
                  <a:pt x="769810" y="52935"/>
                  <a:pt x="716875" y="0"/>
                  <a:pt x="651571" y="0"/>
                </a:cubicBezTo>
                <a:cubicBezTo>
                  <a:pt x="586268" y="0"/>
                  <a:pt x="533333" y="52935"/>
                  <a:pt x="533333" y="118238"/>
                </a:cubicBezTo>
                <a:cubicBezTo>
                  <a:pt x="533419" y="183506"/>
                  <a:pt x="586303" y="236391"/>
                  <a:pt x="651571" y="236477"/>
                </a:cubicBezTo>
                <a:close/>
                <a:moveTo>
                  <a:pt x="651571" y="30240"/>
                </a:moveTo>
                <a:cubicBezTo>
                  <a:pt x="700172" y="30240"/>
                  <a:pt x="739570" y="69638"/>
                  <a:pt x="739570" y="118238"/>
                </a:cubicBezTo>
                <a:cubicBezTo>
                  <a:pt x="739570" y="166839"/>
                  <a:pt x="700172" y="206237"/>
                  <a:pt x="651571" y="206237"/>
                </a:cubicBezTo>
                <a:cubicBezTo>
                  <a:pt x="602971" y="206237"/>
                  <a:pt x="563573" y="166839"/>
                  <a:pt x="563573" y="118238"/>
                </a:cubicBezTo>
                <a:cubicBezTo>
                  <a:pt x="563629" y="69663"/>
                  <a:pt x="602996" y="30295"/>
                  <a:pt x="651571" y="30240"/>
                </a:cubicBezTo>
                <a:close/>
                <a:moveTo>
                  <a:pt x="1132287" y="778479"/>
                </a:moveTo>
                <a:cubicBezTo>
                  <a:pt x="1066984" y="778479"/>
                  <a:pt x="1014048" y="831414"/>
                  <a:pt x="1014048" y="896717"/>
                </a:cubicBezTo>
                <a:cubicBezTo>
                  <a:pt x="1014048" y="962020"/>
                  <a:pt x="1066984" y="1014956"/>
                  <a:pt x="1132287" y="1014956"/>
                </a:cubicBezTo>
                <a:cubicBezTo>
                  <a:pt x="1197590" y="1014956"/>
                  <a:pt x="1250525" y="962020"/>
                  <a:pt x="1250525" y="896717"/>
                </a:cubicBezTo>
                <a:cubicBezTo>
                  <a:pt x="1250440" y="831449"/>
                  <a:pt x="1197555" y="778564"/>
                  <a:pt x="1132287" y="778479"/>
                </a:cubicBezTo>
                <a:close/>
                <a:moveTo>
                  <a:pt x="1132287" y="984716"/>
                </a:moveTo>
                <a:cubicBezTo>
                  <a:pt x="1083686" y="984716"/>
                  <a:pt x="1044288" y="945318"/>
                  <a:pt x="1044288" y="896717"/>
                </a:cubicBezTo>
                <a:cubicBezTo>
                  <a:pt x="1044288" y="848116"/>
                  <a:pt x="1083686" y="808719"/>
                  <a:pt x="1132287" y="808719"/>
                </a:cubicBezTo>
                <a:cubicBezTo>
                  <a:pt x="1180888" y="808719"/>
                  <a:pt x="1220285" y="848116"/>
                  <a:pt x="1220285" y="896717"/>
                </a:cubicBezTo>
                <a:cubicBezTo>
                  <a:pt x="1220230" y="945293"/>
                  <a:pt x="1180863" y="984660"/>
                  <a:pt x="1132287" y="984716"/>
                </a:cubicBezTo>
                <a:close/>
                <a:moveTo>
                  <a:pt x="289094" y="896717"/>
                </a:moveTo>
                <a:cubicBezTo>
                  <a:pt x="289094" y="831414"/>
                  <a:pt x="236159" y="778479"/>
                  <a:pt x="170856" y="778479"/>
                </a:cubicBezTo>
                <a:cubicBezTo>
                  <a:pt x="105553" y="778479"/>
                  <a:pt x="52618" y="831414"/>
                  <a:pt x="52618" y="896717"/>
                </a:cubicBezTo>
                <a:cubicBezTo>
                  <a:pt x="52618" y="962020"/>
                  <a:pt x="105553" y="1014956"/>
                  <a:pt x="170856" y="1014956"/>
                </a:cubicBezTo>
                <a:cubicBezTo>
                  <a:pt x="236124" y="1014870"/>
                  <a:pt x="289009" y="961985"/>
                  <a:pt x="289094" y="896717"/>
                </a:cubicBezTo>
                <a:close/>
                <a:moveTo>
                  <a:pt x="170856" y="984716"/>
                </a:moveTo>
                <a:cubicBezTo>
                  <a:pt x="122255" y="984716"/>
                  <a:pt x="82858" y="945318"/>
                  <a:pt x="82858" y="896717"/>
                </a:cubicBezTo>
                <a:cubicBezTo>
                  <a:pt x="82858" y="848116"/>
                  <a:pt x="122255" y="808719"/>
                  <a:pt x="170856" y="808719"/>
                </a:cubicBezTo>
                <a:cubicBezTo>
                  <a:pt x="219457" y="808719"/>
                  <a:pt x="258854" y="848116"/>
                  <a:pt x="258854" y="896717"/>
                </a:cubicBezTo>
                <a:cubicBezTo>
                  <a:pt x="258799" y="945293"/>
                  <a:pt x="219432" y="984660"/>
                  <a:pt x="170856" y="984716"/>
                </a:cubicBezTo>
                <a:close/>
                <a:moveTo>
                  <a:pt x="459951" y="1177344"/>
                </a:moveTo>
                <a:lnTo>
                  <a:pt x="449215" y="1205619"/>
                </a:lnTo>
                <a:cubicBezTo>
                  <a:pt x="369498" y="1175147"/>
                  <a:pt x="297592" y="1127262"/>
                  <a:pt x="238745" y="1065456"/>
                </a:cubicBezTo>
                <a:lnTo>
                  <a:pt x="260619" y="1044641"/>
                </a:lnTo>
                <a:cubicBezTo>
                  <a:pt x="316371" y="1103146"/>
                  <a:pt x="384466" y="1148480"/>
                  <a:pt x="459951" y="1177344"/>
                </a:cubicBezTo>
                <a:close/>
                <a:moveTo>
                  <a:pt x="1068027" y="1056032"/>
                </a:moveTo>
                <a:lnTo>
                  <a:pt x="1065003" y="1176588"/>
                </a:lnTo>
                <a:lnTo>
                  <a:pt x="1034763" y="1175833"/>
                </a:lnTo>
                <a:lnTo>
                  <a:pt x="1036829" y="1092471"/>
                </a:lnTo>
                <a:cubicBezTo>
                  <a:pt x="931639" y="1188891"/>
                  <a:pt x="794163" y="1242436"/>
                  <a:pt x="651471" y="1242562"/>
                </a:cubicBezTo>
                <a:lnTo>
                  <a:pt x="637258" y="1242562"/>
                </a:lnTo>
                <a:cubicBezTo>
                  <a:pt x="612869" y="1241977"/>
                  <a:pt x="588546" y="1239836"/>
                  <a:pt x="564430" y="1236161"/>
                </a:cubicBezTo>
                <a:lnTo>
                  <a:pt x="569016" y="1206274"/>
                </a:lnTo>
                <a:cubicBezTo>
                  <a:pt x="591868" y="1209747"/>
                  <a:pt x="614910" y="1211783"/>
                  <a:pt x="638014" y="1212373"/>
                </a:cubicBezTo>
                <a:cubicBezTo>
                  <a:pt x="777949" y="1215638"/>
                  <a:pt x="913707" y="1164553"/>
                  <a:pt x="1016770" y="1069841"/>
                </a:cubicBezTo>
                <a:lnTo>
                  <a:pt x="931947" y="1067674"/>
                </a:lnTo>
                <a:lnTo>
                  <a:pt x="932703" y="1037434"/>
                </a:lnTo>
                <a:lnTo>
                  <a:pt x="1053260" y="1040458"/>
                </a:lnTo>
                <a:cubicBezTo>
                  <a:pt x="1061606" y="1040650"/>
                  <a:pt x="1068218" y="1047569"/>
                  <a:pt x="1068032" y="1055921"/>
                </a:cubicBezTo>
                <a:cubicBezTo>
                  <a:pt x="1068027" y="1055956"/>
                  <a:pt x="1068027" y="1055996"/>
                  <a:pt x="1068027" y="1056032"/>
                </a:cubicBezTo>
                <a:close/>
                <a:moveTo>
                  <a:pt x="1156328" y="482227"/>
                </a:moveTo>
                <a:lnTo>
                  <a:pt x="1184602" y="471492"/>
                </a:lnTo>
                <a:cubicBezTo>
                  <a:pt x="1216268" y="555378"/>
                  <a:pt x="1227714" y="645544"/>
                  <a:pt x="1218017" y="734681"/>
                </a:cubicBezTo>
                <a:lnTo>
                  <a:pt x="1187777" y="731355"/>
                </a:lnTo>
                <a:cubicBezTo>
                  <a:pt x="1197011" y="646995"/>
                  <a:pt x="1186235" y="561648"/>
                  <a:pt x="1156328" y="482227"/>
                </a:cubicBezTo>
                <a:close/>
                <a:moveTo>
                  <a:pt x="801461" y="149285"/>
                </a:moveTo>
                <a:cubicBezTo>
                  <a:pt x="799737" y="145666"/>
                  <a:pt x="799556" y="141498"/>
                  <a:pt x="800957" y="137743"/>
                </a:cubicBezTo>
                <a:cubicBezTo>
                  <a:pt x="802318" y="133963"/>
                  <a:pt x="805130" y="130879"/>
                  <a:pt x="808769" y="129175"/>
                </a:cubicBezTo>
                <a:lnTo>
                  <a:pt x="917986" y="78120"/>
                </a:lnTo>
                <a:lnTo>
                  <a:pt x="930788" y="105538"/>
                </a:lnTo>
                <a:lnTo>
                  <a:pt x="855188" y="140818"/>
                </a:lnTo>
                <a:cubicBezTo>
                  <a:pt x="985683" y="190295"/>
                  <a:pt x="1093242" y="286328"/>
                  <a:pt x="1157134" y="410407"/>
                </a:cubicBezTo>
                <a:lnTo>
                  <a:pt x="1130271" y="424318"/>
                </a:lnTo>
                <a:cubicBezTo>
                  <a:pt x="1069715" y="306629"/>
                  <a:pt x="967630" y="215606"/>
                  <a:pt x="843797" y="168890"/>
                </a:cubicBezTo>
                <a:lnTo>
                  <a:pt x="879783" y="245801"/>
                </a:lnTo>
                <a:lnTo>
                  <a:pt x="852516" y="258401"/>
                </a:lnTo>
                <a:close/>
                <a:moveTo>
                  <a:pt x="467763" y="133459"/>
                </a:moveTo>
                <a:lnTo>
                  <a:pt x="477490" y="162086"/>
                </a:lnTo>
                <a:cubicBezTo>
                  <a:pt x="245252" y="241325"/>
                  <a:pt x="95705" y="467264"/>
                  <a:pt x="113501" y="712001"/>
                </a:cubicBezTo>
                <a:lnTo>
                  <a:pt x="167882" y="646884"/>
                </a:lnTo>
                <a:lnTo>
                  <a:pt x="191117" y="666288"/>
                </a:lnTo>
                <a:lnTo>
                  <a:pt x="113753" y="758823"/>
                </a:lnTo>
                <a:cubicBezTo>
                  <a:pt x="110875" y="762245"/>
                  <a:pt x="106631" y="764221"/>
                  <a:pt x="102161" y="764215"/>
                </a:cubicBezTo>
                <a:cubicBezTo>
                  <a:pt x="98613" y="764236"/>
                  <a:pt x="95165" y="763001"/>
                  <a:pt x="92434" y="760738"/>
                </a:cubicBezTo>
                <a:lnTo>
                  <a:pt x="0" y="683273"/>
                </a:lnTo>
                <a:lnTo>
                  <a:pt x="19404" y="660039"/>
                </a:lnTo>
                <a:lnTo>
                  <a:pt x="83261" y="713563"/>
                </a:lnTo>
                <a:cubicBezTo>
                  <a:pt x="64709" y="455319"/>
                  <a:pt x="222607" y="217028"/>
                  <a:pt x="467662" y="133459"/>
                </a:cubicBezTo>
                <a:close/>
                <a:moveTo>
                  <a:pt x="229421" y="912694"/>
                </a:moveTo>
                <a:lnTo>
                  <a:pt x="176803" y="965362"/>
                </a:lnTo>
                <a:lnTo>
                  <a:pt x="155383" y="943841"/>
                </a:lnTo>
                <a:lnTo>
                  <a:pt x="182246" y="916978"/>
                </a:lnTo>
                <a:lnTo>
                  <a:pt x="112795" y="916978"/>
                </a:lnTo>
                <a:lnTo>
                  <a:pt x="112795" y="886738"/>
                </a:lnTo>
                <a:lnTo>
                  <a:pt x="182246" y="886738"/>
                </a:lnTo>
                <a:lnTo>
                  <a:pt x="155383" y="859925"/>
                </a:lnTo>
                <a:lnTo>
                  <a:pt x="176803" y="838505"/>
                </a:lnTo>
                <a:lnTo>
                  <a:pt x="229421" y="891324"/>
                </a:lnTo>
                <a:cubicBezTo>
                  <a:pt x="235318" y="897226"/>
                  <a:pt x="235318" y="906792"/>
                  <a:pt x="229421" y="912694"/>
                </a:cubicBezTo>
                <a:close/>
                <a:moveTo>
                  <a:pt x="603187" y="145202"/>
                </a:moveTo>
                <a:lnTo>
                  <a:pt x="630202" y="118238"/>
                </a:lnTo>
                <a:lnTo>
                  <a:pt x="603187" y="91224"/>
                </a:lnTo>
                <a:lnTo>
                  <a:pt x="624557" y="69854"/>
                </a:lnTo>
                <a:lnTo>
                  <a:pt x="651571" y="96818"/>
                </a:lnTo>
                <a:lnTo>
                  <a:pt x="678586" y="69854"/>
                </a:lnTo>
                <a:lnTo>
                  <a:pt x="699955" y="91224"/>
                </a:lnTo>
                <a:lnTo>
                  <a:pt x="672941" y="118238"/>
                </a:lnTo>
                <a:lnTo>
                  <a:pt x="699955" y="145202"/>
                </a:lnTo>
                <a:lnTo>
                  <a:pt x="678586" y="166622"/>
                </a:lnTo>
                <a:lnTo>
                  <a:pt x="651571" y="139608"/>
                </a:lnTo>
                <a:lnTo>
                  <a:pt x="624557" y="166622"/>
                </a:lnTo>
                <a:close/>
                <a:moveTo>
                  <a:pt x="1196144" y="873684"/>
                </a:moveTo>
                <a:lnTo>
                  <a:pt x="1139343" y="939557"/>
                </a:lnTo>
                <a:cubicBezTo>
                  <a:pt x="1133885" y="945872"/>
                  <a:pt x="1124344" y="946573"/>
                  <a:pt x="1118024" y="941120"/>
                </a:cubicBezTo>
                <a:lnTo>
                  <a:pt x="1079417" y="907906"/>
                </a:lnTo>
                <a:lnTo>
                  <a:pt x="1099124" y="884974"/>
                </a:lnTo>
                <a:lnTo>
                  <a:pt x="1126541" y="908561"/>
                </a:lnTo>
                <a:lnTo>
                  <a:pt x="1173464" y="854129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27" name="Graphic 1">
            <a:extLst>
              <a:ext uri="{FF2B5EF4-FFF2-40B4-BE49-F238E27FC236}">
                <a16:creationId xmlns:a16="http://schemas.microsoft.com/office/drawing/2014/main" id="{958D7CAB-3D48-4E5F-901A-80985BEC8E0D}"/>
              </a:ext>
            </a:extLst>
          </p:cNvPr>
          <p:cNvSpPr>
            <a:spLocks noChangeAspect="1"/>
          </p:cNvSpPr>
          <p:nvPr/>
        </p:nvSpPr>
        <p:spPr>
          <a:xfrm>
            <a:off x="1166506" y="3841112"/>
            <a:ext cx="741677" cy="648000"/>
          </a:xfrm>
          <a:custGeom>
            <a:avLst/>
            <a:gdLst>
              <a:gd name="connsiteX0" fmla="*/ 1106583 w 1111030"/>
              <a:gd name="connsiteY0" fmla="*/ 760335 h 970704"/>
              <a:gd name="connsiteX1" fmla="*/ 1106618 w 1111030"/>
              <a:gd name="connsiteY1" fmla="*/ 781720 h 970704"/>
              <a:gd name="connsiteX2" fmla="*/ 1106583 w 1111030"/>
              <a:gd name="connsiteY2" fmla="*/ 781755 h 970704"/>
              <a:gd name="connsiteX3" fmla="*/ 917633 w 1111030"/>
              <a:gd name="connsiteY3" fmla="*/ 970704 h 970704"/>
              <a:gd name="connsiteX4" fmla="*/ 896213 w 1111030"/>
              <a:gd name="connsiteY4" fmla="*/ 949284 h 970704"/>
              <a:gd name="connsiteX5" fmla="*/ 1059358 w 1111030"/>
              <a:gd name="connsiteY5" fmla="*/ 786140 h 970704"/>
              <a:gd name="connsiteX6" fmla="*/ 917532 w 1111030"/>
              <a:gd name="connsiteY6" fmla="*/ 786140 h 970704"/>
              <a:gd name="connsiteX7" fmla="*/ 616745 w 1111030"/>
              <a:gd name="connsiteY7" fmla="*/ 485352 h 970704"/>
              <a:gd name="connsiteX8" fmla="*/ 346349 w 1111030"/>
              <a:gd name="connsiteY8" fmla="*/ 214805 h 970704"/>
              <a:gd name="connsiteX9" fmla="*/ 0 w 1111030"/>
              <a:gd name="connsiteY9" fmla="*/ 214805 h 970704"/>
              <a:gd name="connsiteX10" fmla="*/ 0 w 1111030"/>
              <a:gd name="connsiteY10" fmla="*/ 184565 h 970704"/>
              <a:gd name="connsiteX11" fmla="*/ 346349 w 1111030"/>
              <a:gd name="connsiteY11" fmla="*/ 184565 h 970704"/>
              <a:gd name="connsiteX12" fmla="*/ 646985 w 1111030"/>
              <a:gd name="connsiteY12" fmla="*/ 485352 h 970704"/>
              <a:gd name="connsiteX13" fmla="*/ 917532 w 1111030"/>
              <a:gd name="connsiteY13" fmla="*/ 755900 h 970704"/>
              <a:gd name="connsiteX14" fmla="*/ 1059358 w 1111030"/>
              <a:gd name="connsiteY14" fmla="*/ 755900 h 970704"/>
              <a:gd name="connsiteX15" fmla="*/ 896213 w 1111030"/>
              <a:gd name="connsiteY15" fmla="*/ 592805 h 970704"/>
              <a:gd name="connsiteX16" fmla="*/ 917633 w 1111030"/>
              <a:gd name="connsiteY16" fmla="*/ 571385 h 970704"/>
              <a:gd name="connsiteX17" fmla="*/ 346349 w 1111030"/>
              <a:gd name="connsiteY17" fmla="*/ 755900 h 970704"/>
              <a:gd name="connsiteX18" fmla="*/ 0 w 1111030"/>
              <a:gd name="connsiteY18" fmla="*/ 755900 h 970704"/>
              <a:gd name="connsiteX19" fmla="*/ 0 w 1111030"/>
              <a:gd name="connsiteY19" fmla="*/ 786140 h 970704"/>
              <a:gd name="connsiteX20" fmla="*/ 346349 w 1111030"/>
              <a:gd name="connsiteY20" fmla="*/ 786140 h 970704"/>
              <a:gd name="connsiteX21" fmla="*/ 606867 w 1111030"/>
              <a:gd name="connsiteY21" fmla="*/ 635746 h 970704"/>
              <a:gd name="connsiteX22" fmla="*/ 580709 w 1111030"/>
              <a:gd name="connsiteY22" fmla="*/ 620626 h 970704"/>
              <a:gd name="connsiteX23" fmla="*/ 346349 w 1111030"/>
              <a:gd name="connsiteY23" fmla="*/ 755900 h 970704"/>
              <a:gd name="connsiteX24" fmla="*/ 725004 w 1111030"/>
              <a:gd name="connsiteY24" fmla="*/ 254369 h 970704"/>
              <a:gd name="connsiteX25" fmla="*/ 744358 w 1111030"/>
              <a:gd name="connsiteY25" fmla="*/ 277603 h 970704"/>
              <a:gd name="connsiteX26" fmla="*/ 917684 w 1111030"/>
              <a:gd name="connsiteY26" fmla="*/ 214805 h 970704"/>
              <a:gd name="connsiteX27" fmla="*/ 1059509 w 1111030"/>
              <a:gd name="connsiteY27" fmla="*/ 214805 h 970704"/>
              <a:gd name="connsiteX28" fmla="*/ 896213 w 1111030"/>
              <a:gd name="connsiteY28" fmla="*/ 377899 h 970704"/>
              <a:gd name="connsiteX29" fmla="*/ 917633 w 1111030"/>
              <a:gd name="connsiteY29" fmla="*/ 399319 h 970704"/>
              <a:gd name="connsiteX30" fmla="*/ 1106583 w 1111030"/>
              <a:gd name="connsiteY30" fmla="*/ 210370 h 970704"/>
              <a:gd name="connsiteX31" fmla="*/ 1106618 w 1111030"/>
              <a:gd name="connsiteY31" fmla="*/ 188985 h 970704"/>
              <a:gd name="connsiteX32" fmla="*/ 1106583 w 1111030"/>
              <a:gd name="connsiteY32" fmla="*/ 188950 h 970704"/>
              <a:gd name="connsiteX33" fmla="*/ 917633 w 1111030"/>
              <a:gd name="connsiteY33" fmla="*/ 0 h 970704"/>
              <a:gd name="connsiteX34" fmla="*/ 896213 w 1111030"/>
              <a:gd name="connsiteY34" fmla="*/ 21672 h 970704"/>
              <a:gd name="connsiteX35" fmla="*/ 1059358 w 1111030"/>
              <a:gd name="connsiteY35" fmla="*/ 184817 h 970704"/>
              <a:gd name="connsiteX36" fmla="*/ 917532 w 1111030"/>
              <a:gd name="connsiteY36" fmla="*/ 184817 h 970704"/>
              <a:gd name="connsiteX37" fmla="*/ 724853 w 1111030"/>
              <a:gd name="connsiteY37" fmla="*/ 254369 h 970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111030" h="970704">
                <a:moveTo>
                  <a:pt x="1106583" y="760335"/>
                </a:moveTo>
                <a:cubicBezTo>
                  <a:pt x="1112500" y="766232"/>
                  <a:pt x="1112515" y="775803"/>
                  <a:pt x="1106618" y="781720"/>
                </a:cubicBezTo>
                <a:cubicBezTo>
                  <a:pt x="1106608" y="781730"/>
                  <a:pt x="1106593" y="781745"/>
                  <a:pt x="1106583" y="781755"/>
                </a:cubicBezTo>
                <a:lnTo>
                  <a:pt x="917633" y="970704"/>
                </a:lnTo>
                <a:lnTo>
                  <a:pt x="896213" y="949284"/>
                </a:lnTo>
                <a:lnTo>
                  <a:pt x="1059358" y="786140"/>
                </a:lnTo>
                <a:lnTo>
                  <a:pt x="917532" y="786140"/>
                </a:lnTo>
                <a:cubicBezTo>
                  <a:pt x="751479" y="785973"/>
                  <a:pt x="616911" y="651405"/>
                  <a:pt x="616745" y="485352"/>
                </a:cubicBezTo>
                <a:cubicBezTo>
                  <a:pt x="616579" y="336062"/>
                  <a:pt x="495639" y="215057"/>
                  <a:pt x="346349" y="214805"/>
                </a:cubicBezTo>
                <a:lnTo>
                  <a:pt x="0" y="214805"/>
                </a:lnTo>
                <a:lnTo>
                  <a:pt x="0" y="184565"/>
                </a:lnTo>
                <a:lnTo>
                  <a:pt x="346349" y="184565"/>
                </a:lnTo>
                <a:cubicBezTo>
                  <a:pt x="512341" y="184817"/>
                  <a:pt x="646819" y="319360"/>
                  <a:pt x="646985" y="485352"/>
                </a:cubicBezTo>
                <a:cubicBezTo>
                  <a:pt x="647151" y="634703"/>
                  <a:pt x="768182" y="755733"/>
                  <a:pt x="917532" y="755900"/>
                </a:cubicBezTo>
                <a:lnTo>
                  <a:pt x="1059358" y="755900"/>
                </a:lnTo>
                <a:lnTo>
                  <a:pt x="896213" y="592805"/>
                </a:lnTo>
                <a:lnTo>
                  <a:pt x="917633" y="571385"/>
                </a:lnTo>
                <a:close/>
                <a:moveTo>
                  <a:pt x="346349" y="755900"/>
                </a:moveTo>
                <a:lnTo>
                  <a:pt x="0" y="755900"/>
                </a:lnTo>
                <a:lnTo>
                  <a:pt x="0" y="786140"/>
                </a:lnTo>
                <a:lnTo>
                  <a:pt x="346349" y="786140"/>
                </a:lnTo>
                <a:cubicBezTo>
                  <a:pt x="453767" y="785943"/>
                  <a:pt x="552979" y="728668"/>
                  <a:pt x="606867" y="635746"/>
                </a:cubicBezTo>
                <a:lnTo>
                  <a:pt x="580709" y="620626"/>
                </a:lnTo>
                <a:cubicBezTo>
                  <a:pt x="532209" y="704194"/>
                  <a:pt x="442971" y="755703"/>
                  <a:pt x="346349" y="755900"/>
                </a:cubicBezTo>
                <a:close/>
                <a:moveTo>
                  <a:pt x="725004" y="254369"/>
                </a:moveTo>
                <a:lnTo>
                  <a:pt x="744358" y="277603"/>
                </a:lnTo>
                <a:cubicBezTo>
                  <a:pt x="793009" y="237041"/>
                  <a:pt x="854341" y="214820"/>
                  <a:pt x="917684" y="214805"/>
                </a:cubicBezTo>
                <a:lnTo>
                  <a:pt x="1059509" y="214805"/>
                </a:lnTo>
                <a:lnTo>
                  <a:pt x="896213" y="377899"/>
                </a:lnTo>
                <a:lnTo>
                  <a:pt x="917633" y="399319"/>
                </a:lnTo>
                <a:lnTo>
                  <a:pt x="1106583" y="210370"/>
                </a:lnTo>
                <a:cubicBezTo>
                  <a:pt x="1112500" y="204473"/>
                  <a:pt x="1112515" y="194902"/>
                  <a:pt x="1106618" y="188985"/>
                </a:cubicBezTo>
                <a:cubicBezTo>
                  <a:pt x="1106608" y="188975"/>
                  <a:pt x="1106593" y="188960"/>
                  <a:pt x="1106583" y="188950"/>
                </a:cubicBezTo>
                <a:lnTo>
                  <a:pt x="917633" y="0"/>
                </a:lnTo>
                <a:lnTo>
                  <a:pt x="896213" y="21672"/>
                </a:lnTo>
                <a:lnTo>
                  <a:pt x="1059358" y="184817"/>
                </a:lnTo>
                <a:lnTo>
                  <a:pt x="917532" y="184817"/>
                </a:lnTo>
                <a:cubicBezTo>
                  <a:pt x="847149" y="184766"/>
                  <a:pt x="778978" y="209377"/>
                  <a:pt x="724853" y="254369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28" name="Graphic 1">
            <a:extLst>
              <a:ext uri="{FF2B5EF4-FFF2-40B4-BE49-F238E27FC236}">
                <a16:creationId xmlns:a16="http://schemas.microsoft.com/office/drawing/2014/main" id="{A610D3F9-B090-4760-8812-B35A520C4F2A}"/>
              </a:ext>
            </a:extLst>
          </p:cNvPr>
          <p:cNvSpPr>
            <a:spLocks noChangeAspect="1"/>
          </p:cNvSpPr>
          <p:nvPr/>
        </p:nvSpPr>
        <p:spPr>
          <a:xfrm>
            <a:off x="2358602" y="3841112"/>
            <a:ext cx="648133" cy="648000"/>
          </a:xfrm>
          <a:custGeom>
            <a:avLst/>
            <a:gdLst>
              <a:gd name="connsiteX0" fmla="*/ 1075688 w 1225879"/>
              <a:gd name="connsiteY0" fmla="*/ 165312 h 1225627"/>
              <a:gd name="connsiteX1" fmla="*/ 1075688 w 1225879"/>
              <a:gd name="connsiteY1" fmla="*/ 419731 h 1225627"/>
              <a:gd name="connsiteX2" fmla="*/ 1045448 w 1225879"/>
              <a:gd name="connsiteY2" fmla="*/ 419731 h 1225627"/>
              <a:gd name="connsiteX3" fmla="*/ 1045448 w 1225879"/>
              <a:gd name="connsiteY3" fmla="*/ 180432 h 1225627"/>
              <a:gd name="connsiteX4" fmla="*/ 180684 w 1225879"/>
              <a:gd name="connsiteY4" fmla="*/ 180432 h 1225627"/>
              <a:gd name="connsiteX5" fmla="*/ 180684 w 1225879"/>
              <a:gd name="connsiteY5" fmla="*/ 1045196 h 1225627"/>
              <a:gd name="connsiteX6" fmla="*/ 300586 w 1225879"/>
              <a:gd name="connsiteY6" fmla="*/ 1045196 h 1225627"/>
              <a:gd name="connsiteX7" fmla="*/ 300586 w 1225879"/>
              <a:gd name="connsiteY7" fmla="*/ 1075436 h 1225627"/>
              <a:gd name="connsiteX8" fmla="*/ 165564 w 1225879"/>
              <a:gd name="connsiteY8" fmla="*/ 1075436 h 1225627"/>
              <a:gd name="connsiteX9" fmla="*/ 150444 w 1225879"/>
              <a:gd name="connsiteY9" fmla="*/ 1060316 h 1225627"/>
              <a:gd name="connsiteX10" fmla="*/ 150444 w 1225879"/>
              <a:gd name="connsiteY10" fmla="*/ 165312 h 1225627"/>
              <a:gd name="connsiteX11" fmla="*/ 165564 w 1225879"/>
              <a:gd name="connsiteY11" fmla="*/ 150192 h 1225627"/>
              <a:gd name="connsiteX12" fmla="*/ 1060568 w 1225879"/>
              <a:gd name="connsiteY12" fmla="*/ 150192 h 1225627"/>
              <a:gd name="connsiteX13" fmla="*/ 1075688 w 1225879"/>
              <a:gd name="connsiteY13" fmla="*/ 165312 h 1225627"/>
              <a:gd name="connsiteX14" fmla="*/ 1045448 w 1225879"/>
              <a:gd name="connsiteY14" fmla="*/ 1045196 h 1225627"/>
              <a:gd name="connsiteX15" fmla="*/ 438329 w 1225879"/>
              <a:gd name="connsiteY15" fmla="*/ 1045196 h 1225627"/>
              <a:gd name="connsiteX16" fmla="*/ 438329 w 1225879"/>
              <a:gd name="connsiteY16" fmla="*/ 1075436 h 1225627"/>
              <a:gd name="connsiteX17" fmla="*/ 1060568 w 1225879"/>
              <a:gd name="connsiteY17" fmla="*/ 1075436 h 1225627"/>
              <a:gd name="connsiteX18" fmla="*/ 1075688 w 1225879"/>
              <a:gd name="connsiteY18" fmla="*/ 1060316 h 1225627"/>
              <a:gd name="connsiteX19" fmla="*/ 1075688 w 1225879"/>
              <a:gd name="connsiteY19" fmla="*/ 585245 h 1225627"/>
              <a:gd name="connsiteX20" fmla="*/ 1045448 w 1225879"/>
              <a:gd name="connsiteY20" fmla="*/ 585245 h 1225627"/>
              <a:gd name="connsiteX21" fmla="*/ 1210760 w 1225879"/>
              <a:gd name="connsiteY21" fmla="*/ 0 h 1225627"/>
              <a:gd name="connsiteX22" fmla="*/ 1109607 w 1225879"/>
              <a:gd name="connsiteY22" fmla="*/ 0 h 1225627"/>
              <a:gd name="connsiteX23" fmla="*/ 1109607 w 1225879"/>
              <a:gd name="connsiteY23" fmla="*/ 30240 h 1225627"/>
              <a:gd name="connsiteX24" fmla="*/ 1174270 w 1225879"/>
              <a:gd name="connsiteY24" fmla="*/ 30240 h 1225627"/>
              <a:gd name="connsiteX25" fmla="*/ 1098670 w 1225879"/>
              <a:gd name="connsiteY25" fmla="*/ 105840 h 1225627"/>
              <a:gd name="connsiteX26" fmla="*/ 1120040 w 1225879"/>
              <a:gd name="connsiteY26" fmla="*/ 127210 h 1225627"/>
              <a:gd name="connsiteX27" fmla="*/ 1195388 w 1225879"/>
              <a:gd name="connsiteY27" fmla="*/ 51862 h 1225627"/>
              <a:gd name="connsiteX28" fmla="*/ 1195388 w 1225879"/>
              <a:gd name="connsiteY28" fmla="*/ 116525 h 1225627"/>
              <a:gd name="connsiteX29" fmla="*/ 1225628 w 1225879"/>
              <a:gd name="connsiteY29" fmla="*/ 116525 h 1225627"/>
              <a:gd name="connsiteX30" fmla="*/ 1225628 w 1225879"/>
              <a:gd name="connsiteY30" fmla="*/ 15120 h 1225627"/>
              <a:gd name="connsiteX31" fmla="*/ 1210760 w 1225879"/>
              <a:gd name="connsiteY31" fmla="*/ 0 h 1225627"/>
              <a:gd name="connsiteX32" fmla="*/ 116525 w 1225879"/>
              <a:gd name="connsiteY32" fmla="*/ 30240 h 1225627"/>
              <a:gd name="connsiteX33" fmla="*/ 116525 w 1225879"/>
              <a:gd name="connsiteY33" fmla="*/ 0 h 1225627"/>
              <a:gd name="connsiteX34" fmla="*/ 15372 w 1225879"/>
              <a:gd name="connsiteY34" fmla="*/ 0 h 1225627"/>
              <a:gd name="connsiteX35" fmla="*/ 252 w 1225879"/>
              <a:gd name="connsiteY35" fmla="*/ 15120 h 1225627"/>
              <a:gd name="connsiteX36" fmla="*/ 252 w 1225879"/>
              <a:gd name="connsiteY36" fmla="*/ 116273 h 1225627"/>
              <a:gd name="connsiteX37" fmla="*/ 30492 w 1225879"/>
              <a:gd name="connsiteY37" fmla="*/ 116273 h 1225627"/>
              <a:gd name="connsiteX38" fmla="*/ 30492 w 1225879"/>
              <a:gd name="connsiteY38" fmla="*/ 51610 h 1225627"/>
              <a:gd name="connsiteX39" fmla="*/ 106092 w 1225879"/>
              <a:gd name="connsiteY39" fmla="*/ 126958 h 1225627"/>
              <a:gd name="connsiteX40" fmla="*/ 127462 w 1225879"/>
              <a:gd name="connsiteY40" fmla="*/ 105588 h 1225627"/>
              <a:gd name="connsiteX41" fmla="*/ 52114 w 1225879"/>
              <a:gd name="connsiteY41" fmla="*/ 29988 h 1225627"/>
              <a:gd name="connsiteX42" fmla="*/ 1195640 w 1225879"/>
              <a:gd name="connsiteY42" fmla="*/ 1174018 h 1225627"/>
              <a:gd name="connsiteX43" fmla="*/ 1120292 w 1225879"/>
              <a:gd name="connsiteY43" fmla="*/ 1098418 h 1225627"/>
              <a:gd name="connsiteX44" fmla="*/ 1098922 w 1225879"/>
              <a:gd name="connsiteY44" fmla="*/ 1119788 h 1225627"/>
              <a:gd name="connsiteX45" fmla="*/ 1174522 w 1225879"/>
              <a:gd name="connsiteY45" fmla="*/ 1195136 h 1225627"/>
              <a:gd name="connsiteX46" fmla="*/ 1109607 w 1225879"/>
              <a:gd name="connsiteY46" fmla="*/ 1195136 h 1225627"/>
              <a:gd name="connsiteX47" fmla="*/ 1109607 w 1225879"/>
              <a:gd name="connsiteY47" fmla="*/ 1225376 h 1225627"/>
              <a:gd name="connsiteX48" fmla="*/ 1210760 w 1225879"/>
              <a:gd name="connsiteY48" fmla="*/ 1225376 h 1225627"/>
              <a:gd name="connsiteX49" fmla="*/ 1225880 w 1225879"/>
              <a:gd name="connsiteY49" fmla="*/ 1210256 h 1225627"/>
              <a:gd name="connsiteX50" fmla="*/ 1225880 w 1225879"/>
              <a:gd name="connsiteY50" fmla="*/ 1109355 h 1225627"/>
              <a:gd name="connsiteX51" fmla="*/ 1195640 w 1225879"/>
              <a:gd name="connsiteY51" fmla="*/ 1109355 h 1225627"/>
              <a:gd name="connsiteX52" fmla="*/ 105840 w 1225879"/>
              <a:gd name="connsiteY52" fmla="*/ 1098418 h 1225627"/>
              <a:gd name="connsiteX53" fmla="*/ 30240 w 1225879"/>
              <a:gd name="connsiteY53" fmla="*/ 1174018 h 1225627"/>
              <a:gd name="connsiteX54" fmla="*/ 30240 w 1225879"/>
              <a:gd name="connsiteY54" fmla="*/ 1109355 h 1225627"/>
              <a:gd name="connsiteX55" fmla="*/ 0 w 1225879"/>
              <a:gd name="connsiteY55" fmla="*/ 1109355 h 1225627"/>
              <a:gd name="connsiteX56" fmla="*/ 0 w 1225879"/>
              <a:gd name="connsiteY56" fmla="*/ 1210508 h 1225627"/>
              <a:gd name="connsiteX57" fmla="*/ 15120 w 1225879"/>
              <a:gd name="connsiteY57" fmla="*/ 1225628 h 1225627"/>
              <a:gd name="connsiteX58" fmla="*/ 116273 w 1225879"/>
              <a:gd name="connsiteY58" fmla="*/ 1225628 h 1225627"/>
              <a:gd name="connsiteX59" fmla="*/ 116273 w 1225879"/>
              <a:gd name="connsiteY59" fmla="*/ 1195388 h 1225627"/>
              <a:gd name="connsiteX60" fmla="*/ 51862 w 1225879"/>
              <a:gd name="connsiteY60" fmla="*/ 1195388 h 1225627"/>
              <a:gd name="connsiteX61" fmla="*/ 127210 w 1225879"/>
              <a:gd name="connsiteY61" fmla="*/ 1120040 h 1225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1225879" h="1225627">
                <a:moveTo>
                  <a:pt x="1075688" y="165312"/>
                </a:moveTo>
                <a:lnTo>
                  <a:pt x="1075688" y="419731"/>
                </a:lnTo>
                <a:lnTo>
                  <a:pt x="1045448" y="419731"/>
                </a:lnTo>
                <a:lnTo>
                  <a:pt x="1045448" y="180432"/>
                </a:lnTo>
                <a:lnTo>
                  <a:pt x="180684" y="180432"/>
                </a:lnTo>
                <a:lnTo>
                  <a:pt x="180684" y="1045196"/>
                </a:lnTo>
                <a:lnTo>
                  <a:pt x="300586" y="1045196"/>
                </a:lnTo>
                <a:lnTo>
                  <a:pt x="300586" y="1075436"/>
                </a:lnTo>
                <a:lnTo>
                  <a:pt x="165564" y="1075436"/>
                </a:lnTo>
                <a:cubicBezTo>
                  <a:pt x="157213" y="1075436"/>
                  <a:pt x="150444" y="1068667"/>
                  <a:pt x="150444" y="1060316"/>
                </a:cubicBezTo>
                <a:lnTo>
                  <a:pt x="150444" y="165312"/>
                </a:lnTo>
                <a:cubicBezTo>
                  <a:pt x="150444" y="156961"/>
                  <a:pt x="157213" y="150192"/>
                  <a:pt x="165564" y="150192"/>
                </a:cubicBezTo>
                <a:lnTo>
                  <a:pt x="1060568" y="150192"/>
                </a:lnTo>
                <a:cubicBezTo>
                  <a:pt x="1068919" y="150192"/>
                  <a:pt x="1075688" y="156961"/>
                  <a:pt x="1075688" y="165312"/>
                </a:cubicBezTo>
                <a:close/>
                <a:moveTo>
                  <a:pt x="1045448" y="1045196"/>
                </a:moveTo>
                <a:lnTo>
                  <a:pt x="438329" y="1045196"/>
                </a:lnTo>
                <a:lnTo>
                  <a:pt x="438329" y="1075436"/>
                </a:lnTo>
                <a:lnTo>
                  <a:pt x="1060568" y="1075436"/>
                </a:lnTo>
                <a:cubicBezTo>
                  <a:pt x="1068919" y="1075436"/>
                  <a:pt x="1075688" y="1068667"/>
                  <a:pt x="1075688" y="1060316"/>
                </a:cubicBezTo>
                <a:lnTo>
                  <a:pt x="1075688" y="585245"/>
                </a:lnTo>
                <a:lnTo>
                  <a:pt x="1045448" y="585245"/>
                </a:lnTo>
                <a:close/>
                <a:moveTo>
                  <a:pt x="1210760" y="0"/>
                </a:moveTo>
                <a:lnTo>
                  <a:pt x="1109607" y="0"/>
                </a:lnTo>
                <a:lnTo>
                  <a:pt x="1109607" y="30240"/>
                </a:lnTo>
                <a:lnTo>
                  <a:pt x="1174270" y="30240"/>
                </a:lnTo>
                <a:lnTo>
                  <a:pt x="1098670" y="105840"/>
                </a:lnTo>
                <a:lnTo>
                  <a:pt x="1120040" y="127210"/>
                </a:lnTo>
                <a:lnTo>
                  <a:pt x="1195388" y="51862"/>
                </a:lnTo>
                <a:lnTo>
                  <a:pt x="1195388" y="116525"/>
                </a:lnTo>
                <a:lnTo>
                  <a:pt x="1225628" y="116525"/>
                </a:lnTo>
                <a:lnTo>
                  <a:pt x="1225628" y="15120"/>
                </a:lnTo>
                <a:cubicBezTo>
                  <a:pt x="1225628" y="6864"/>
                  <a:pt x="1219010" y="136"/>
                  <a:pt x="1210760" y="0"/>
                </a:cubicBezTo>
                <a:close/>
                <a:moveTo>
                  <a:pt x="116525" y="30240"/>
                </a:moveTo>
                <a:lnTo>
                  <a:pt x="116525" y="0"/>
                </a:lnTo>
                <a:lnTo>
                  <a:pt x="15372" y="0"/>
                </a:lnTo>
                <a:cubicBezTo>
                  <a:pt x="7021" y="0"/>
                  <a:pt x="252" y="6769"/>
                  <a:pt x="252" y="15120"/>
                </a:cubicBezTo>
                <a:lnTo>
                  <a:pt x="252" y="116273"/>
                </a:lnTo>
                <a:lnTo>
                  <a:pt x="30492" y="116273"/>
                </a:lnTo>
                <a:lnTo>
                  <a:pt x="30492" y="51610"/>
                </a:lnTo>
                <a:lnTo>
                  <a:pt x="106092" y="126958"/>
                </a:lnTo>
                <a:lnTo>
                  <a:pt x="127462" y="105588"/>
                </a:lnTo>
                <a:lnTo>
                  <a:pt x="52114" y="29988"/>
                </a:lnTo>
                <a:close/>
                <a:moveTo>
                  <a:pt x="1195640" y="1174018"/>
                </a:moveTo>
                <a:lnTo>
                  <a:pt x="1120292" y="1098418"/>
                </a:lnTo>
                <a:lnTo>
                  <a:pt x="1098922" y="1119788"/>
                </a:lnTo>
                <a:lnTo>
                  <a:pt x="1174522" y="1195136"/>
                </a:lnTo>
                <a:lnTo>
                  <a:pt x="1109607" y="1195136"/>
                </a:lnTo>
                <a:lnTo>
                  <a:pt x="1109607" y="1225376"/>
                </a:lnTo>
                <a:lnTo>
                  <a:pt x="1210760" y="1225376"/>
                </a:lnTo>
                <a:cubicBezTo>
                  <a:pt x="1219111" y="1225376"/>
                  <a:pt x="1225880" y="1218607"/>
                  <a:pt x="1225880" y="1210256"/>
                </a:cubicBezTo>
                <a:lnTo>
                  <a:pt x="1225880" y="1109355"/>
                </a:lnTo>
                <a:lnTo>
                  <a:pt x="1195640" y="1109355"/>
                </a:lnTo>
                <a:close/>
                <a:moveTo>
                  <a:pt x="105840" y="1098418"/>
                </a:moveTo>
                <a:lnTo>
                  <a:pt x="30240" y="1174018"/>
                </a:lnTo>
                <a:lnTo>
                  <a:pt x="30240" y="1109355"/>
                </a:lnTo>
                <a:lnTo>
                  <a:pt x="0" y="1109355"/>
                </a:lnTo>
                <a:lnTo>
                  <a:pt x="0" y="1210508"/>
                </a:lnTo>
                <a:cubicBezTo>
                  <a:pt x="0" y="1218859"/>
                  <a:pt x="6769" y="1225628"/>
                  <a:pt x="15120" y="1225628"/>
                </a:cubicBezTo>
                <a:lnTo>
                  <a:pt x="116273" y="1225628"/>
                </a:lnTo>
                <a:lnTo>
                  <a:pt x="116273" y="1195388"/>
                </a:lnTo>
                <a:lnTo>
                  <a:pt x="51862" y="1195388"/>
                </a:lnTo>
                <a:lnTo>
                  <a:pt x="127210" y="1120040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29" name="Graphic 1">
            <a:extLst>
              <a:ext uri="{FF2B5EF4-FFF2-40B4-BE49-F238E27FC236}">
                <a16:creationId xmlns:a16="http://schemas.microsoft.com/office/drawing/2014/main" id="{D3DAB492-6046-4DE6-B482-6BECCCEE2C31}"/>
              </a:ext>
            </a:extLst>
          </p:cNvPr>
          <p:cNvSpPr>
            <a:spLocks noChangeAspect="1"/>
          </p:cNvSpPr>
          <p:nvPr/>
        </p:nvSpPr>
        <p:spPr>
          <a:xfrm>
            <a:off x="3285039" y="3841112"/>
            <a:ext cx="742962" cy="648000"/>
          </a:xfrm>
          <a:custGeom>
            <a:avLst/>
            <a:gdLst>
              <a:gd name="connsiteX0" fmla="*/ 1092773 w 1123013"/>
              <a:gd name="connsiteY0" fmla="*/ 489737 h 979474"/>
              <a:gd name="connsiteX1" fmla="*/ 1123013 w 1123013"/>
              <a:gd name="connsiteY1" fmla="*/ 489737 h 979474"/>
              <a:gd name="connsiteX2" fmla="*/ 1123013 w 1123013"/>
              <a:gd name="connsiteY2" fmla="*/ 964354 h 979474"/>
              <a:gd name="connsiteX3" fmla="*/ 1107893 w 1123013"/>
              <a:gd name="connsiteY3" fmla="*/ 979474 h 979474"/>
              <a:gd name="connsiteX4" fmla="*/ 377093 w 1123013"/>
              <a:gd name="connsiteY4" fmla="*/ 979474 h 979474"/>
              <a:gd name="connsiteX5" fmla="*/ 377093 w 1123013"/>
              <a:gd name="connsiteY5" fmla="*/ 949234 h 979474"/>
              <a:gd name="connsiteX6" fmla="*/ 1092773 w 1123013"/>
              <a:gd name="connsiteY6" fmla="*/ 949234 h 979474"/>
              <a:gd name="connsiteX7" fmla="*/ 1107893 w 1123013"/>
              <a:gd name="connsiteY7" fmla="*/ 0 h 979474"/>
              <a:gd name="connsiteX8" fmla="*/ 15120 w 1123013"/>
              <a:gd name="connsiteY8" fmla="*/ 0 h 979474"/>
              <a:gd name="connsiteX9" fmla="*/ 0 w 1123013"/>
              <a:gd name="connsiteY9" fmla="*/ 15120 h 979474"/>
              <a:gd name="connsiteX10" fmla="*/ 0 w 1123013"/>
              <a:gd name="connsiteY10" fmla="*/ 964354 h 979474"/>
              <a:gd name="connsiteX11" fmla="*/ 15120 w 1123013"/>
              <a:gd name="connsiteY11" fmla="*/ 979474 h 979474"/>
              <a:gd name="connsiteX12" fmla="*/ 267120 w 1123013"/>
              <a:gd name="connsiteY12" fmla="*/ 979474 h 979474"/>
              <a:gd name="connsiteX13" fmla="*/ 267120 w 1123013"/>
              <a:gd name="connsiteY13" fmla="*/ 949234 h 979474"/>
              <a:gd name="connsiteX14" fmla="*/ 30240 w 1123013"/>
              <a:gd name="connsiteY14" fmla="*/ 949234 h 979474"/>
              <a:gd name="connsiteX15" fmla="*/ 30240 w 1123013"/>
              <a:gd name="connsiteY15" fmla="*/ 30240 h 979474"/>
              <a:gd name="connsiteX16" fmla="*/ 1092773 w 1123013"/>
              <a:gd name="connsiteY16" fmla="*/ 30240 h 979474"/>
              <a:gd name="connsiteX17" fmla="*/ 1092773 w 1123013"/>
              <a:gd name="connsiteY17" fmla="*/ 237737 h 979474"/>
              <a:gd name="connsiteX18" fmla="*/ 1123013 w 1123013"/>
              <a:gd name="connsiteY18" fmla="*/ 237737 h 979474"/>
              <a:gd name="connsiteX19" fmla="*/ 1123013 w 1123013"/>
              <a:gd name="connsiteY19" fmla="*/ 15120 h 979474"/>
              <a:gd name="connsiteX20" fmla="*/ 1107893 w 1123013"/>
              <a:gd name="connsiteY20" fmla="*/ 0 h 979474"/>
              <a:gd name="connsiteX21" fmla="*/ 643407 w 1123013"/>
              <a:gd name="connsiteY21" fmla="*/ 642953 h 979474"/>
              <a:gd name="connsiteX22" fmla="*/ 664746 w 1123013"/>
              <a:gd name="connsiteY22" fmla="*/ 644344 h 979474"/>
              <a:gd name="connsiteX23" fmla="*/ 664776 w 1123013"/>
              <a:gd name="connsiteY23" fmla="*/ 644314 h 979474"/>
              <a:gd name="connsiteX24" fmla="*/ 753027 w 1123013"/>
              <a:gd name="connsiteY24" fmla="*/ 566647 h 979474"/>
              <a:gd name="connsiteX25" fmla="*/ 993435 w 1123013"/>
              <a:gd name="connsiteY25" fmla="*/ 835380 h 979474"/>
              <a:gd name="connsiteX26" fmla="*/ 903824 w 1123013"/>
              <a:gd name="connsiteY26" fmla="*/ 835380 h 979474"/>
              <a:gd name="connsiteX27" fmla="*/ 903824 w 1123013"/>
              <a:gd name="connsiteY27" fmla="*/ 865620 h 979474"/>
              <a:gd name="connsiteX28" fmla="*/ 1027253 w 1123013"/>
              <a:gd name="connsiteY28" fmla="*/ 865620 h 979474"/>
              <a:gd name="connsiteX29" fmla="*/ 1042373 w 1123013"/>
              <a:gd name="connsiteY29" fmla="*/ 850500 h 979474"/>
              <a:gd name="connsiteX30" fmla="*/ 1042373 w 1123013"/>
              <a:gd name="connsiteY30" fmla="*/ 727071 h 979474"/>
              <a:gd name="connsiteX31" fmla="*/ 1012133 w 1123013"/>
              <a:gd name="connsiteY31" fmla="*/ 727071 h 979474"/>
              <a:gd name="connsiteX32" fmla="*/ 1012133 w 1123013"/>
              <a:gd name="connsiteY32" fmla="*/ 810936 h 979474"/>
              <a:gd name="connsiteX33" fmla="*/ 765576 w 1123013"/>
              <a:gd name="connsiteY33" fmla="*/ 535097 h 979474"/>
              <a:gd name="connsiteX34" fmla="*/ 744307 w 1123013"/>
              <a:gd name="connsiteY34" fmla="*/ 533837 h 979474"/>
              <a:gd name="connsiteX35" fmla="*/ 656107 w 1123013"/>
              <a:gd name="connsiteY35" fmla="*/ 611453 h 979474"/>
              <a:gd name="connsiteX36" fmla="*/ 433440 w 1123013"/>
              <a:gd name="connsiteY36" fmla="*/ 359050 h 979474"/>
              <a:gd name="connsiteX37" fmla="*/ 422755 w 1123013"/>
              <a:gd name="connsiteY37" fmla="*/ 354010 h 979474"/>
              <a:gd name="connsiteX38" fmla="*/ 411667 w 1123013"/>
              <a:gd name="connsiteY38" fmla="*/ 358143 h 979474"/>
              <a:gd name="connsiteX39" fmla="*/ 342065 w 1123013"/>
              <a:gd name="connsiteY39" fmla="*/ 424469 h 979474"/>
              <a:gd name="connsiteX40" fmla="*/ 118440 w 1123013"/>
              <a:gd name="connsiteY40" fmla="*/ 147622 h 979474"/>
              <a:gd name="connsiteX41" fmla="*/ 94903 w 1123013"/>
              <a:gd name="connsiteY41" fmla="*/ 166622 h 979474"/>
              <a:gd name="connsiteX42" fmla="*/ 328860 w 1123013"/>
              <a:gd name="connsiteY42" fmla="*/ 456221 h 979474"/>
              <a:gd name="connsiteX43" fmla="*/ 339646 w 1123013"/>
              <a:gd name="connsiteY43" fmla="*/ 461815 h 979474"/>
              <a:gd name="connsiteX44" fmla="*/ 351036 w 1123013"/>
              <a:gd name="connsiteY44" fmla="*/ 457683 h 979474"/>
              <a:gd name="connsiteX45" fmla="*/ 421143 w 1123013"/>
              <a:gd name="connsiteY45" fmla="*/ 390903 h 979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123013" h="979474">
                <a:moveTo>
                  <a:pt x="1092773" y="489737"/>
                </a:moveTo>
                <a:lnTo>
                  <a:pt x="1123013" y="489737"/>
                </a:lnTo>
                <a:lnTo>
                  <a:pt x="1123013" y="964354"/>
                </a:lnTo>
                <a:cubicBezTo>
                  <a:pt x="1123013" y="972705"/>
                  <a:pt x="1116245" y="979474"/>
                  <a:pt x="1107893" y="979474"/>
                </a:cubicBezTo>
                <a:lnTo>
                  <a:pt x="377093" y="979474"/>
                </a:lnTo>
                <a:lnTo>
                  <a:pt x="377093" y="949234"/>
                </a:lnTo>
                <a:lnTo>
                  <a:pt x="1092773" y="949234"/>
                </a:lnTo>
                <a:close/>
                <a:moveTo>
                  <a:pt x="1107893" y="0"/>
                </a:moveTo>
                <a:lnTo>
                  <a:pt x="15120" y="0"/>
                </a:lnTo>
                <a:cubicBezTo>
                  <a:pt x="6769" y="0"/>
                  <a:pt x="0" y="6769"/>
                  <a:pt x="0" y="15120"/>
                </a:cubicBezTo>
                <a:lnTo>
                  <a:pt x="0" y="964354"/>
                </a:lnTo>
                <a:cubicBezTo>
                  <a:pt x="0" y="972705"/>
                  <a:pt x="6769" y="979474"/>
                  <a:pt x="15120" y="979474"/>
                </a:cubicBezTo>
                <a:lnTo>
                  <a:pt x="267120" y="979474"/>
                </a:lnTo>
                <a:lnTo>
                  <a:pt x="267120" y="949234"/>
                </a:lnTo>
                <a:lnTo>
                  <a:pt x="30240" y="949234"/>
                </a:lnTo>
                <a:lnTo>
                  <a:pt x="30240" y="30240"/>
                </a:lnTo>
                <a:lnTo>
                  <a:pt x="1092773" y="30240"/>
                </a:lnTo>
                <a:lnTo>
                  <a:pt x="1092773" y="237737"/>
                </a:lnTo>
                <a:lnTo>
                  <a:pt x="1123013" y="237737"/>
                </a:lnTo>
                <a:lnTo>
                  <a:pt x="1123013" y="15120"/>
                </a:lnTo>
                <a:cubicBezTo>
                  <a:pt x="1123013" y="6769"/>
                  <a:pt x="1116245" y="0"/>
                  <a:pt x="1107893" y="0"/>
                </a:cubicBezTo>
                <a:close/>
                <a:moveTo>
                  <a:pt x="643407" y="642953"/>
                </a:moveTo>
                <a:cubicBezTo>
                  <a:pt x="648915" y="649228"/>
                  <a:pt x="658466" y="649853"/>
                  <a:pt x="664746" y="644344"/>
                </a:cubicBezTo>
                <a:cubicBezTo>
                  <a:pt x="664756" y="644334"/>
                  <a:pt x="664766" y="644324"/>
                  <a:pt x="664776" y="644314"/>
                </a:cubicBezTo>
                <a:lnTo>
                  <a:pt x="753027" y="566647"/>
                </a:lnTo>
                <a:lnTo>
                  <a:pt x="993435" y="835380"/>
                </a:lnTo>
                <a:lnTo>
                  <a:pt x="903824" y="835380"/>
                </a:lnTo>
                <a:lnTo>
                  <a:pt x="903824" y="865620"/>
                </a:lnTo>
                <a:lnTo>
                  <a:pt x="1027253" y="865620"/>
                </a:lnTo>
                <a:cubicBezTo>
                  <a:pt x="1035604" y="865620"/>
                  <a:pt x="1042373" y="858852"/>
                  <a:pt x="1042373" y="850500"/>
                </a:cubicBezTo>
                <a:lnTo>
                  <a:pt x="1042373" y="727071"/>
                </a:lnTo>
                <a:lnTo>
                  <a:pt x="1012133" y="727071"/>
                </a:lnTo>
                <a:lnTo>
                  <a:pt x="1012133" y="810936"/>
                </a:lnTo>
                <a:lnTo>
                  <a:pt x="765576" y="535097"/>
                </a:lnTo>
                <a:cubicBezTo>
                  <a:pt x="760037" y="528903"/>
                  <a:pt x="750537" y="528343"/>
                  <a:pt x="744307" y="533837"/>
                </a:cubicBezTo>
                <a:lnTo>
                  <a:pt x="656107" y="611453"/>
                </a:lnTo>
                <a:lnTo>
                  <a:pt x="433440" y="359050"/>
                </a:lnTo>
                <a:cubicBezTo>
                  <a:pt x="430709" y="355990"/>
                  <a:pt x="426853" y="354171"/>
                  <a:pt x="422755" y="354010"/>
                </a:cubicBezTo>
                <a:cubicBezTo>
                  <a:pt x="418648" y="353788"/>
                  <a:pt x="414631" y="355285"/>
                  <a:pt x="411667" y="358143"/>
                </a:cubicBezTo>
                <a:lnTo>
                  <a:pt x="342065" y="424469"/>
                </a:lnTo>
                <a:lnTo>
                  <a:pt x="118440" y="147622"/>
                </a:lnTo>
                <a:lnTo>
                  <a:pt x="94903" y="166622"/>
                </a:lnTo>
                <a:lnTo>
                  <a:pt x="328860" y="456221"/>
                </a:lnTo>
                <a:cubicBezTo>
                  <a:pt x="331491" y="459542"/>
                  <a:pt x="335417" y="461578"/>
                  <a:pt x="339646" y="461815"/>
                </a:cubicBezTo>
                <a:cubicBezTo>
                  <a:pt x="343854" y="462088"/>
                  <a:pt x="347982" y="460586"/>
                  <a:pt x="351036" y="457683"/>
                </a:cubicBezTo>
                <a:lnTo>
                  <a:pt x="421143" y="390903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30" name="Graphic 1">
            <a:extLst>
              <a:ext uri="{FF2B5EF4-FFF2-40B4-BE49-F238E27FC236}">
                <a16:creationId xmlns:a16="http://schemas.microsoft.com/office/drawing/2014/main" id="{B41F18D8-202A-4B07-9D1F-149DD2D09F6E}"/>
              </a:ext>
            </a:extLst>
          </p:cNvPr>
          <p:cNvSpPr>
            <a:spLocks noChangeAspect="1"/>
          </p:cNvSpPr>
          <p:nvPr/>
        </p:nvSpPr>
        <p:spPr>
          <a:xfrm>
            <a:off x="1165864" y="4525112"/>
            <a:ext cx="742962" cy="648000"/>
          </a:xfrm>
          <a:custGeom>
            <a:avLst/>
            <a:gdLst>
              <a:gd name="connsiteX0" fmla="*/ 1092773 w 1123013"/>
              <a:gd name="connsiteY0" fmla="*/ 489737 h 979474"/>
              <a:gd name="connsiteX1" fmla="*/ 1123013 w 1123013"/>
              <a:gd name="connsiteY1" fmla="*/ 489737 h 979474"/>
              <a:gd name="connsiteX2" fmla="*/ 1123013 w 1123013"/>
              <a:gd name="connsiteY2" fmla="*/ 964354 h 979474"/>
              <a:gd name="connsiteX3" fmla="*/ 1107893 w 1123013"/>
              <a:gd name="connsiteY3" fmla="*/ 979474 h 979474"/>
              <a:gd name="connsiteX4" fmla="*/ 377093 w 1123013"/>
              <a:gd name="connsiteY4" fmla="*/ 979474 h 979474"/>
              <a:gd name="connsiteX5" fmla="*/ 377093 w 1123013"/>
              <a:gd name="connsiteY5" fmla="*/ 949234 h 979474"/>
              <a:gd name="connsiteX6" fmla="*/ 1092773 w 1123013"/>
              <a:gd name="connsiteY6" fmla="*/ 949234 h 979474"/>
              <a:gd name="connsiteX7" fmla="*/ 1107893 w 1123013"/>
              <a:gd name="connsiteY7" fmla="*/ 0 h 979474"/>
              <a:gd name="connsiteX8" fmla="*/ 15120 w 1123013"/>
              <a:gd name="connsiteY8" fmla="*/ 0 h 979474"/>
              <a:gd name="connsiteX9" fmla="*/ 0 w 1123013"/>
              <a:gd name="connsiteY9" fmla="*/ 15120 h 979474"/>
              <a:gd name="connsiteX10" fmla="*/ 0 w 1123013"/>
              <a:gd name="connsiteY10" fmla="*/ 964354 h 979474"/>
              <a:gd name="connsiteX11" fmla="*/ 15120 w 1123013"/>
              <a:gd name="connsiteY11" fmla="*/ 979474 h 979474"/>
              <a:gd name="connsiteX12" fmla="*/ 267120 w 1123013"/>
              <a:gd name="connsiteY12" fmla="*/ 979474 h 979474"/>
              <a:gd name="connsiteX13" fmla="*/ 267120 w 1123013"/>
              <a:gd name="connsiteY13" fmla="*/ 949234 h 979474"/>
              <a:gd name="connsiteX14" fmla="*/ 30240 w 1123013"/>
              <a:gd name="connsiteY14" fmla="*/ 949234 h 979474"/>
              <a:gd name="connsiteX15" fmla="*/ 30240 w 1123013"/>
              <a:gd name="connsiteY15" fmla="*/ 30240 h 979474"/>
              <a:gd name="connsiteX16" fmla="*/ 1092773 w 1123013"/>
              <a:gd name="connsiteY16" fmla="*/ 30240 h 979474"/>
              <a:gd name="connsiteX17" fmla="*/ 1092773 w 1123013"/>
              <a:gd name="connsiteY17" fmla="*/ 237737 h 979474"/>
              <a:gd name="connsiteX18" fmla="*/ 1123013 w 1123013"/>
              <a:gd name="connsiteY18" fmla="*/ 237737 h 979474"/>
              <a:gd name="connsiteX19" fmla="*/ 1123013 w 1123013"/>
              <a:gd name="connsiteY19" fmla="*/ 15120 h 979474"/>
              <a:gd name="connsiteX20" fmla="*/ 1107893 w 1123013"/>
              <a:gd name="connsiteY20" fmla="*/ 0 h 979474"/>
              <a:gd name="connsiteX21" fmla="*/ 664776 w 1123013"/>
              <a:gd name="connsiteY21" fmla="*/ 363435 h 979474"/>
              <a:gd name="connsiteX22" fmla="*/ 643437 w 1123013"/>
              <a:gd name="connsiteY22" fmla="*/ 364765 h 979474"/>
              <a:gd name="connsiteX23" fmla="*/ 643407 w 1123013"/>
              <a:gd name="connsiteY23" fmla="*/ 364795 h 979474"/>
              <a:gd name="connsiteX24" fmla="*/ 421143 w 1123013"/>
              <a:gd name="connsiteY24" fmla="*/ 616795 h 979474"/>
              <a:gd name="connsiteX25" fmla="*/ 351036 w 1123013"/>
              <a:gd name="connsiteY25" fmla="*/ 550015 h 979474"/>
              <a:gd name="connsiteX26" fmla="*/ 339595 w 1123013"/>
              <a:gd name="connsiteY26" fmla="*/ 545883 h 979474"/>
              <a:gd name="connsiteX27" fmla="*/ 328860 w 1123013"/>
              <a:gd name="connsiteY27" fmla="*/ 551477 h 979474"/>
              <a:gd name="connsiteX28" fmla="*/ 94903 w 1123013"/>
              <a:gd name="connsiteY28" fmla="*/ 841076 h 979474"/>
              <a:gd name="connsiteX29" fmla="*/ 118440 w 1123013"/>
              <a:gd name="connsiteY29" fmla="*/ 860076 h 979474"/>
              <a:gd name="connsiteX30" fmla="*/ 342065 w 1123013"/>
              <a:gd name="connsiteY30" fmla="*/ 583229 h 979474"/>
              <a:gd name="connsiteX31" fmla="*/ 411667 w 1123013"/>
              <a:gd name="connsiteY31" fmla="*/ 649555 h 979474"/>
              <a:gd name="connsiteX32" fmla="*/ 433042 w 1123013"/>
              <a:gd name="connsiteY32" fmla="*/ 649031 h 979474"/>
              <a:gd name="connsiteX33" fmla="*/ 433440 w 1123013"/>
              <a:gd name="connsiteY33" fmla="*/ 648598 h 979474"/>
              <a:gd name="connsiteX34" fmla="*/ 656107 w 1123013"/>
              <a:gd name="connsiteY34" fmla="*/ 396195 h 979474"/>
              <a:gd name="connsiteX35" fmla="*/ 744307 w 1123013"/>
              <a:gd name="connsiteY35" fmla="*/ 473811 h 979474"/>
              <a:gd name="connsiteX36" fmla="*/ 765576 w 1123013"/>
              <a:gd name="connsiteY36" fmla="*/ 472551 h 979474"/>
              <a:gd name="connsiteX37" fmla="*/ 1012133 w 1123013"/>
              <a:gd name="connsiteY37" fmla="*/ 196913 h 979474"/>
              <a:gd name="connsiteX38" fmla="*/ 1012133 w 1123013"/>
              <a:gd name="connsiteY38" fmla="*/ 280778 h 979474"/>
              <a:gd name="connsiteX39" fmla="*/ 1042373 w 1123013"/>
              <a:gd name="connsiteY39" fmla="*/ 280778 h 979474"/>
              <a:gd name="connsiteX40" fmla="*/ 1042373 w 1123013"/>
              <a:gd name="connsiteY40" fmla="*/ 157097 h 979474"/>
              <a:gd name="connsiteX41" fmla="*/ 1027253 w 1123013"/>
              <a:gd name="connsiteY41" fmla="*/ 141977 h 979474"/>
              <a:gd name="connsiteX42" fmla="*/ 903824 w 1123013"/>
              <a:gd name="connsiteY42" fmla="*/ 141977 h 979474"/>
              <a:gd name="connsiteX43" fmla="*/ 903824 w 1123013"/>
              <a:gd name="connsiteY43" fmla="*/ 172217 h 979474"/>
              <a:gd name="connsiteX44" fmla="*/ 993435 w 1123013"/>
              <a:gd name="connsiteY44" fmla="*/ 172217 h 979474"/>
              <a:gd name="connsiteX45" fmla="*/ 753027 w 1123013"/>
              <a:gd name="connsiteY45" fmla="*/ 441101 h 979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123013" h="979474">
                <a:moveTo>
                  <a:pt x="1092773" y="489737"/>
                </a:moveTo>
                <a:lnTo>
                  <a:pt x="1123013" y="489737"/>
                </a:lnTo>
                <a:lnTo>
                  <a:pt x="1123013" y="964354"/>
                </a:lnTo>
                <a:cubicBezTo>
                  <a:pt x="1123013" y="972705"/>
                  <a:pt x="1116245" y="979474"/>
                  <a:pt x="1107893" y="979474"/>
                </a:cubicBezTo>
                <a:lnTo>
                  <a:pt x="377093" y="979474"/>
                </a:lnTo>
                <a:lnTo>
                  <a:pt x="377093" y="949234"/>
                </a:lnTo>
                <a:lnTo>
                  <a:pt x="1092773" y="949234"/>
                </a:lnTo>
                <a:close/>
                <a:moveTo>
                  <a:pt x="1107893" y="0"/>
                </a:moveTo>
                <a:lnTo>
                  <a:pt x="15120" y="0"/>
                </a:lnTo>
                <a:cubicBezTo>
                  <a:pt x="6769" y="0"/>
                  <a:pt x="0" y="6769"/>
                  <a:pt x="0" y="15120"/>
                </a:cubicBezTo>
                <a:lnTo>
                  <a:pt x="0" y="964354"/>
                </a:lnTo>
                <a:cubicBezTo>
                  <a:pt x="0" y="972705"/>
                  <a:pt x="6769" y="979474"/>
                  <a:pt x="15120" y="979474"/>
                </a:cubicBezTo>
                <a:lnTo>
                  <a:pt x="267120" y="979474"/>
                </a:lnTo>
                <a:lnTo>
                  <a:pt x="267120" y="949234"/>
                </a:lnTo>
                <a:lnTo>
                  <a:pt x="30240" y="949234"/>
                </a:lnTo>
                <a:lnTo>
                  <a:pt x="30240" y="30240"/>
                </a:lnTo>
                <a:lnTo>
                  <a:pt x="1092773" y="30240"/>
                </a:lnTo>
                <a:lnTo>
                  <a:pt x="1092773" y="237737"/>
                </a:lnTo>
                <a:lnTo>
                  <a:pt x="1123013" y="237737"/>
                </a:lnTo>
                <a:lnTo>
                  <a:pt x="1123013" y="15120"/>
                </a:lnTo>
                <a:cubicBezTo>
                  <a:pt x="1123013" y="6769"/>
                  <a:pt x="1116245" y="0"/>
                  <a:pt x="1107893" y="0"/>
                </a:cubicBezTo>
                <a:close/>
                <a:moveTo>
                  <a:pt x="664776" y="363435"/>
                </a:moveTo>
                <a:cubicBezTo>
                  <a:pt x="658517" y="357911"/>
                  <a:pt x="648961" y="358505"/>
                  <a:pt x="643437" y="364765"/>
                </a:cubicBezTo>
                <a:cubicBezTo>
                  <a:pt x="643427" y="364775"/>
                  <a:pt x="643417" y="364785"/>
                  <a:pt x="643407" y="364795"/>
                </a:cubicBezTo>
                <a:lnTo>
                  <a:pt x="421143" y="616795"/>
                </a:lnTo>
                <a:lnTo>
                  <a:pt x="351036" y="550015"/>
                </a:lnTo>
                <a:cubicBezTo>
                  <a:pt x="347972" y="547097"/>
                  <a:pt x="343819" y="545595"/>
                  <a:pt x="339595" y="545883"/>
                </a:cubicBezTo>
                <a:cubicBezTo>
                  <a:pt x="335382" y="546135"/>
                  <a:pt x="331481" y="548171"/>
                  <a:pt x="328860" y="551477"/>
                </a:cubicBezTo>
                <a:lnTo>
                  <a:pt x="94903" y="841076"/>
                </a:lnTo>
                <a:lnTo>
                  <a:pt x="118440" y="860076"/>
                </a:lnTo>
                <a:lnTo>
                  <a:pt x="342065" y="583229"/>
                </a:lnTo>
                <a:lnTo>
                  <a:pt x="411667" y="649555"/>
                </a:lnTo>
                <a:cubicBezTo>
                  <a:pt x="417715" y="655311"/>
                  <a:pt x="427286" y="655079"/>
                  <a:pt x="433042" y="649031"/>
                </a:cubicBezTo>
                <a:cubicBezTo>
                  <a:pt x="433178" y="648890"/>
                  <a:pt x="433309" y="648744"/>
                  <a:pt x="433440" y="648598"/>
                </a:cubicBezTo>
                <a:lnTo>
                  <a:pt x="656107" y="396195"/>
                </a:lnTo>
                <a:lnTo>
                  <a:pt x="744307" y="473811"/>
                </a:lnTo>
                <a:cubicBezTo>
                  <a:pt x="750537" y="479304"/>
                  <a:pt x="760037" y="478745"/>
                  <a:pt x="765576" y="472551"/>
                </a:cubicBezTo>
                <a:lnTo>
                  <a:pt x="1012133" y="196913"/>
                </a:lnTo>
                <a:lnTo>
                  <a:pt x="1012133" y="280778"/>
                </a:lnTo>
                <a:lnTo>
                  <a:pt x="1042373" y="280778"/>
                </a:lnTo>
                <a:lnTo>
                  <a:pt x="1042373" y="157097"/>
                </a:lnTo>
                <a:cubicBezTo>
                  <a:pt x="1042373" y="148746"/>
                  <a:pt x="1035604" y="141977"/>
                  <a:pt x="1027253" y="141977"/>
                </a:cubicBezTo>
                <a:lnTo>
                  <a:pt x="903824" y="141977"/>
                </a:lnTo>
                <a:lnTo>
                  <a:pt x="903824" y="172217"/>
                </a:lnTo>
                <a:lnTo>
                  <a:pt x="993435" y="172217"/>
                </a:lnTo>
                <a:lnTo>
                  <a:pt x="753027" y="441101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32" name="Graphic 1">
            <a:extLst>
              <a:ext uri="{FF2B5EF4-FFF2-40B4-BE49-F238E27FC236}">
                <a16:creationId xmlns:a16="http://schemas.microsoft.com/office/drawing/2014/main" id="{4808AACB-944D-4E87-BA31-C0FF9FB6B635}"/>
              </a:ext>
            </a:extLst>
          </p:cNvPr>
          <p:cNvSpPr>
            <a:spLocks noChangeAspect="1"/>
          </p:cNvSpPr>
          <p:nvPr/>
        </p:nvSpPr>
        <p:spPr>
          <a:xfrm>
            <a:off x="2311187" y="4525112"/>
            <a:ext cx="742962" cy="648000"/>
          </a:xfrm>
          <a:custGeom>
            <a:avLst/>
            <a:gdLst>
              <a:gd name="connsiteX0" fmla="*/ 1092773 w 1123013"/>
              <a:gd name="connsiteY0" fmla="*/ 949234 h 979474"/>
              <a:gd name="connsiteX1" fmla="*/ 1006791 w 1123013"/>
              <a:gd name="connsiteY1" fmla="*/ 949234 h 979474"/>
              <a:gd name="connsiteX2" fmla="*/ 1006791 w 1123013"/>
              <a:gd name="connsiteY2" fmla="*/ 188698 h 979474"/>
              <a:gd name="connsiteX3" fmla="*/ 991671 w 1123013"/>
              <a:gd name="connsiteY3" fmla="*/ 173578 h 979474"/>
              <a:gd name="connsiteX4" fmla="*/ 819555 w 1123013"/>
              <a:gd name="connsiteY4" fmla="*/ 173578 h 979474"/>
              <a:gd name="connsiteX5" fmla="*/ 804435 w 1123013"/>
              <a:gd name="connsiteY5" fmla="*/ 188698 h 979474"/>
              <a:gd name="connsiteX6" fmla="*/ 804435 w 1123013"/>
              <a:gd name="connsiteY6" fmla="*/ 949234 h 979474"/>
              <a:gd name="connsiteX7" fmla="*/ 777370 w 1123013"/>
              <a:gd name="connsiteY7" fmla="*/ 949234 h 979474"/>
              <a:gd name="connsiteX8" fmla="*/ 777370 w 1123013"/>
              <a:gd name="connsiteY8" fmla="*/ 402797 h 979474"/>
              <a:gd name="connsiteX9" fmla="*/ 762250 w 1123013"/>
              <a:gd name="connsiteY9" fmla="*/ 387677 h 979474"/>
              <a:gd name="connsiteX10" fmla="*/ 590134 w 1123013"/>
              <a:gd name="connsiteY10" fmla="*/ 387677 h 979474"/>
              <a:gd name="connsiteX11" fmla="*/ 575014 w 1123013"/>
              <a:gd name="connsiteY11" fmla="*/ 402797 h 979474"/>
              <a:gd name="connsiteX12" fmla="*/ 575014 w 1123013"/>
              <a:gd name="connsiteY12" fmla="*/ 949234 h 979474"/>
              <a:gd name="connsiteX13" fmla="*/ 548000 w 1123013"/>
              <a:gd name="connsiteY13" fmla="*/ 949234 h 979474"/>
              <a:gd name="connsiteX14" fmla="*/ 548000 w 1123013"/>
              <a:gd name="connsiteY14" fmla="*/ 566698 h 979474"/>
              <a:gd name="connsiteX15" fmla="*/ 532879 w 1123013"/>
              <a:gd name="connsiteY15" fmla="*/ 551578 h 979474"/>
              <a:gd name="connsiteX16" fmla="*/ 360763 w 1123013"/>
              <a:gd name="connsiteY16" fmla="*/ 551578 h 979474"/>
              <a:gd name="connsiteX17" fmla="*/ 345643 w 1123013"/>
              <a:gd name="connsiteY17" fmla="*/ 566698 h 979474"/>
              <a:gd name="connsiteX18" fmla="*/ 345643 w 1123013"/>
              <a:gd name="connsiteY18" fmla="*/ 964354 h 979474"/>
              <a:gd name="connsiteX19" fmla="*/ 360763 w 1123013"/>
              <a:gd name="connsiteY19" fmla="*/ 979474 h 979474"/>
              <a:gd name="connsiteX20" fmla="*/ 1107893 w 1123013"/>
              <a:gd name="connsiteY20" fmla="*/ 979474 h 979474"/>
              <a:gd name="connsiteX21" fmla="*/ 1123013 w 1123013"/>
              <a:gd name="connsiteY21" fmla="*/ 964354 h 979474"/>
              <a:gd name="connsiteX22" fmla="*/ 1123013 w 1123013"/>
              <a:gd name="connsiteY22" fmla="*/ 489737 h 979474"/>
              <a:gd name="connsiteX23" fmla="*/ 1092773 w 1123013"/>
              <a:gd name="connsiteY23" fmla="*/ 489737 h 979474"/>
              <a:gd name="connsiteX24" fmla="*/ 377093 w 1123013"/>
              <a:gd name="connsiteY24" fmla="*/ 949234 h 979474"/>
              <a:gd name="connsiteX25" fmla="*/ 375783 w 1123013"/>
              <a:gd name="connsiteY25" fmla="*/ 949234 h 979474"/>
              <a:gd name="connsiteX26" fmla="*/ 375783 w 1123013"/>
              <a:gd name="connsiteY26" fmla="*/ 581818 h 979474"/>
              <a:gd name="connsiteX27" fmla="*/ 517659 w 1123013"/>
              <a:gd name="connsiteY27" fmla="*/ 581818 h 979474"/>
              <a:gd name="connsiteX28" fmla="*/ 517659 w 1123013"/>
              <a:gd name="connsiteY28" fmla="*/ 949234 h 979474"/>
              <a:gd name="connsiteX29" fmla="*/ 605153 w 1123013"/>
              <a:gd name="connsiteY29" fmla="*/ 949234 h 979474"/>
              <a:gd name="connsiteX30" fmla="*/ 605153 w 1123013"/>
              <a:gd name="connsiteY30" fmla="*/ 417917 h 979474"/>
              <a:gd name="connsiteX31" fmla="*/ 747029 w 1123013"/>
              <a:gd name="connsiteY31" fmla="*/ 417917 h 979474"/>
              <a:gd name="connsiteX32" fmla="*/ 747029 w 1123013"/>
              <a:gd name="connsiteY32" fmla="*/ 949234 h 979474"/>
              <a:gd name="connsiteX33" fmla="*/ 834574 w 1123013"/>
              <a:gd name="connsiteY33" fmla="*/ 949234 h 979474"/>
              <a:gd name="connsiteX34" fmla="*/ 834574 w 1123013"/>
              <a:gd name="connsiteY34" fmla="*/ 203818 h 979474"/>
              <a:gd name="connsiteX35" fmla="*/ 976450 w 1123013"/>
              <a:gd name="connsiteY35" fmla="*/ 203818 h 979474"/>
              <a:gd name="connsiteX36" fmla="*/ 976450 w 1123013"/>
              <a:gd name="connsiteY36" fmla="*/ 949234 h 979474"/>
              <a:gd name="connsiteX37" fmla="*/ 1107793 w 1123013"/>
              <a:gd name="connsiteY37" fmla="*/ 0 h 979474"/>
              <a:gd name="connsiteX38" fmla="*/ 15120 w 1123013"/>
              <a:gd name="connsiteY38" fmla="*/ 0 h 979474"/>
              <a:gd name="connsiteX39" fmla="*/ 0 w 1123013"/>
              <a:gd name="connsiteY39" fmla="*/ 15120 h 979474"/>
              <a:gd name="connsiteX40" fmla="*/ 0 w 1123013"/>
              <a:gd name="connsiteY40" fmla="*/ 964354 h 979474"/>
              <a:gd name="connsiteX41" fmla="*/ 15120 w 1123013"/>
              <a:gd name="connsiteY41" fmla="*/ 979474 h 979474"/>
              <a:gd name="connsiteX42" fmla="*/ 303459 w 1123013"/>
              <a:gd name="connsiteY42" fmla="*/ 979474 h 979474"/>
              <a:gd name="connsiteX43" fmla="*/ 318579 w 1123013"/>
              <a:gd name="connsiteY43" fmla="*/ 964354 h 979474"/>
              <a:gd name="connsiteX44" fmla="*/ 318579 w 1123013"/>
              <a:gd name="connsiteY44" fmla="*/ 720216 h 979474"/>
              <a:gd name="connsiteX45" fmla="*/ 303459 w 1123013"/>
              <a:gd name="connsiteY45" fmla="*/ 705096 h 979474"/>
              <a:gd name="connsiteX46" fmla="*/ 131342 w 1123013"/>
              <a:gd name="connsiteY46" fmla="*/ 705096 h 979474"/>
              <a:gd name="connsiteX47" fmla="*/ 116222 w 1123013"/>
              <a:gd name="connsiteY47" fmla="*/ 720216 h 979474"/>
              <a:gd name="connsiteX48" fmla="*/ 116222 w 1123013"/>
              <a:gd name="connsiteY48" fmla="*/ 949234 h 979474"/>
              <a:gd name="connsiteX49" fmla="*/ 30240 w 1123013"/>
              <a:gd name="connsiteY49" fmla="*/ 949234 h 979474"/>
              <a:gd name="connsiteX50" fmla="*/ 30240 w 1123013"/>
              <a:gd name="connsiteY50" fmla="*/ 30240 h 979474"/>
              <a:gd name="connsiteX51" fmla="*/ 1092773 w 1123013"/>
              <a:gd name="connsiteY51" fmla="*/ 30240 h 979474"/>
              <a:gd name="connsiteX52" fmla="*/ 1092773 w 1123013"/>
              <a:gd name="connsiteY52" fmla="*/ 237737 h 979474"/>
              <a:gd name="connsiteX53" fmla="*/ 1123013 w 1123013"/>
              <a:gd name="connsiteY53" fmla="*/ 237737 h 979474"/>
              <a:gd name="connsiteX54" fmla="*/ 1123013 w 1123013"/>
              <a:gd name="connsiteY54" fmla="*/ 15120 h 979474"/>
              <a:gd name="connsiteX55" fmla="*/ 1107893 w 1123013"/>
              <a:gd name="connsiteY55" fmla="*/ 0 h 979474"/>
              <a:gd name="connsiteX56" fmla="*/ 146462 w 1123013"/>
              <a:gd name="connsiteY56" fmla="*/ 735336 h 979474"/>
              <a:gd name="connsiteX57" fmla="*/ 288339 w 1123013"/>
              <a:gd name="connsiteY57" fmla="*/ 735336 h 979474"/>
              <a:gd name="connsiteX58" fmla="*/ 288339 w 1123013"/>
              <a:gd name="connsiteY58" fmla="*/ 949234 h 979474"/>
              <a:gd name="connsiteX59" fmla="*/ 146462 w 1123013"/>
              <a:gd name="connsiteY59" fmla="*/ 949234 h 979474"/>
              <a:gd name="connsiteX60" fmla="*/ 147974 w 1123013"/>
              <a:gd name="connsiteY60" fmla="*/ 517759 h 979474"/>
              <a:gd name="connsiteX61" fmla="*/ 679090 w 1123013"/>
              <a:gd name="connsiteY61" fmla="*/ 171511 h 979474"/>
              <a:gd name="connsiteX62" fmla="*/ 589781 w 1123013"/>
              <a:gd name="connsiteY62" fmla="*/ 152662 h 979474"/>
              <a:gd name="connsiteX63" fmla="*/ 596031 w 1123013"/>
              <a:gd name="connsiteY63" fmla="*/ 123077 h 979474"/>
              <a:gd name="connsiteX64" fmla="*/ 721023 w 1123013"/>
              <a:gd name="connsiteY64" fmla="*/ 149486 h 979474"/>
              <a:gd name="connsiteX65" fmla="*/ 732867 w 1123013"/>
              <a:gd name="connsiteY65" fmla="*/ 167177 h 979474"/>
              <a:gd name="connsiteX66" fmla="*/ 706457 w 1123013"/>
              <a:gd name="connsiteY66" fmla="*/ 292219 h 979474"/>
              <a:gd name="connsiteX67" fmla="*/ 676872 w 1123013"/>
              <a:gd name="connsiteY67" fmla="*/ 285970 h 979474"/>
              <a:gd name="connsiteX68" fmla="*/ 695722 w 1123013"/>
              <a:gd name="connsiteY68" fmla="*/ 196661 h 979474"/>
              <a:gd name="connsiteX69" fmla="*/ 164455 w 1123013"/>
              <a:gd name="connsiteY69" fmla="*/ 543060 h 979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1123013" h="979474">
                <a:moveTo>
                  <a:pt x="1092773" y="949234"/>
                </a:moveTo>
                <a:lnTo>
                  <a:pt x="1006791" y="949234"/>
                </a:lnTo>
                <a:lnTo>
                  <a:pt x="1006791" y="188698"/>
                </a:lnTo>
                <a:cubicBezTo>
                  <a:pt x="1006791" y="180346"/>
                  <a:pt x="1000022" y="173578"/>
                  <a:pt x="991671" y="173578"/>
                </a:cubicBezTo>
                <a:lnTo>
                  <a:pt x="819555" y="173578"/>
                </a:lnTo>
                <a:cubicBezTo>
                  <a:pt x="811203" y="173578"/>
                  <a:pt x="804435" y="180346"/>
                  <a:pt x="804435" y="188698"/>
                </a:cubicBezTo>
                <a:lnTo>
                  <a:pt x="804435" y="949234"/>
                </a:lnTo>
                <a:lnTo>
                  <a:pt x="777370" y="949234"/>
                </a:lnTo>
                <a:lnTo>
                  <a:pt x="777370" y="402797"/>
                </a:lnTo>
                <a:cubicBezTo>
                  <a:pt x="777370" y="394446"/>
                  <a:pt x="770601" y="387677"/>
                  <a:pt x="762250" y="387677"/>
                </a:cubicBezTo>
                <a:lnTo>
                  <a:pt x="590134" y="387677"/>
                </a:lnTo>
                <a:cubicBezTo>
                  <a:pt x="581783" y="387677"/>
                  <a:pt x="575014" y="394446"/>
                  <a:pt x="575014" y="402797"/>
                </a:cubicBezTo>
                <a:lnTo>
                  <a:pt x="575014" y="949234"/>
                </a:lnTo>
                <a:lnTo>
                  <a:pt x="548000" y="949234"/>
                </a:lnTo>
                <a:lnTo>
                  <a:pt x="548000" y="566698"/>
                </a:lnTo>
                <a:cubicBezTo>
                  <a:pt x="548000" y="558347"/>
                  <a:pt x="541231" y="551578"/>
                  <a:pt x="532879" y="551578"/>
                </a:cubicBezTo>
                <a:lnTo>
                  <a:pt x="360763" y="551578"/>
                </a:lnTo>
                <a:cubicBezTo>
                  <a:pt x="352412" y="551578"/>
                  <a:pt x="345643" y="558347"/>
                  <a:pt x="345643" y="566698"/>
                </a:cubicBezTo>
                <a:lnTo>
                  <a:pt x="345643" y="964354"/>
                </a:lnTo>
                <a:cubicBezTo>
                  <a:pt x="345643" y="972705"/>
                  <a:pt x="352412" y="979474"/>
                  <a:pt x="360763" y="979474"/>
                </a:cubicBezTo>
                <a:lnTo>
                  <a:pt x="1107893" y="979474"/>
                </a:lnTo>
                <a:cubicBezTo>
                  <a:pt x="1116245" y="979474"/>
                  <a:pt x="1123013" y="972705"/>
                  <a:pt x="1123013" y="964354"/>
                </a:cubicBezTo>
                <a:lnTo>
                  <a:pt x="1123013" y="489737"/>
                </a:lnTo>
                <a:lnTo>
                  <a:pt x="1092773" y="489737"/>
                </a:lnTo>
                <a:close/>
                <a:moveTo>
                  <a:pt x="377093" y="949234"/>
                </a:moveTo>
                <a:lnTo>
                  <a:pt x="375783" y="949234"/>
                </a:lnTo>
                <a:lnTo>
                  <a:pt x="375783" y="581818"/>
                </a:lnTo>
                <a:lnTo>
                  <a:pt x="517659" y="581818"/>
                </a:lnTo>
                <a:lnTo>
                  <a:pt x="517659" y="949234"/>
                </a:lnTo>
                <a:close/>
                <a:moveTo>
                  <a:pt x="605153" y="949234"/>
                </a:moveTo>
                <a:lnTo>
                  <a:pt x="605153" y="417917"/>
                </a:lnTo>
                <a:lnTo>
                  <a:pt x="747029" y="417917"/>
                </a:lnTo>
                <a:lnTo>
                  <a:pt x="747029" y="949234"/>
                </a:lnTo>
                <a:close/>
                <a:moveTo>
                  <a:pt x="834574" y="949234"/>
                </a:moveTo>
                <a:lnTo>
                  <a:pt x="834574" y="203818"/>
                </a:lnTo>
                <a:lnTo>
                  <a:pt x="976450" y="203818"/>
                </a:lnTo>
                <a:lnTo>
                  <a:pt x="976450" y="949234"/>
                </a:lnTo>
                <a:close/>
                <a:moveTo>
                  <a:pt x="1107793" y="0"/>
                </a:moveTo>
                <a:lnTo>
                  <a:pt x="15120" y="0"/>
                </a:lnTo>
                <a:cubicBezTo>
                  <a:pt x="6769" y="0"/>
                  <a:pt x="0" y="6769"/>
                  <a:pt x="0" y="15120"/>
                </a:cubicBezTo>
                <a:lnTo>
                  <a:pt x="0" y="964354"/>
                </a:lnTo>
                <a:cubicBezTo>
                  <a:pt x="0" y="972705"/>
                  <a:pt x="6769" y="979474"/>
                  <a:pt x="15120" y="979474"/>
                </a:cubicBezTo>
                <a:lnTo>
                  <a:pt x="303459" y="979474"/>
                </a:lnTo>
                <a:cubicBezTo>
                  <a:pt x="311810" y="979474"/>
                  <a:pt x="318579" y="972705"/>
                  <a:pt x="318579" y="964354"/>
                </a:cubicBezTo>
                <a:lnTo>
                  <a:pt x="318579" y="720216"/>
                </a:lnTo>
                <a:cubicBezTo>
                  <a:pt x="318579" y="711865"/>
                  <a:pt x="311810" y="705096"/>
                  <a:pt x="303459" y="705096"/>
                </a:cubicBezTo>
                <a:lnTo>
                  <a:pt x="131342" y="705096"/>
                </a:lnTo>
                <a:cubicBezTo>
                  <a:pt x="122991" y="705096"/>
                  <a:pt x="116222" y="711865"/>
                  <a:pt x="116222" y="720216"/>
                </a:cubicBezTo>
                <a:lnTo>
                  <a:pt x="116222" y="949234"/>
                </a:lnTo>
                <a:lnTo>
                  <a:pt x="30240" y="949234"/>
                </a:lnTo>
                <a:lnTo>
                  <a:pt x="30240" y="30240"/>
                </a:lnTo>
                <a:lnTo>
                  <a:pt x="1092773" y="30240"/>
                </a:lnTo>
                <a:lnTo>
                  <a:pt x="1092773" y="237737"/>
                </a:lnTo>
                <a:lnTo>
                  <a:pt x="1123013" y="237737"/>
                </a:lnTo>
                <a:lnTo>
                  <a:pt x="1123013" y="15120"/>
                </a:lnTo>
                <a:cubicBezTo>
                  <a:pt x="1123013" y="6769"/>
                  <a:pt x="1116245" y="0"/>
                  <a:pt x="1107893" y="0"/>
                </a:cubicBezTo>
                <a:close/>
                <a:moveTo>
                  <a:pt x="146462" y="735336"/>
                </a:moveTo>
                <a:lnTo>
                  <a:pt x="288339" y="735336"/>
                </a:lnTo>
                <a:lnTo>
                  <a:pt x="288339" y="949234"/>
                </a:lnTo>
                <a:lnTo>
                  <a:pt x="146462" y="949234"/>
                </a:lnTo>
                <a:close/>
                <a:moveTo>
                  <a:pt x="147974" y="517759"/>
                </a:moveTo>
                <a:lnTo>
                  <a:pt x="679090" y="171511"/>
                </a:lnTo>
                <a:lnTo>
                  <a:pt x="589781" y="152662"/>
                </a:lnTo>
                <a:lnTo>
                  <a:pt x="596031" y="123077"/>
                </a:lnTo>
                <a:lnTo>
                  <a:pt x="721023" y="149486"/>
                </a:lnTo>
                <a:cubicBezTo>
                  <a:pt x="729157" y="151135"/>
                  <a:pt x="734444" y="159027"/>
                  <a:pt x="732867" y="167177"/>
                </a:cubicBezTo>
                <a:lnTo>
                  <a:pt x="706457" y="292219"/>
                </a:lnTo>
                <a:lnTo>
                  <a:pt x="676872" y="285970"/>
                </a:lnTo>
                <a:lnTo>
                  <a:pt x="695722" y="196661"/>
                </a:lnTo>
                <a:lnTo>
                  <a:pt x="164455" y="543060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33" name="Graphic 1">
            <a:extLst>
              <a:ext uri="{FF2B5EF4-FFF2-40B4-BE49-F238E27FC236}">
                <a16:creationId xmlns:a16="http://schemas.microsoft.com/office/drawing/2014/main" id="{F3B12C0D-13CF-43D5-85A2-3C57EF49CD1E}"/>
              </a:ext>
            </a:extLst>
          </p:cNvPr>
          <p:cNvSpPr>
            <a:spLocks noChangeAspect="1"/>
          </p:cNvSpPr>
          <p:nvPr/>
        </p:nvSpPr>
        <p:spPr>
          <a:xfrm>
            <a:off x="3132629" y="4525112"/>
            <a:ext cx="1047783" cy="648000"/>
          </a:xfrm>
          <a:custGeom>
            <a:avLst/>
            <a:gdLst>
              <a:gd name="connsiteX0" fmla="*/ 1006243 w 1454000"/>
              <a:gd name="connsiteY0" fmla="*/ 155 h 899226"/>
              <a:gd name="connsiteX1" fmla="*/ 728286 w 1454000"/>
              <a:gd name="connsiteY1" fmla="*/ 96873 h 899226"/>
              <a:gd name="connsiteX2" fmla="*/ 97429 w 1454000"/>
              <a:gd name="connsiteY2" fmla="*/ 170537 h 899226"/>
              <a:gd name="connsiteX3" fmla="*/ 93952 w 1454000"/>
              <a:gd name="connsiteY3" fmla="*/ 174993 h 899226"/>
              <a:gd name="connsiteX4" fmla="*/ 117892 w 1454000"/>
              <a:gd name="connsiteY4" fmla="*/ 193489 h 899226"/>
              <a:gd name="connsiteX5" fmla="*/ 704750 w 1454000"/>
              <a:gd name="connsiteY5" fmla="*/ 117033 h 899226"/>
              <a:gd name="connsiteX6" fmla="*/ 674560 w 1454000"/>
              <a:gd name="connsiteY6" fmla="*/ 748817 h 899226"/>
              <a:gd name="connsiteX7" fmla="*/ 706564 w 1454000"/>
              <a:gd name="connsiteY7" fmla="*/ 780650 h 899226"/>
              <a:gd name="connsiteX8" fmla="*/ 118335 w 1454000"/>
              <a:gd name="connsiteY8" fmla="*/ 706536 h 899226"/>
              <a:gd name="connsiteX9" fmla="*/ 46324 w 1454000"/>
              <a:gd name="connsiteY9" fmla="*/ 334609 h 899226"/>
              <a:gd name="connsiteX10" fmla="*/ 17394 w 1454000"/>
              <a:gd name="connsiteY10" fmla="*/ 326445 h 899226"/>
              <a:gd name="connsiteX11" fmla="*/ 326074 w 1454000"/>
              <a:gd name="connsiteY11" fmla="*/ 881944 h 899226"/>
              <a:gd name="connsiteX12" fmla="*/ 730252 w 1454000"/>
              <a:gd name="connsiteY12" fmla="*/ 800709 h 899226"/>
              <a:gd name="connsiteX13" fmla="*/ 1156435 w 1454000"/>
              <a:gd name="connsiteY13" fmla="*/ 870210 h 899226"/>
              <a:gd name="connsiteX14" fmla="*/ 1146355 w 1454000"/>
              <a:gd name="connsiteY14" fmla="*/ 841684 h 899226"/>
              <a:gd name="connsiteX15" fmla="*/ 753638 w 1454000"/>
              <a:gd name="connsiteY15" fmla="*/ 780549 h 899226"/>
              <a:gd name="connsiteX16" fmla="*/ 781489 w 1454000"/>
              <a:gd name="connsiteY16" fmla="*/ 146446 h 899226"/>
              <a:gd name="connsiteX17" fmla="*/ 751924 w 1454000"/>
              <a:gd name="connsiteY17" fmla="*/ 117033 h 899226"/>
              <a:gd name="connsiteX18" fmla="*/ 1336186 w 1454000"/>
              <a:gd name="connsiteY18" fmla="*/ 203091 h 899226"/>
              <a:gd name="connsiteX19" fmla="*/ 1250128 w 1454000"/>
              <a:gd name="connsiteY19" fmla="*/ 787353 h 899226"/>
              <a:gd name="connsiteX20" fmla="*/ 1267819 w 1454000"/>
              <a:gd name="connsiteY20" fmla="*/ 811898 h 899226"/>
              <a:gd name="connsiteX21" fmla="*/ 1369496 w 1454000"/>
              <a:gd name="connsiteY21" fmla="*/ 186605 h 899226"/>
              <a:gd name="connsiteX22" fmla="*/ 1006243 w 1454000"/>
              <a:gd name="connsiteY22" fmla="*/ 457 h 899226"/>
              <a:gd name="connsiteX23" fmla="*/ 859377 w 1454000"/>
              <a:gd name="connsiteY23" fmla="*/ 539082 h 899226"/>
              <a:gd name="connsiteX24" fmla="*/ 684388 w 1454000"/>
              <a:gd name="connsiteY24" fmla="*/ 714071 h 899226"/>
              <a:gd name="connsiteX25" fmla="*/ 652132 w 1454000"/>
              <a:gd name="connsiteY25" fmla="*/ 669215 h 899226"/>
              <a:gd name="connsiteX26" fmla="*/ 868852 w 1454000"/>
              <a:gd name="connsiteY26" fmla="*/ 452495 h 899226"/>
              <a:gd name="connsiteX27" fmla="*/ 859377 w 1454000"/>
              <a:gd name="connsiteY27" fmla="*/ 539082 h 899226"/>
              <a:gd name="connsiteX28" fmla="*/ 867239 w 1454000"/>
              <a:gd name="connsiteY28" fmla="*/ 411318 h 899226"/>
              <a:gd name="connsiteX29" fmla="*/ 636508 w 1454000"/>
              <a:gd name="connsiteY29" fmla="*/ 642100 h 899226"/>
              <a:gd name="connsiteX30" fmla="*/ 612921 w 1454000"/>
              <a:gd name="connsiteY30" fmla="*/ 588525 h 899226"/>
              <a:gd name="connsiteX31" fmla="*/ 855950 w 1454000"/>
              <a:gd name="connsiteY31" fmla="*/ 345445 h 899226"/>
              <a:gd name="connsiteX32" fmla="*/ 867239 w 1454000"/>
              <a:gd name="connsiteY32" fmla="*/ 411318 h 899226"/>
              <a:gd name="connsiteX33" fmla="*/ 602740 w 1454000"/>
              <a:gd name="connsiteY33" fmla="*/ 555916 h 899226"/>
              <a:gd name="connsiteX34" fmla="*/ 590694 w 1454000"/>
              <a:gd name="connsiteY34" fmla="*/ 490799 h 899226"/>
              <a:gd name="connsiteX35" fmla="*/ 822887 w 1454000"/>
              <a:gd name="connsiteY35" fmla="*/ 258657 h 899226"/>
              <a:gd name="connsiteX36" fmla="*/ 845970 w 1454000"/>
              <a:gd name="connsiteY36" fmla="*/ 312685 h 899226"/>
              <a:gd name="connsiteX37" fmla="*/ 588578 w 1454000"/>
              <a:gd name="connsiteY37" fmla="*/ 450076 h 899226"/>
              <a:gd name="connsiteX38" fmla="*/ 588578 w 1454000"/>
              <a:gd name="connsiteY38" fmla="*/ 448009 h 899226"/>
              <a:gd name="connsiteX39" fmla="*/ 596994 w 1454000"/>
              <a:gd name="connsiteY39" fmla="*/ 364698 h 899226"/>
              <a:gd name="connsiteX40" fmla="*/ 775612 w 1454000"/>
              <a:gd name="connsiteY40" fmla="*/ 186081 h 899226"/>
              <a:gd name="connsiteX41" fmla="*/ 807566 w 1454000"/>
              <a:gd name="connsiteY41" fmla="*/ 231441 h 899226"/>
              <a:gd name="connsiteX42" fmla="*/ 730151 w 1454000"/>
              <a:gd name="connsiteY42" fmla="*/ 761044 h 899226"/>
              <a:gd name="connsiteX43" fmla="*/ 704598 w 1454000"/>
              <a:gd name="connsiteY43" fmla="*/ 736499 h 899226"/>
              <a:gd name="connsiteX44" fmla="*/ 841031 w 1454000"/>
              <a:gd name="connsiteY44" fmla="*/ 600117 h 899226"/>
              <a:gd name="connsiteX45" fmla="*/ 730151 w 1454000"/>
              <a:gd name="connsiteY45" fmla="*/ 761145 h 899226"/>
              <a:gd name="connsiteX46" fmla="*/ 755603 w 1454000"/>
              <a:gd name="connsiteY46" fmla="*/ 163149 h 899226"/>
              <a:gd name="connsiteX47" fmla="*/ 613778 w 1454000"/>
              <a:gd name="connsiteY47" fmla="*/ 304974 h 899226"/>
              <a:gd name="connsiteX48" fmla="*/ 728337 w 1454000"/>
              <a:gd name="connsiteY48" fmla="*/ 136537 h 899226"/>
              <a:gd name="connsiteX49" fmla="*/ 755603 w 1454000"/>
              <a:gd name="connsiteY49" fmla="*/ 163249 h 899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454000" h="899226">
                <a:moveTo>
                  <a:pt x="1006243" y="155"/>
                </a:moveTo>
                <a:cubicBezTo>
                  <a:pt x="905316" y="9"/>
                  <a:pt x="807324" y="34104"/>
                  <a:pt x="728286" y="96873"/>
                </a:cubicBezTo>
                <a:cubicBezTo>
                  <a:pt x="533737" y="-56994"/>
                  <a:pt x="251296" y="-24012"/>
                  <a:pt x="97429" y="170537"/>
                </a:cubicBezTo>
                <a:cubicBezTo>
                  <a:pt x="96260" y="172014"/>
                  <a:pt x="95101" y="173501"/>
                  <a:pt x="93952" y="174993"/>
                </a:cubicBezTo>
                <a:lnTo>
                  <a:pt x="117892" y="193489"/>
                </a:lnTo>
                <a:cubicBezTo>
                  <a:pt x="258921" y="10472"/>
                  <a:pt x="521535" y="-23740"/>
                  <a:pt x="704750" y="117033"/>
                </a:cubicBezTo>
                <a:cubicBezTo>
                  <a:pt x="521949" y="283156"/>
                  <a:pt x="508431" y="566016"/>
                  <a:pt x="674560" y="748817"/>
                </a:cubicBezTo>
                <a:cubicBezTo>
                  <a:pt x="684685" y="759960"/>
                  <a:pt x="695365" y="770585"/>
                  <a:pt x="706564" y="780650"/>
                </a:cubicBezTo>
                <a:cubicBezTo>
                  <a:pt x="523662" y="922616"/>
                  <a:pt x="260307" y="889438"/>
                  <a:pt x="118335" y="706536"/>
                </a:cubicBezTo>
                <a:cubicBezTo>
                  <a:pt x="36491" y="601095"/>
                  <a:pt x="9748" y="462978"/>
                  <a:pt x="46324" y="334609"/>
                </a:cubicBezTo>
                <a:lnTo>
                  <a:pt x="17394" y="326445"/>
                </a:lnTo>
                <a:cubicBezTo>
                  <a:pt x="-50763" y="565079"/>
                  <a:pt x="87435" y="813788"/>
                  <a:pt x="326074" y="881944"/>
                </a:cubicBezTo>
                <a:cubicBezTo>
                  <a:pt x="466005" y="921911"/>
                  <a:pt x="616625" y="891636"/>
                  <a:pt x="730252" y="800709"/>
                </a:cubicBezTo>
                <a:cubicBezTo>
                  <a:pt x="851041" y="895320"/>
                  <a:pt x="1011842" y="921543"/>
                  <a:pt x="1156435" y="870210"/>
                </a:cubicBezTo>
                <a:lnTo>
                  <a:pt x="1146355" y="841684"/>
                </a:lnTo>
                <a:cubicBezTo>
                  <a:pt x="1013525" y="888934"/>
                  <a:pt x="865818" y="865942"/>
                  <a:pt x="753638" y="780549"/>
                </a:cubicBezTo>
                <a:cubicBezTo>
                  <a:pt x="936433" y="613135"/>
                  <a:pt x="948902" y="329237"/>
                  <a:pt x="781489" y="146446"/>
                </a:cubicBezTo>
                <a:cubicBezTo>
                  <a:pt x="772094" y="136190"/>
                  <a:pt x="762231" y="126372"/>
                  <a:pt x="751924" y="117033"/>
                </a:cubicBezTo>
                <a:cubicBezTo>
                  <a:pt x="937028" y="-20544"/>
                  <a:pt x="1198609" y="17986"/>
                  <a:pt x="1336186" y="203091"/>
                </a:cubicBezTo>
                <a:cubicBezTo>
                  <a:pt x="1473763" y="388195"/>
                  <a:pt x="1435232" y="649776"/>
                  <a:pt x="1250128" y="787353"/>
                </a:cubicBezTo>
                <a:lnTo>
                  <a:pt x="1267819" y="811898"/>
                </a:lnTo>
                <a:cubicBezTo>
                  <a:pt x="1468567" y="667305"/>
                  <a:pt x="1514088" y="387353"/>
                  <a:pt x="1369496" y="186605"/>
                </a:cubicBezTo>
                <a:cubicBezTo>
                  <a:pt x="1285358" y="69793"/>
                  <a:pt x="1150205" y="533"/>
                  <a:pt x="1006243" y="457"/>
                </a:cubicBezTo>
                <a:close/>
                <a:moveTo>
                  <a:pt x="859377" y="539082"/>
                </a:moveTo>
                <a:lnTo>
                  <a:pt x="684388" y="714071"/>
                </a:lnTo>
                <a:cubicBezTo>
                  <a:pt x="672640" y="699858"/>
                  <a:pt x="661864" y="684874"/>
                  <a:pt x="652132" y="669215"/>
                </a:cubicBezTo>
                <a:lnTo>
                  <a:pt x="868852" y="452495"/>
                </a:lnTo>
                <a:cubicBezTo>
                  <a:pt x="868746" y="481611"/>
                  <a:pt x="865571" y="510632"/>
                  <a:pt x="859377" y="539082"/>
                </a:cubicBezTo>
                <a:close/>
                <a:moveTo>
                  <a:pt x="867239" y="411318"/>
                </a:moveTo>
                <a:lnTo>
                  <a:pt x="636508" y="642100"/>
                </a:lnTo>
                <a:cubicBezTo>
                  <a:pt x="627381" y="624828"/>
                  <a:pt x="619498" y="606921"/>
                  <a:pt x="612921" y="588525"/>
                </a:cubicBezTo>
                <a:lnTo>
                  <a:pt x="855950" y="345445"/>
                </a:lnTo>
                <a:cubicBezTo>
                  <a:pt x="861494" y="367062"/>
                  <a:pt x="865269" y="389092"/>
                  <a:pt x="867239" y="411318"/>
                </a:cubicBezTo>
                <a:close/>
                <a:moveTo>
                  <a:pt x="602740" y="555916"/>
                </a:moveTo>
                <a:cubicBezTo>
                  <a:pt x="596989" y="534566"/>
                  <a:pt x="592962" y="512794"/>
                  <a:pt x="590694" y="490799"/>
                </a:cubicBezTo>
                <a:lnTo>
                  <a:pt x="822887" y="258657"/>
                </a:lnTo>
                <a:cubicBezTo>
                  <a:pt x="831833" y="276105"/>
                  <a:pt x="839544" y="294158"/>
                  <a:pt x="845970" y="312685"/>
                </a:cubicBezTo>
                <a:close/>
                <a:moveTo>
                  <a:pt x="588578" y="450076"/>
                </a:moveTo>
                <a:cubicBezTo>
                  <a:pt x="588578" y="449370"/>
                  <a:pt x="588578" y="448715"/>
                  <a:pt x="588578" y="448009"/>
                </a:cubicBezTo>
                <a:cubicBezTo>
                  <a:pt x="588583" y="420027"/>
                  <a:pt x="591405" y="392116"/>
                  <a:pt x="596994" y="364698"/>
                </a:cubicBezTo>
                <a:lnTo>
                  <a:pt x="775612" y="186081"/>
                </a:lnTo>
                <a:cubicBezTo>
                  <a:pt x="787259" y="200475"/>
                  <a:pt x="797934" y="215630"/>
                  <a:pt x="807566" y="231441"/>
                </a:cubicBezTo>
                <a:close/>
                <a:moveTo>
                  <a:pt x="730151" y="761044"/>
                </a:moveTo>
                <a:cubicBezTo>
                  <a:pt x="721281" y="753232"/>
                  <a:pt x="712763" y="745017"/>
                  <a:pt x="704598" y="736499"/>
                </a:cubicBezTo>
                <a:lnTo>
                  <a:pt x="841031" y="600117"/>
                </a:lnTo>
                <a:cubicBezTo>
                  <a:pt x="817227" y="661756"/>
                  <a:pt x="779241" y="716919"/>
                  <a:pt x="730151" y="761145"/>
                </a:cubicBezTo>
                <a:close/>
                <a:moveTo>
                  <a:pt x="755603" y="163149"/>
                </a:moveTo>
                <a:lnTo>
                  <a:pt x="613778" y="304974"/>
                </a:lnTo>
                <a:cubicBezTo>
                  <a:pt x="637541" y="240266"/>
                  <a:pt x="676888" y="182417"/>
                  <a:pt x="728337" y="136537"/>
                </a:cubicBezTo>
                <a:cubicBezTo>
                  <a:pt x="737812" y="145105"/>
                  <a:pt x="746934" y="153976"/>
                  <a:pt x="755603" y="163249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34" name="Graphic 1">
            <a:extLst>
              <a:ext uri="{FF2B5EF4-FFF2-40B4-BE49-F238E27FC236}">
                <a16:creationId xmlns:a16="http://schemas.microsoft.com/office/drawing/2014/main" id="{B990868A-B9E8-4DB0-B721-253934DCFA88}"/>
              </a:ext>
            </a:extLst>
          </p:cNvPr>
          <p:cNvSpPr>
            <a:spLocks noChangeAspect="1"/>
          </p:cNvSpPr>
          <p:nvPr/>
        </p:nvSpPr>
        <p:spPr>
          <a:xfrm>
            <a:off x="1165797" y="5209112"/>
            <a:ext cx="743095" cy="648000"/>
          </a:xfrm>
          <a:custGeom>
            <a:avLst/>
            <a:gdLst>
              <a:gd name="connsiteX0" fmla="*/ 1123215 w 1123214"/>
              <a:gd name="connsiteY0" fmla="*/ 964354 h 979474"/>
              <a:gd name="connsiteX1" fmla="*/ 1118780 w 1123214"/>
              <a:gd name="connsiteY1" fmla="*/ 975089 h 979474"/>
              <a:gd name="connsiteX2" fmla="*/ 1108095 w 1123214"/>
              <a:gd name="connsiteY2" fmla="*/ 979474 h 979474"/>
              <a:gd name="connsiteX3" fmla="*/ 396346 w 1123214"/>
              <a:gd name="connsiteY3" fmla="*/ 979474 h 979474"/>
              <a:gd name="connsiteX4" fmla="*/ 396346 w 1123214"/>
              <a:gd name="connsiteY4" fmla="*/ 949234 h 979474"/>
              <a:gd name="connsiteX5" fmla="*/ 1092975 w 1123214"/>
              <a:gd name="connsiteY5" fmla="*/ 949234 h 979474"/>
              <a:gd name="connsiteX6" fmla="*/ 1092975 w 1123214"/>
              <a:gd name="connsiteY6" fmla="*/ 612763 h 979474"/>
              <a:gd name="connsiteX7" fmla="*/ 1123215 w 1123214"/>
              <a:gd name="connsiteY7" fmla="*/ 612763 h 979474"/>
              <a:gd name="connsiteX8" fmla="*/ 30240 w 1123214"/>
              <a:gd name="connsiteY8" fmla="*/ 804888 h 979474"/>
              <a:gd name="connsiteX9" fmla="*/ 30240 w 1123214"/>
              <a:gd name="connsiteY9" fmla="*/ 949234 h 979474"/>
              <a:gd name="connsiteX10" fmla="*/ 267120 w 1123214"/>
              <a:gd name="connsiteY10" fmla="*/ 949234 h 979474"/>
              <a:gd name="connsiteX11" fmla="*/ 267120 w 1123214"/>
              <a:gd name="connsiteY11" fmla="*/ 979474 h 979474"/>
              <a:gd name="connsiteX12" fmla="*/ 15120 w 1123214"/>
              <a:gd name="connsiteY12" fmla="*/ 979474 h 979474"/>
              <a:gd name="connsiteX13" fmla="*/ 0 w 1123214"/>
              <a:gd name="connsiteY13" fmla="*/ 964354 h 979474"/>
              <a:gd name="connsiteX14" fmla="*/ 0 w 1123214"/>
              <a:gd name="connsiteY14" fmla="*/ 15120 h 979474"/>
              <a:gd name="connsiteX15" fmla="*/ 15120 w 1123214"/>
              <a:gd name="connsiteY15" fmla="*/ 0 h 979474"/>
              <a:gd name="connsiteX16" fmla="*/ 1107893 w 1123214"/>
              <a:gd name="connsiteY16" fmla="*/ 0 h 979474"/>
              <a:gd name="connsiteX17" fmla="*/ 1123013 w 1123214"/>
              <a:gd name="connsiteY17" fmla="*/ 15120 h 979474"/>
              <a:gd name="connsiteX18" fmla="*/ 1123013 w 1123214"/>
              <a:gd name="connsiteY18" fmla="*/ 489737 h 979474"/>
              <a:gd name="connsiteX19" fmla="*/ 1092773 w 1123214"/>
              <a:gd name="connsiteY19" fmla="*/ 489737 h 979474"/>
              <a:gd name="connsiteX20" fmla="*/ 1092773 w 1123214"/>
              <a:gd name="connsiteY20" fmla="*/ 237737 h 979474"/>
              <a:gd name="connsiteX21" fmla="*/ 1092773 w 1123214"/>
              <a:gd name="connsiteY21" fmla="*/ 237737 h 979474"/>
              <a:gd name="connsiteX22" fmla="*/ 1092773 w 1123214"/>
              <a:gd name="connsiteY22" fmla="*/ 213948 h 979474"/>
              <a:gd name="connsiteX23" fmla="*/ 1037333 w 1123214"/>
              <a:gd name="connsiteY23" fmla="*/ 274428 h 979474"/>
              <a:gd name="connsiteX24" fmla="*/ 1020560 w 1123214"/>
              <a:gd name="connsiteY24" fmla="*/ 372794 h 979474"/>
              <a:gd name="connsiteX25" fmla="*/ 944144 w 1123214"/>
              <a:gd name="connsiteY25" fmla="*/ 376135 h 979474"/>
              <a:gd name="connsiteX26" fmla="*/ 766131 w 1123214"/>
              <a:gd name="connsiteY26" fmla="*/ 570377 h 979474"/>
              <a:gd name="connsiteX27" fmla="*/ 773086 w 1123214"/>
              <a:gd name="connsiteY27" fmla="*/ 600617 h 979474"/>
              <a:gd name="connsiteX28" fmla="*/ 702526 w 1123214"/>
              <a:gd name="connsiteY28" fmla="*/ 671177 h 979474"/>
              <a:gd name="connsiteX29" fmla="*/ 631966 w 1123214"/>
              <a:gd name="connsiteY29" fmla="*/ 600617 h 979474"/>
              <a:gd name="connsiteX30" fmla="*/ 632520 w 1123214"/>
              <a:gd name="connsiteY30" fmla="*/ 592150 h 979474"/>
              <a:gd name="connsiteX31" fmla="*/ 507579 w 1123214"/>
              <a:gd name="connsiteY31" fmla="*/ 532930 h 979474"/>
              <a:gd name="connsiteX32" fmla="*/ 408578 w 1123214"/>
              <a:gd name="connsiteY32" fmla="*/ 545434 h 979474"/>
              <a:gd name="connsiteX33" fmla="*/ 404208 w 1123214"/>
              <a:gd name="connsiteY33" fmla="*/ 541750 h 979474"/>
              <a:gd name="connsiteX34" fmla="*/ 267725 w 1123214"/>
              <a:gd name="connsiteY34" fmla="*/ 637812 h 979474"/>
              <a:gd name="connsiteX35" fmla="*/ 234526 w 1123214"/>
              <a:gd name="connsiteY35" fmla="*/ 731914 h 979474"/>
              <a:gd name="connsiteX36" fmla="*/ 153922 w 1123214"/>
              <a:gd name="connsiteY36" fmla="*/ 717898 h 979474"/>
              <a:gd name="connsiteX37" fmla="*/ 244491 w 1123214"/>
              <a:gd name="connsiteY37" fmla="*/ 668254 h 979474"/>
              <a:gd name="connsiteX38" fmla="*/ 204171 w 1123214"/>
              <a:gd name="connsiteY38" fmla="*/ 627934 h 979474"/>
              <a:gd name="connsiteX39" fmla="*/ 163851 w 1123214"/>
              <a:gd name="connsiteY39" fmla="*/ 668254 h 979474"/>
              <a:gd name="connsiteX40" fmla="*/ 204171 w 1123214"/>
              <a:gd name="connsiteY40" fmla="*/ 708574 h 979474"/>
              <a:gd name="connsiteX41" fmla="*/ 244491 w 1123214"/>
              <a:gd name="connsiteY41" fmla="*/ 668254 h 979474"/>
              <a:gd name="connsiteX42" fmla="*/ 492207 w 1123214"/>
              <a:gd name="connsiteY42" fmla="*/ 489737 h 979474"/>
              <a:gd name="connsiteX43" fmla="*/ 451887 w 1123214"/>
              <a:gd name="connsiteY43" fmla="*/ 449417 h 979474"/>
              <a:gd name="connsiteX44" fmla="*/ 411567 w 1123214"/>
              <a:gd name="connsiteY44" fmla="*/ 489737 h 979474"/>
              <a:gd name="connsiteX45" fmla="*/ 451887 w 1123214"/>
              <a:gd name="connsiteY45" fmla="*/ 530057 h 979474"/>
              <a:gd name="connsiteX46" fmla="*/ 492207 w 1123214"/>
              <a:gd name="connsiteY46" fmla="*/ 489737 h 979474"/>
              <a:gd name="connsiteX47" fmla="*/ 742947 w 1123214"/>
              <a:gd name="connsiteY47" fmla="*/ 600617 h 979474"/>
              <a:gd name="connsiteX48" fmla="*/ 702627 w 1123214"/>
              <a:gd name="connsiteY48" fmla="*/ 560297 h 979474"/>
              <a:gd name="connsiteX49" fmla="*/ 662307 w 1123214"/>
              <a:gd name="connsiteY49" fmla="*/ 600617 h 979474"/>
              <a:gd name="connsiteX50" fmla="*/ 702627 w 1123214"/>
              <a:gd name="connsiteY50" fmla="*/ 640937 h 979474"/>
              <a:gd name="connsiteX51" fmla="*/ 742947 w 1123214"/>
              <a:gd name="connsiteY51" fmla="*/ 600617 h 979474"/>
              <a:gd name="connsiteX52" fmla="*/ 1020147 w 1123214"/>
              <a:gd name="connsiteY52" fmla="*/ 315000 h 979474"/>
              <a:gd name="connsiteX53" fmla="*/ 979827 w 1123214"/>
              <a:gd name="connsiteY53" fmla="*/ 274680 h 979474"/>
              <a:gd name="connsiteX54" fmla="*/ 939507 w 1123214"/>
              <a:gd name="connsiteY54" fmla="*/ 315000 h 979474"/>
              <a:gd name="connsiteX55" fmla="*/ 979827 w 1123214"/>
              <a:gd name="connsiteY55" fmla="*/ 355320 h 979474"/>
              <a:gd name="connsiteX56" fmla="*/ 1020147 w 1123214"/>
              <a:gd name="connsiteY56" fmla="*/ 315101 h 979474"/>
              <a:gd name="connsiteX57" fmla="*/ 30240 w 1123214"/>
              <a:gd name="connsiteY57" fmla="*/ 30240 h 979474"/>
              <a:gd name="connsiteX58" fmla="*/ 30240 w 1123214"/>
              <a:gd name="connsiteY58" fmla="*/ 767945 h 979474"/>
              <a:gd name="connsiteX59" fmla="*/ 137743 w 1123214"/>
              <a:gd name="connsiteY59" fmla="*/ 692345 h 979474"/>
              <a:gd name="connsiteX60" fmla="*/ 180064 w 1123214"/>
              <a:gd name="connsiteY60" fmla="*/ 601978 h 979474"/>
              <a:gd name="connsiteX61" fmla="*/ 249027 w 1123214"/>
              <a:gd name="connsiteY61" fmla="*/ 613923 h 979474"/>
              <a:gd name="connsiteX62" fmla="*/ 386619 w 1123214"/>
              <a:gd name="connsiteY62" fmla="*/ 517054 h 979474"/>
              <a:gd name="connsiteX63" fmla="*/ 425084 w 1123214"/>
              <a:gd name="connsiteY63" fmla="*/ 424978 h 979474"/>
              <a:gd name="connsiteX64" fmla="*/ 517160 w 1123214"/>
              <a:gd name="connsiteY64" fmla="*/ 463443 h 979474"/>
              <a:gd name="connsiteX65" fmla="*/ 522447 w 1123214"/>
              <a:gd name="connsiteY65" fmla="*/ 489737 h 979474"/>
              <a:gd name="connsiteX66" fmla="*/ 520582 w 1123214"/>
              <a:gd name="connsiteY66" fmla="*/ 505663 h 979474"/>
              <a:gd name="connsiteX67" fmla="*/ 642550 w 1123214"/>
              <a:gd name="connsiteY67" fmla="*/ 563573 h 979474"/>
              <a:gd name="connsiteX68" fmla="*/ 739706 w 1123214"/>
              <a:gd name="connsiteY68" fmla="*/ 540802 h 979474"/>
              <a:gd name="connsiteX69" fmla="*/ 747231 w 1123214"/>
              <a:gd name="connsiteY69" fmla="*/ 546185 h 979474"/>
              <a:gd name="connsiteX70" fmla="*/ 921968 w 1123214"/>
              <a:gd name="connsiteY70" fmla="*/ 355421 h 979474"/>
              <a:gd name="connsiteX71" fmla="*/ 939406 w 1123214"/>
              <a:gd name="connsiteY71" fmla="*/ 257171 h 979474"/>
              <a:gd name="connsiteX72" fmla="*/ 1015107 w 1123214"/>
              <a:gd name="connsiteY72" fmla="*/ 253915 h 979474"/>
              <a:gd name="connsiteX73" fmla="*/ 1092925 w 1123214"/>
              <a:gd name="connsiteY73" fmla="*/ 169042 h 979474"/>
              <a:gd name="connsiteX74" fmla="*/ 1092925 w 1123214"/>
              <a:gd name="connsiteY74" fmla="*/ 30240 h 979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1123214" h="979474">
                <a:moveTo>
                  <a:pt x="1123215" y="964354"/>
                </a:moveTo>
                <a:cubicBezTo>
                  <a:pt x="1123225" y="968381"/>
                  <a:pt x="1121627" y="972247"/>
                  <a:pt x="1118780" y="975089"/>
                </a:cubicBezTo>
                <a:cubicBezTo>
                  <a:pt x="1115937" y="977907"/>
                  <a:pt x="1112097" y="979484"/>
                  <a:pt x="1108095" y="979474"/>
                </a:cubicBezTo>
                <a:lnTo>
                  <a:pt x="396346" y="979474"/>
                </a:lnTo>
                <a:lnTo>
                  <a:pt x="396346" y="949234"/>
                </a:lnTo>
                <a:lnTo>
                  <a:pt x="1092975" y="949234"/>
                </a:lnTo>
                <a:lnTo>
                  <a:pt x="1092975" y="612763"/>
                </a:lnTo>
                <a:lnTo>
                  <a:pt x="1123215" y="612763"/>
                </a:lnTo>
                <a:close/>
                <a:moveTo>
                  <a:pt x="30240" y="804888"/>
                </a:moveTo>
                <a:lnTo>
                  <a:pt x="30240" y="949234"/>
                </a:lnTo>
                <a:lnTo>
                  <a:pt x="267120" y="949234"/>
                </a:lnTo>
                <a:lnTo>
                  <a:pt x="267120" y="979474"/>
                </a:lnTo>
                <a:lnTo>
                  <a:pt x="15120" y="979474"/>
                </a:lnTo>
                <a:cubicBezTo>
                  <a:pt x="6769" y="979474"/>
                  <a:pt x="0" y="972705"/>
                  <a:pt x="0" y="964354"/>
                </a:cubicBezTo>
                <a:lnTo>
                  <a:pt x="0" y="15120"/>
                </a:lnTo>
                <a:cubicBezTo>
                  <a:pt x="0" y="6769"/>
                  <a:pt x="6769" y="0"/>
                  <a:pt x="15120" y="0"/>
                </a:cubicBezTo>
                <a:lnTo>
                  <a:pt x="1107893" y="0"/>
                </a:lnTo>
                <a:cubicBezTo>
                  <a:pt x="1116245" y="0"/>
                  <a:pt x="1123013" y="6769"/>
                  <a:pt x="1123013" y="15120"/>
                </a:cubicBezTo>
                <a:lnTo>
                  <a:pt x="1123013" y="489737"/>
                </a:lnTo>
                <a:lnTo>
                  <a:pt x="1092773" y="489737"/>
                </a:lnTo>
                <a:lnTo>
                  <a:pt x="1092773" y="237737"/>
                </a:lnTo>
                <a:lnTo>
                  <a:pt x="1092773" y="237737"/>
                </a:lnTo>
                <a:lnTo>
                  <a:pt x="1092773" y="213948"/>
                </a:lnTo>
                <a:lnTo>
                  <a:pt x="1037333" y="274428"/>
                </a:lnTo>
                <a:cubicBezTo>
                  <a:pt x="1059867" y="306220"/>
                  <a:pt x="1052357" y="350265"/>
                  <a:pt x="1020560" y="372794"/>
                </a:cubicBezTo>
                <a:cubicBezTo>
                  <a:pt x="997956" y="388816"/>
                  <a:pt x="968063" y="390121"/>
                  <a:pt x="944144" y="376135"/>
                </a:cubicBezTo>
                <a:lnTo>
                  <a:pt x="766131" y="570377"/>
                </a:lnTo>
                <a:cubicBezTo>
                  <a:pt x="770687" y="579807"/>
                  <a:pt x="773061" y="590144"/>
                  <a:pt x="773086" y="600617"/>
                </a:cubicBezTo>
                <a:cubicBezTo>
                  <a:pt x="773086" y="639586"/>
                  <a:pt x="741495" y="671177"/>
                  <a:pt x="702526" y="671177"/>
                </a:cubicBezTo>
                <a:cubicBezTo>
                  <a:pt x="663557" y="671177"/>
                  <a:pt x="631966" y="639586"/>
                  <a:pt x="631966" y="600617"/>
                </a:cubicBezTo>
                <a:cubicBezTo>
                  <a:pt x="631971" y="597785"/>
                  <a:pt x="632157" y="594957"/>
                  <a:pt x="632520" y="592150"/>
                </a:cubicBezTo>
                <a:lnTo>
                  <a:pt x="507579" y="532930"/>
                </a:lnTo>
                <a:cubicBezTo>
                  <a:pt x="483694" y="563719"/>
                  <a:pt x="439367" y="569319"/>
                  <a:pt x="408578" y="545434"/>
                </a:cubicBezTo>
                <a:cubicBezTo>
                  <a:pt x="407071" y="544265"/>
                  <a:pt x="405614" y="543035"/>
                  <a:pt x="404208" y="541750"/>
                </a:cubicBezTo>
                <a:lnTo>
                  <a:pt x="267725" y="637812"/>
                </a:lnTo>
                <a:cubicBezTo>
                  <a:pt x="284543" y="672966"/>
                  <a:pt x="269680" y="715096"/>
                  <a:pt x="234526" y="731914"/>
                </a:cubicBezTo>
                <a:cubicBezTo>
                  <a:pt x="207416" y="744887"/>
                  <a:pt x="175064" y="739262"/>
                  <a:pt x="153922" y="717898"/>
                </a:cubicBezTo>
                <a:close/>
                <a:moveTo>
                  <a:pt x="244491" y="668254"/>
                </a:moveTo>
                <a:cubicBezTo>
                  <a:pt x="244491" y="645987"/>
                  <a:pt x="226437" y="627934"/>
                  <a:pt x="204171" y="627934"/>
                </a:cubicBezTo>
                <a:cubicBezTo>
                  <a:pt x="181904" y="627934"/>
                  <a:pt x="163851" y="645987"/>
                  <a:pt x="163851" y="668254"/>
                </a:cubicBezTo>
                <a:cubicBezTo>
                  <a:pt x="163851" y="690521"/>
                  <a:pt x="181904" y="708574"/>
                  <a:pt x="204171" y="708574"/>
                </a:cubicBezTo>
                <a:cubicBezTo>
                  <a:pt x="226437" y="708574"/>
                  <a:pt x="244491" y="690521"/>
                  <a:pt x="244491" y="668254"/>
                </a:cubicBezTo>
                <a:close/>
                <a:moveTo>
                  <a:pt x="492207" y="489737"/>
                </a:moveTo>
                <a:cubicBezTo>
                  <a:pt x="492207" y="467470"/>
                  <a:pt x="474153" y="449417"/>
                  <a:pt x="451887" y="449417"/>
                </a:cubicBezTo>
                <a:cubicBezTo>
                  <a:pt x="429620" y="449417"/>
                  <a:pt x="411567" y="467470"/>
                  <a:pt x="411567" y="489737"/>
                </a:cubicBezTo>
                <a:cubicBezTo>
                  <a:pt x="411567" y="512004"/>
                  <a:pt x="429620" y="530057"/>
                  <a:pt x="451887" y="530057"/>
                </a:cubicBezTo>
                <a:cubicBezTo>
                  <a:pt x="474153" y="530057"/>
                  <a:pt x="492207" y="512004"/>
                  <a:pt x="492207" y="489737"/>
                </a:cubicBezTo>
                <a:close/>
                <a:moveTo>
                  <a:pt x="742947" y="600617"/>
                </a:moveTo>
                <a:cubicBezTo>
                  <a:pt x="742947" y="578350"/>
                  <a:pt x="724893" y="560297"/>
                  <a:pt x="702627" y="560297"/>
                </a:cubicBezTo>
                <a:cubicBezTo>
                  <a:pt x="680360" y="560297"/>
                  <a:pt x="662307" y="578350"/>
                  <a:pt x="662307" y="600617"/>
                </a:cubicBezTo>
                <a:cubicBezTo>
                  <a:pt x="662307" y="622884"/>
                  <a:pt x="680360" y="640937"/>
                  <a:pt x="702627" y="640937"/>
                </a:cubicBezTo>
                <a:cubicBezTo>
                  <a:pt x="724893" y="640937"/>
                  <a:pt x="742947" y="622884"/>
                  <a:pt x="742947" y="600617"/>
                </a:cubicBezTo>
                <a:close/>
                <a:moveTo>
                  <a:pt x="1020147" y="315000"/>
                </a:moveTo>
                <a:cubicBezTo>
                  <a:pt x="1020147" y="292733"/>
                  <a:pt x="1002094" y="274680"/>
                  <a:pt x="979827" y="274680"/>
                </a:cubicBezTo>
                <a:cubicBezTo>
                  <a:pt x="957560" y="274680"/>
                  <a:pt x="939507" y="292733"/>
                  <a:pt x="939507" y="315000"/>
                </a:cubicBezTo>
                <a:cubicBezTo>
                  <a:pt x="939507" y="337267"/>
                  <a:pt x="957560" y="355320"/>
                  <a:pt x="979827" y="355320"/>
                </a:cubicBezTo>
                <a:cubicBezTo>
                  <a:pt x="1002053" y="355320"/>
                  <a:pt x="1020091" y="337327"/>
                  <a:pt x="1020147" y="315101"/>
                </a:cubicBezTo>
                <a:close/>
                <a:moveTo>
                  <a:pt x="30240" y="30240"/>
                </a:moveTo>
                <a:lnTo>
                  <a:pt x="30240" y="767945"/>
                </a:lnTo>
                <a:lnTo>
                  <a:pt x="137743" y="692345"/>
                </a:lnTo>
                <a:cubicBezTo>
                  <a:pt x="124473" y="655704"/>
                  <a:pt x="143423" y="615243"/>
                  <a:pt x="180064" y="601978"/>
                </a:cubicBezTo>
                <a:cubicBezTo>
                  <a:pt x="203546" y="593475"/>
                  <a:pt x="229774" y="598016"/>
                  <a:pt x="249027" y="613923"/>
                </a:cubicBezTo>
                <a:lnTo>
                  <a:pt x="386619" y="517054"/>
                </a:lnTo>
                <a:cubicBezTo>
                  <a:pt x="371816" y="481008"/>
                  <a:pt x="389033" y="439780"/>
                  <a:pt x="425084" y="424978"/>
                </a:cubicBezTo>
                <a:cubicBezTo>
                  <a:pt x="461130" y="410176"/>
                  <a:pt x="502352" y="427392"/>
                  <a:pt x="517160" y="463443"/>
                </a:cubicBezTo>
                <a:cubicBezTo>
                  <a:pt x="520587" y="471790"/>
                  <a:pt x="522381" y="480715"/>
                  <a:pt x="522447" y="489737"/>
                </a:cubicBezTo>
                <a:cubicBezTo>
                  <a:pt x="522447" y="495100"/>
                  <a:pt x="521817" y="500447"/>
                  <a:pt x="520582" y="505663"/>
                </a:cubicBezTo>
                <a:lnTo>
                  <a:pt x="642550" y="563573"/>
                </a:lnTo>
                <a:cubicBezTo>
                  <a:pt x="663088" y="530455"/>
                  <a:pt x="706588" y="520264"/>
                  <a:pt x="739706" y="540802"/>
                </a:cubicBezTo>
                <a:cubicBezTo>
                  <a:pt x="742327" y="542430"/>
                  <a:pt x="744842" y="544230"/>
                  <a:pt x="747231" y="546185"/>
                </a:cubicBezTo>
                <a:lnTo>
                  <a:pt x="921968" y="355421"/>
                </a:lnTo>
                <a:cubicBezTo>
                  <a:pt x="899651" y="323472"/>
                  <a:pt x="907457" y="279483"/>
                  <a:pt x="939406" y="257171"/>
                </a:cubicBezTo>
                <a:cubicBezTo>
                  <a:pt x="961864" y="241477"/>
                  <a:pt x="991384" y="240212"/>
                  <a:pt x="1015107" y="253915"/>
                </a:cubicBezTo>
                <a:lnTo>
                  <a:pt x="1092925" y="169042"/>
                </a:lnTo>
                <a:lnTo>
                  <a:pt x="1092925" y="30240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36" name="Graphic 1">
            <a:extLst>
              <a:ext uri="{FF2B5EF4-FFF2-40B4-BE49-F238E27FC236}">
                <a16:creationId xmlns:a16="http://schemas.microsoft.com/office/drawing/2014/main" id="{FE9DEBEF-23C7-41F5-BDD7-3A04E1616D06}"/>
              </a:ext>
            </a:extLst>
          </p:cNvPr>
          <p:cNvSpPr>
            <a:spLocks noChangeAspect="1"/>
          </p:cNvSpPr>
          <p:nvPr/>
        </p:nvSpPr>
        <p:spPr>
          <a:xfrm>
            <a:off x="2311187" y="5209112"/>
            <a:ext cx="742962" cy="648000"/>
          </a:xfrm>
          <a:custGeom>
            <a:avLst/>
            <a:gdLst>
              <a:gd name="connsiteX0" fmla="*/ 1123013 w 1123013"/>
              <a:gd name="connsiteY0" fmla="*/ 237737 h 979474"/>
              <a:gd name="connsiteX1" fmla="*/ 1123013 w 1123013"/>
              <a:gd name="connsiteY1" fmla="*/ 15120 h 979474"/>
              <a:gd name="connsiteX2" fmla="*/ 1107893 w 1123013"/>
              <a:gd name="connsiteY2" fmla="*/ 0 h 979474"/>
              <a:gd name="connsiteX3" fmla="*/ 15120 w 1123013"/>
              <a:gd name="connsiteY3" fmla="*/ 0 h 979474"/>
              <a:gd name="connsiteX4" fmla="*/ 0 w 1123013"/>
              <a:gd name="connsiteY4" fmla="*/ 15120 h 979474"/>
              <a:gd name="connsiteX5" fmla="*/ 0 w 1123013"/>
              <a:gd name="connsiteY5" fmla="*/ 964354 h 979474"/>
              <a:gd name="connsiteX6" fmla="*/ 15120 w 1123013"/>
              <a:gd name="connsiteY6" fmla="*/ 979474 h 979474"/>
              <a:gd name="connsiteX7" fmla="*/ 267120 w 1123013"/>
              <a:gd name="connsiteY7" fmla="*/ 979474 h 979474"/>
              <a:gd name="connsiteX8" fmla="*/ 267120 w 1123013"/>
              <a:gd name="connsiteY8" fmla="*/ 949234 h 979474"/>
              <a:gd name="connsiteX9" fmla="*/ 198022 w 1123013"/>
              <a:gd name="connsiteY9" fmla="*/ 949234 h 979474"/>
              <a:gd name="connsiteX10" fmla="*/ 198022 w 1123013"/>
              <a:gd name="connsiteY10" fmla="*/ 312379 h 979474"/>
              <a:gd name="connsiteX11" fmla="*/ 340805 w 1123013"/>
              <a:gd name="connsiteY11" fmla="*/ 312379 h 979474"/>
              <a:gd name="connsiteX12" fmla="*/ 340805 w 1123013"/>
              <a:gd name="connsiteY12" fmla="*/ 366459 h 979474"/>
              <a:gd name="connsiteX13" fmla="*/ 297159 w 1123013"/>
              <a:gd name="connsiteY13" fmla="*/ 366459 h 979474"/>
              <a:gd name="connsiteX14" fmla="*/ 282039 w 1123013"/>
              <a:gd name="connsiteY14" fmla="*/ 381579 h 979474"/>
              <a:gd name="connsiteX15" fmla="*/ 282039 w 1123013"/>
              <a:gd name="connsiteY15" fmla="*/ 468015 h 979474"/>
              <a:gd name="connsiteX16" fmla="*/ 297159 w 1123013"/>
              <a:gd name="connsiteY16" fmla="*/ 483135 h 979474"/>
              <a:gd name="connsiteX17" fmla="*/ 340805 w 1123013"/>
              <a:gd name="connsiteY17" fmla="*/ 483135 h 979474"/>
              <a:gd name="connsiteX18" fmla="*/ 340805 w 1123013"/>
              <a:gd name="connsiteY18" fmla="*/ 964354 h 979474"/>
              <a:gd name="connsiteX19" fmla="*/ 355925 w 1123013"/>
              <a:gd name="connsiteY19" fmla="*/ 979474 h 979474"/>
              <a:gd name="connsiteX20" fmla="*/ 1107893 w 1123013"/>
              <a:gd name="connsiteY20" fmla="*/ 979474 h 979474"/>
              <a:gd name="connsiteX21" fmla="*/ 1123013 w 1123013"/>
              <a:gd name="connsiteY21" fmla="*/ 964354 h 979474"/>
              <a:gd name="connsiteX22" fmla="*/ 1123013 w 1123013"/>
              <a:gd name="connsiteY22" fmla="*/ 489737 h 979474"/>
              <a:gd name="connsiteX23" fmla="*/ 1092773 w 1123013"/>
              <a:gd name="connsiteY23" fmla="*/ 489737 h 979474"/>
              <a:gd name="connsiteX24" fmla="*/ 1092773 w 1123013"/>
              <a:gd name="connsiteY24" fmla="*/ 949234 h 979474"/>
              <a:gd name="connsiteX25" fmla="*/ 955232 w 1123013"/>
              <a:gd name="connsiteY25" fmla="*/ 949234 h 979474"/>
              <a:gd name="connsiteX26" fmla="*/ 955232 w 1123013"/>
              <a:gd name="connsiteY26" fmla="*/ 30240 h 979474"/>
              <a:gd name="connsiteX27" fmla="*/ 1092773 w 1123013"/>
              <a:gd name="connsiteY27" fmla="*/ 30240 h 979474"/>
              <a:gd name="connsiteX28" fmla="*/ 1092773 w 1123013"/>
              <a:gd name="connsiteY28" fmla="*/ 237737 h 979474"/>
              <a:gd name="connsiteX29" fmla="*/ 735689 w 1123013"/>
              <a:gd name="connsiteY29" fmla="*/ 824544 h 979474"/>
              <a:gd name="connsiteX30" fmla="*/ 735689 w 1123013"/>
              <a:gd name="connsiteY30" fmla="*/ 949234 h 979474"/>
              <a:gd name="connsiteX31" fmla="*/ 576627 w 1123013"/>
              <a:gd name="connsiteY31" fmla="*/ 949234 h 979474"/>
              <a:gd name="connsiteX32" fmla="*/ 576627 w 1123013"/>
              <a:gd name="connsiteY32" fmla="*/ 824544 h 979474"/>
              <a:gd name="connsiteX33" fmla="*/ 416657 w 1123013"/>
              <a:gd name="connsiteY33" fmla="*/ 794304 h 979474"/>
              <a:gd name="connsiteX34" fmla="*/ 416657 w 1123013"/>
              <a:gd name="connsiteY34" fmla="*/ 738159 h 979474"/>
              <a:gd name="connsiteX35" fmla="*/ 804032 w 1123013"/>
              <a:gd name="connsiteY35" fmla="*/ 738159 h 979474"/>
              <a:gd name="connsiteX36" fmla="*/ 804032 w 1123013"/>
              <a:gd name="connsiteY36" fmla="*/ 794304 h 979474"/>
              <a:gd name="connsiteX37" fmla="*/ 576627 w 1123013"/>
              <a:gd name="connsiteY37" fmla="*/ 707919 h 979474"/>
              <a:gd name="connsiteX38" fmla="*/ 576627 w 1123013"/>
              <a:gd name="connsiteY38" fmla="*/ 653839 h 979474"/>
              <a:gd name="connsiteX39" fmla="*/ 735689 w 1123013"/>
              <a:gd name="connsiteY39" fmla="*/ 653839 h 979474"/>
              <a:gd name="connsiteX40" fmla="*/ 735689 w 1123013"/>
              <a:gd name="connsiteY40" fmla="*/ 707919 h 979474"/>
              <a:gd name="connsiteX41" fmla="*/ 531619 w 1123013"/>
              <a:gd name="connsiteY41" fmla="*/ 623599 h 979474"/>
              <a:gd name="connsiteX42" fmla="*/ 531619 w 1123013"/>
              <a:gd name="connsiteY42" fmla="*/ 567403 h 979474"/>
              <a:gd name="connsiteX43" fmla="*/ 804032 w 1123013"/>
              <a:gd name="connsiteY43" fmla="*/ 567403 h 979474"/>
              <a:gd name="connsiteX44" fmla="*/ 804032 w 1123013"/>
              <a:gd name="connsiteY44" fmla="*/ 623599 h 979474"/>
              <a:gd name="connsiteX45" fmla="*/ 576627 w 1123013"/>
              <a:gd name="connsiteY45" fmla="*/ 537163 h 979474"/>
              <a:gd name="connsiteX46" fmla="*/ 576627 w 1123013"/>
              <a:gd name="connsiteY46" fmla="*/ 483135 h 979474"/>
              <a:gd name="connsiteX47" fmla="*/ 610344 w 1123013"/>
              <a:gd name="connsiteY47" fmla="*/ 483135 h 979474"/>
              <a:gd name="connsiteX48" fmla="*/ 625464 w 1123013"/>
              <a:gd name="connsiteY48" fmla="*/ 468015 h 979474"/>
              <a:gd name="connsiteX49" fmla="*/ 625464 w 1123013"/>
              <a:gd name="connsiteY49" fmla="*/ 381579 h 979474"/>
              <a:gd name="connsiteX50" fmla="*/ 610344 w 1123013"/>
              <a:gd name="connsiteY50" fmla="*/ 366459 h 979474"/>
              <a:gd name="connsiteX51" fmla="*/ 576627 w 1123013"/>
              <a:gd name="connsiteY51" fmla="*/ 366459 h 979474"/>
              <a:gd name="connsiteX52" fmla="*/ 576627 w 1123013"/>
              <a:gd name="connsiteY52" fmla="*/ 30240 h 979474"/>
              <a:gd name="connsiteX53" fmla="*/ 735689 w 1123013"/>
              <a:gd name="connsiteY53" fmla="*/ 30240 h 979474"/>
              <a:gd name="connsiteX54" fmla="*/ 735689 w 1123013"/>
              <a:gd name="connsiteY54" fmla="*/ 537163 h 979474"/>
              <a:gd name="connsiteX55" fmla="*/ 438631 w 1123013"/>
              <a:gd name="connsiteY55" fmla="*/ 225994 h 979474"/>
              <a:gd name="connsiteX56" fmla="*/ 438631 w 1123013"/>
              <a:gd name="connsiteY56" fmla="*/ 282139 h 979474"/>
              <a:gd name="connsiteX57" fmla="*/ 122724 w 1123013"/>
              <a:gd name="connsiteY57" fmla="*/ 282139 h 979474"/>
              <a:gd name="connsiteX58" fmla="*/ 122724 w 1123013"/>
              <a:gd name="connsiteY58" fmla="*/ 225994 h 979474"/>
              <a:gd name="connsiteX59" fmla="*/ 198022 w 1123013"/>
              <a:gd name="connsiteY59" fmla="*/ 195754 h 979474"/>
              <a:gd name="connsiteX60" fmla="*/ 198022 w 1123013"/>
              <a:gd name="connsiteY60" fmla="*/ 30240 h 979474"/>
              <a:gd name="connsiteX61" fmla="*/ 340805 w 1123013"/>
              <a:gd name="connsiteY61" fmla="*/ 30240 h 979474"/>
              <a:gd name="connsiteX62" fmla="*/ 340805 w 1123013"/>
              <a:gd name="connsiteY62" fmla="*/ 195754 h 979474"/>
              <a:gd name="connsiteX63" fmla="*/ 167782 w 1123013"/>
              <a:gd name="connsiteY63" fmla="*/ 949234 h 979474"/>
              <a:gd name="connsiteX64" fmla="*/ 30240 w 1123013"/>
              <a:gd name="connsiteY64" fmla="*/ 949234 h 979474"/>
              <a:gd name="connsiteX65" fmla="*/ 30240 w 1123013"/>
              <a:gd name="connsiteY65" fmla="*/ 30240 h 979474"/>
              <a:gd name="connsiteX66" fmla="*/ 167782 w 1123013"/>
              <a:gd name="connsiteY66" fmla="*/ 30240 h 979474"/>
              <a:gd name="connsiteX67" fmla="*/ 167782 w 1123013"/>
              <a:gd name="connsiteY67" fmla="*/ 195754 h 979474"/>
              <a:gd name="connsiteX68" fmla="*/ 107604 w 1123013"/>
              <a:gd name="connsiteY68" fmla="*/ 195754 h 979474"/>
              <a:gd name="connsiteX69" fmla="*/ 92484 w 1123013"/>
              <a:gd name="connsiteY69" fmla="*/ 210874 h 979474"/>
              <a:gd name="connsiteX70" fmla="*/ 92484 w 1123013"/>
              <a:gd name="connsiteY70" fmla="*/ 297259 h 979474"/>
              <a:gd name="connsiteX71" fmla="*/ 107604 w 1123013"/>
              <a:gd name="connsiteY71" fmla="*/ 312379 h 979474"/>
              <a:gd name="connsiteX72" fmla="*/ 167782 w 1123013"/>
              <a:gd name="connsiteY72" fmla="*/ 312379 h 979474"/>
              <a:gd name="connsiteX73" fmla="*/ 371045 w 1123013"/>
              <a:gd name="connsiteY73" fmla="*/ 312379 h 979474"/>
              <a:gd name="connsiteX74" fmla="*/ 453751 w 1123013"/>
              <a:gd name="connsiteY74" fmla="*/ 312379 h 979474"/>
              <a:gd name="connsiteX75" fmla="*/ 468871 w 1123013"/>
              <a:gd name="connsiteY75" fmla="*/ 297259 h 979474"/>
              <a:gd name="connsiteX76" fmla="*/ 468871 w 1123013"/>
              <a:gd name="connsiteY76" fmla="*/ 210874 h 979474"/>
              <a:gd name="connsiteX77" fmla="*/ 453751 w 1123013"/>
              <a:gd name="connsiteY77" fmla="*/ 195754 h 979474"/>
              <a:gd name="connsiteX78" fmla="*/ 371045 w 1123013"/>
              <a:gd name="connsiteY78" fmla="*/ 195754 h 979474"/>
              <a:gd name="connsiteX79" fmla="*/ 371045 w 1123013"/>
              <a:gd name="connsiteY79" fmla="*/ 30240 h 979474"/>
              <a:gd name="connsiteX80" fmla="*/ 546387 w 1123013"/>
              <a:gd name="connsiteY80" fmla="*/ 30240 h 979474"/>
              <a:gd name="connsiteX81" fmla="*/ 546387 w 1123013"/>
              <a:gd name="connsiteY81" fmla="*/ 366459 h 979474"/>
              <a:gd name="connsiteX82" fmla="*/ 371045 w 1123013"/>
              <a:gd name="connsiteY82" fmla="*/ 366459 h 979474"/>
              <a:gd name="connsiteX83" fmla="*/ 312279 w 1123013"/>
              <a:gd name="connsiteY83" fmla="*/ 396699 h 979474"/>
              <a:gd name="connsiteX84" fmla="*/ 595224 w 1123013"/>
              <a:gd name="connsiteY84" fmla="*/ 396699 h 979474"/>
              <a:gd name="connsiteX85" fmla="*/ 595224 w 1123013"/>
              <a:gd name="connsiteY85" fmla="*/ 452895 h 979474"/>
              <a:gd name="connsiteX86" fmla="*/ 312279 w 1123013"/>
              <a:gd name="connsiteY86" fmla="*/ 452895 h 979474"/>
              <a:gd name="connsiteX87" fmla="*/ 371045 w 1123013"/>
              <a:gd name="connsiteY87" fmla="*/ 483135 h 979474"/>
              <a:gd name="connsiteX88" fmla="*/ 546387 w 1123013"/>
              <a:gd name="connsiteY88" fmla="*/ 483135 h 979474"/>
              <a:gd name="connsiteX89" fmla="*/ 546387 w 1123013"/>
              <a:gd name="connsiteY89" fmla="*/ 537163 h 979474"/>
              <a:gd name="connsiteX90" fmla="*/ 516499 w 1123013"/>
              <a:gd name="connsiteY90" fmla="*/ 537163 h 979474"/>
              <a:gd name="connsiteX91" fmla="*/ 501379 w 1123013"/>
              <a:gd name="connsiteY91" fmla="*/ 552283 h 979474"/>
              <a:gd name="connsiteX92" fmla="*/ 501379 w 1123013"/>
              <a:gd name="connsiteY92" fmla="*/ 638719 h 979474"/>
              <a:gd name="connsiteX93" fmla="*/ 516499 w 1123013"/>
              <a:gd name="connsiteY93" fmla="*/ 653839 h 979474"/>
              <a:gd name="connsiteX94" fmla="*/ 546387 w 1123013"/>
              <a:gd name="connsiteY94" fmla="*/ 653839 h 979474"/>
              <a:gd name="connsiteX95" fmla="*/ 546387 w 1123013"/>
              <a:gd name="connsiteY95" fmla="*/ 707919 h 979474"/>
              <a:gd name="connsiteX96" fmla="*/ 401537 w 1123013"/>
              <a:gd name="connsiteY96" fmla="*/ 707919 h 979474"/>
              <a:gd name="connsiteX97" fmla="*/ 386417 w 1123013"/>
              <a:gd name="connsiteY97" fmla="*/ 723039 h 979474"/>
              <a:gd name="connsiteX98" fmla="*/ 386417 w 1123013"/>
              <a:gd name="connsiteY98" fmla="*/ 809424 h 979474"/>
              <a:gd name="connsiteX99" fmla="*/ 401537 w 1123013"/>
              <a:gd name="connsiteY99" fmla="*/ 824544 h 979474"/>
              <a:gd name="connsiteX100" fmla="*/ 546387 w 1123013"/>
              <a:gd name="connsiteY100" fmla="*/ 824544 h 979474"/>
              <a:gd name="connsiteX101" fmla="*/ 546387 w 1123013"/>
              <a:gd name="connsiteY101" fmla="*/ 949234 h 979474"/>
              <a:gd name="connsiteX102" fmla="*/ 371045 w 1123013"/>
              <a:gd name="connsiteY102" fmla="*/ 949234 h 979474"/>
              <a:gd name="connsiteX103" fmla="*/ 924992 w 1123013"/>
              <a:gd name="connsiteY103" fmla="*/ 949234 h 979474"/>
              <a:gd name="connsiteX104" fmla="*/ 765929 w 1123013"/>
              <a:gd name="connsiteY104" fmla="*/ 949234 h 979474"/>
              <a:gd name="connsiteX105" fmla="*/ 765929 w 1123013"/>
              <a:gd name="connsiteY105" fmla="*/ 824544 h 979474"/>
              <a:gd name="connsiteX106" fmla="*/ 819152 w 1123013"/>
              <a:gd name="connsiteY106" fmla="*/ 824544 h 979474"/>
              <a:gd name="connsiteX107" fmla="*/ 834272 w 1123013"/>
              <a:gd name="connsiteY107" fmla="*/ 809424 h 979474"/>
              <a:gd name="connsiteX108" fmla="*/ 834272 w 1123013"/>
              <a:gd name="connsiteY108" fmla="*/ 723039 h 979474"/>
              <a:gd name="connsiteX109" fmla="*/ 819152 w 1123013"/>
              <a:gd name="connsiteY109" fmla="*/ 707919 h 979474"/>
              <a:gd name="connsiteX110" fmla="*/ 765929 w 1123013"/>
              <a:gd name="connsiteY110" fmla="*/ 707919 h 979474"/>
              <a:gd name="connsiteX111" fmla="*/ 765929 w 1123013"/>
              <a:gd name="connsiteY111" fmla="*/ 653839 h 979474"/>
              <a:gd name="connsiteX112" fmla="*/ 819152 w 1123013"/>
              <a:gd name="connsiteY112" fmla="*/ 653839 h 979474"/>
              <a:gd name="connsiteX113" fmla="*/ 834272 w 1123013"/>
              <a:gd name="connsiteY113" fmla="*/ 638719 h 979474"/>
              <a:gd name="connsiteX114" fmla="*/ 834272 w 1123013"/>
              <a:gd name="connsiteY114" fmla="*/ 552283 h 979474"/>
              <a:gd name="connsiteX115" fmla="*/ 819152 w 1123013"/>
              <a:gd name="connsiteY115" fmla="*/ 537163 h 979474"/>
              <a:gd name="connsiteX116" fmla="*/ 765929 w 1123013"/>
              <a:gd name="connsiteY116" fmla="*/ 537163 h 979474"/>
              <a:gd name="connsiteX117" fmla="*/ 765929 w 1123013"/>
              <a:gd name="connsiteY117" fmla="*/ 30240 h 979474"/>
              <a:gd name="connsiteX118" fmla="*/ 924992 w 1123013"/>
              <a:gd name="connsiteY118" fmla="*/ 30240 h 979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</a:cxnLst>
            <a:rect l="l" t="t" r="r" b="b"/>
            <a:pathLst>
              <a:path w="1123013" h="979474">
                <a:moveTo>
                  <a:pt x="1123013" y="237737"/>
                </a:moveTo>
                <a:lnTo>
                  <a:pt x="1123013" y="15120"/>
                </a:lnTo>
                <a:cubicBezTo>
                  <a:pt x="1123013" y="6769"/>
                  <a:pt x="1116245" y="0"/>
                  <a:pt x="1107893" y="0"/>
                </a:cubicBezTo>
                <a:lnTo>
                  <a:pt x="15120" y="0"/>
                </a:lnTo>
                <a:cubicBezTo>
                  <a:pt x="6769" y="0"/>
                  <a:pt x="0" y="6769"/>
                  <a:pt x="0" y="15120"/>
                </a:cubicBezTo>
                <a:lnTo>
                  <a:pt x="0" y="964354"/>
                </a:lnTo>
                <a:cubicBezTo>
                  <a:pt x="0" y="972705"/>
                  <a:pt x="6769" y="979474"/>
                  <a:pt x="15120" y="979474"/>
                </a:cubicBezTo>
                <a:lnTo>
                  <a:pt x="267120" y="979474"/>
                </a:lnTo>
                <a:lnTo>
                  <a:pt x="267120" y="949234"/>
                </a:lnTo>
                <a:lnTo>
                  <a:pt x="198022" y="949234"/>
                </a:lnTo>
                <a:lnTo>
                  <a:pt x="198022" y="312379"/>
                </a:lnTo>
                <a:lnTo>
                  <a:pt x="340805" y="312379"/>
                </a:lnTo>
                <a:lnTo>
                  <a:pt x="340805" y="366459"/>
                </a:lnTo>
                <a:lnTo>
                  <a:pt x="297159" y="366459"/>
                </a:lnTo>
                <a:cubicBezTo>
                  <a:pt x="288807" y="366459"/>
                  <a:pt x="282039" y="373227"/>
                  <a:pt x="282039" y="381579"/>
                </a:cubicBezTo>
                <a:lnTo>
                  <a:pt x="282039" y="468015"/>
                </a:lnTo>
                <a:cubicBezTo>
                  <a:pt x="282039" y="476366"/>
                  <a:pt x="288807" y="483135"/>
                  <a:pt x="297159" y="483135"/>
                </a:cubicBezTo>
                <a:lnTo>
                  <a:pt x="340805" y="483135"/>
                </a:lnTo>
                <a:lnTo>
                  <a:pt x="340805" y="964354"/>
                </a:lnTo>
                <a:cubicBezTo>
                  <a:pt x="340805" y="972705"/>
                  <a:pt x="347574" y="979474"/>
                  <a:pt x="355925" y="979474"/>
                </a:cubicBezTo>
                <a:lnTo>
                  <a:pt x="1107893" y="979474"/>
                </a:lnTo>
                <a:cubicBezTo>
                  <a:pt x="1116245" y="979474"/>
                  <a:pt x="1123013" y="972705"/>
                  <a:pt x="1123013" y="964354"/>
                </a:cubicBezTo>
                <a:lnTo>
                  <a:pt x="1123013" y="489737"/>
                </a:lnTo>
                <a:lnTo>
                  <a:pt x="1092773" y="489737"/>
                </a:lnTo>
                <a:lnTo>
                  <a:pt x="1092773" y="949234"/>
                </a:lnTo>
                <a:lnTo>
                  <a:pt x="955232" y="949234"/>
                </a:lnTo>
                <a:lnTo>
                  <a:pt x="955232" y="30240"/>
                </a:lnTo>
                <a:lnTo>
                  <a:pt x="1092773" y="30240"/>
                </a:lnTo>
                <a:lnTo>
                  <a:pt x="1092773" y="237737"/>
                </a:lnTo>
                <a:close/>
                <a:moveTo>
                  <a:pt x="735689" y="824544"/>
                </a:moveTo>
                <a:lnTo>
                  <a:pt x="735689" y="949234"/>
                </a:lnTo>
                <a:lnTo>
                  <a:pt x="576627" y="949234"/>
                </a:lnTo>
                <a:lnTo>
                  <a:pt x="576627" y="824544"/>
                </a:lnTo>
                <a:close/>
                <a:moveTo>
                  <a:pt x="416657" y="794304"/>
                </a:moveTo>
                <a:lnTo>
                  <a:pt x="416657" y="738159"/>
                </a:lnTo>
                <a:lnTo>
                  <a:pt x="804032" y="738159"/>
                </a:lnTo>
                <a:lnTo>
                  <a:pt x="804032" y="794304"/>
                </a:lnTo>
                <a:close/>
                <a:moveTo>
                  <a:pt x="576627" y="707919"/>
                </a:moveTo>
                <a:lnTo>
                  <a:pt x="576627" y="653839"/>
                </a:lnTo>
                <a:lnTo>
                  <a:pt x="735689" y="653839"/>
                </a:lnTo>
                <a:lnTo>
                  <a:pt x="735689" y="707919"/>
                </a:lnTo>
                <a:close/>
                <a:moveTo>
                  <a:pt x="531619" y="623599"/>
                </a:moveTo>
                <a:lnTo>
                  <a:pt x="531619" y="567403"/>
                </a:lnTo>
                <a:lnTo>
                  <a:pt x="804032" y="567403"/>
                </a:lnTo>
                <a:lnTo>
                  <a:pt x="804032" y="623599"/>
                </a:lnTo>
                <a:close/>
                <a:moveTo>
                  <a:pt x="576627" y="537163"/>
                </a:moveTo>
                <a:lnTo>
                  <a:pt x="576627" y="483135"/>
                </a:lnTo>
                <a:lnTo>
                  <a:pt x="610344" y="483135"/>
                </a:lnTo>
                <a:cubicBezTo>
                  <a:pt x="618695" y="483135"/>
                  <a:pt x="625464" y="476366"/>
                  <a:pt x="625464" y="468015"/>
                </a:cubicBezTo>
                <a:lnTo>
                  <a:pt x="625464" y="381579"/>
                </a:lnTo>
                <a:cubicBezTo>
                  <a:pt x="625464" y="373227"/>
                  <a:pt x="618695" y="366459"/>
                  <a:pt x="610344" y="366459"/>
                </a:cubicBezTo>
                <a:lnTo>
                  <a:pt x="576627" y="366459"/>
                </a:lnTo>
                <a:lnTo>
                  <a:pt x="576627" y="30240"/>
                </a:lnTo>
                <a:lnTo>
                  <a:pt x="735689" y="30240"/>
                </a:lnTo>
                <a:lnTo>
                  <a:pt x="735689" y="537163"/>
                </a:lnTo>
                <a:close/>
                <a:moveTo>
                  <a:pt x="438631" y="225994"/>
                </a:moveTo>
                <a:lnTo>
                  <a:pt x="438631" y="282139"/>
                </a:lnTo>
                <a:lnTo>
                  <a:pt x="122724" y="282139"/>
                </a:lnTo>
                <a:lnTo>
                  <a:pt x="122724" y="225994"/>
                </a:lnTo>
                <a:close/>
                <a:moveTo>
                  <a:pt x="198022" y="195754"/>
                </a:moveTo>
                <a:lnTo>
                  <a:pt x="198022" y="30240"/>
                </a:lnTo>
                <a:lnTo>
                  <a:pt x="340805" y="30240"/>
                </a:lnTo>
                <a:lnTo>
                  <a:pt x="340805" y="195754"/>
                </a:lnTo>
                <a:close/>
                <a:moveTo>
                  <a:pt x="167782" y="949234"/>
                </a:moveTo>
                <a:lnTo>
                  <a:pt x="30240" y="949234"/>
                </a:lnTo>
                <a:lnTo>
                  <a:pt x="30240" y="30240"/>
                </a:lnTo>
                <a:lnTo>
                  <a:pt x="167782" y="30240"/>
                </a:lnTo>
                <a:lnTo>
                  <a:pt x="167782" y="195754"/>
                </a:lnTo>
                <a:lnTo>
                  <a:pt x="107604" y="195754"/>
                </a:lnTo>
                <a:cubicBezTo>
                  <a:pt x="99253" y="195754"/>
                  <a:pt x="92484" y="202522"/>
                  <a:pt x="92484" y="210874"/>
                </a:cubicBezTo>
                <a:lnTo>
                  <a:pt x="92484" y="297259"/>
                </a:lnTo>
                <a:cubicBezTo>
                  <a:pt x="92484" y="305611"/>
                  <a:pt x="99253" y="312379"/>
                  <a:pt x="107604" y="312379"/>
                </a:cubicBezTo>
                <a:lnTo>
                  <a:pt x="167782" y="312379"/>
                </a:lnTo>
                <a:close/>
                <a:moveTo>
                  <a:pt x="371045" y="312379"/>
                </a:moveTo>
                <a:lnTo>
                  <a:pt x="453751" y="312379"/>
                </a:lnTo>
                <a:cubicBezTo>
                  <a:pt x="462103" y="312379"/>
                  <a:pt x="468871" y="305611"/>
                  <a:pt x="468871" y="297259"/>
                </a:cubicBezTo>
                <a:lnTo>
                  <a:pt x="468871" y="210874"/>
                </a:lnTo>
                <a:cubicBezTo>
                  <a:pt x="468871" y="202522"/>
                  <a:pt x="462103" y="195754"/>
                  <a:pt x="453751" y="195754"/>
                </a:cubicBezTo>
                <a:lnTo>
                  <a:pt x="371045" y="195754"/>
                </a:lnTo>
                <a:lnTo>
                  <a:pt x="371045" y="30240"/>
                </a:lnTo>
                <a:lnTo>
                  <a:pt x="546387" y="30240"/>
                </a:lnTo>
                <a:lnTo>
                  <a:pt x="546387" y="366459"/>
                </a:lnTo>
                <a:lnTo>
                  <a:pt x="371045" y="366459"/>
                </a:lnTo>
                <a:close/>
                <a:moveTo>
                  <a:pt x="312279" y="396699"/>
                </a:moveTo>
                <a:lnTo>
                  <a:pt x="595224" y="396699"/>
                </a:lnTo>
                <a:lnTo>
                  <a:pt x="595224" y="452895"/>
                </a:lnTo>
                <a:lnTo>
                  <a:pt x="312279" y="452895"/>
                </a:lnTo>
                <a:close/>
                <a:moveTo>
                  <a:pt x="371045" y="483135"/>
                </a:moveTo>
                <a:lnTo>
                  <a:pt x="546387" y="483135"/>
                </a:lnTo>
                <a:lnTo>
                  <a:pt x="546387" y="537163"/>
                </a:lnTo>
                <a:lnTo>
                  <a:pt x="516499" y="537163"/>
                </a:lnTo>
                <a:cubicBezTo>
                  <a:pt x="508148" y="537163"/>
                  <a:pt x="501379" y="543932"/>
                  <a:pt x="501379" y="552283"/>
                </a:cubicBezTo>
                <a:lnTo>
                  <a:pt x="501379" y="638719"/>
                </a:lnTo>
                <a:cubicBezTo>
                  <a:pt x="501379" y="647071"/>
                  <a:pt x="508148" y="653839"/>
                  <a:pt x="516499" y="653839"/>
                </a:cubicBezTo>
                <a:lnTo>
                  <a:pt x="546387" y="653839"/>
                </a:lnTo>
                <a:lnTo>
                  <a:pt x="546387" y="707919"/>
                </a:lnTo>
                <a:lnTo>
                  <a:pt x="401537" y="707919"/>
                </a:lnTo>
                <a:cubicBezTo>
                  <a:pt x="393186" y="707919"/>
                  <a:pt x="386417" y="714687"/>
                  <a:pt x="386417" y="723039"/>
                </a:cubicBezTo>
                <a:lnTo>
                  <a:pt x="386417" y="809424"/>
                </a:lnTo>
                <a:cubicBezTo>
                  <a:pt x="386417" y="817776"/>
                  <a:pt x="393186" y="824544"/>
                  <a:pt x="401537" y="824544"/>
                </a:cubicBezTo>
                <a:lnTo>
                  <a:pt x="546387" y="824544"/>
                </a:lnTo>
                <a:lnTo>
                  <a:pt x="546387" y="949234"/>
                </a:lnTo>
                <a:lnTo>
                  <a:pt x="371045" y="949234"/>
                </a:lnTo>
                <a:close/>
                <a:moveTo>
                  <a:pt x="924992" y="949234"/>
                </a:moveTo>
                <a:lnTo>
                  <a:pt x="765929" y="949234"/>
                </a:lnTo>
                <a:lnTo>
                  <a:pt x="765929" y="824544"/>
                </a:lnTo>
                <a:lnTo>
                  <a:pt x="819152" y="824544"/>
                </a:lnTo>
                <a:cubicBezTo>
                  <a:pt x="827503" y="824544"/>
                  <a:pt x="834272" y="817776"/>
                  <a:pt x="834272" y="809424"/>
                </a:cubicBezTo>
                <a:lnTo>
                  <a:pt x="834272" y="723039"/>
                </a:lnTo>
                <a:cubicBezTo>
                  <a:pt x="834272" y="714687"/>
                  <a:pt x="827503" y="707919"/>
                  <a:pt x="819152" y="707919"/>
                </a:cubicBezTo>
                <a:lnTo>
                  <a:pt x="765929" y="707919"/>
                </a:lnTo>
                <a:lnTo>
                  <a:pt x="765929" y="653839"/>
                </a:lnTo>
                <a:lnTo>
                  <a:pt x="819152" y="653839"/>
                </a:lnTo>
                <a:cubicBezTo>
                  <a:pt x="827503" y="653839"/>
                  <a:pt x="834272" y="647071"/>
                  <a:pt x="834272" y="638719"/>
                </a:cubicBezTo>
                <a:lnTo>
                  <a:pt x="834272" y="552283"/>
                </a:lnTo>
                <a:cubicBezTo>
                  <a:pt x="834272" y="543932"/>
                  <a:pt x="827503" y="537163"/>
                  <a:pt x="819152" y="537163"/>
                </a:cubicBezTo>
                <a:lnTo>
                  <a:pt x="765929" y="537163"/>
                </a:lnTo>
                <a:lnTo>
                  <a:pt x="765929" y="30240"/>
                </a:lnTo>
                <a:lnTo>
                  <a:pt x="924992" y="30240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37" name="Graphic 1">
            <a:extLst>
              <a:ext uri="{FF2B5EF4-FFF2-40B4-BE49-F238E27FC236}">
                <a16:creationId xmlns:a16="http://schemas.microsoft.com/office/drawing/2014/main" id="{9CA2406D-D1E6-4064-9417-02A4D27358D4}"/>
              </a:ext>
            </a:extLst>
          </p:cNvPr>
          <p:cNvSpPr>
            <a:spLocks noChangeAspect="1"/>
          </p:cNvSpPr>
          <p:nvPr/>
        </p:nvSpPr>
        <p:spPr>
          <a:xfrm>
            <a:off x="3313518" y="5209112"/>
            <a:ext cx="686005" cy="648000"/>
          </a:xfrm>
          <a:custGeom>
            <a:avLst/>
            <a:gdLst>
              <a:gd name="connsiteX0" fmla="*/ 396346 w 1123148"/>
              <a:gd name="connsiteY0" fmla="*/ 949234 h 1060924"/>
              <a:gd name="connsiteX1" fmla="*/ 847880 w 1123148"/>
              <a:gd name="connsiteY1" fmla="*/ 949234 h 1060924"/>
              <a:gd name="connsiteX2" fmla="*/ 847880 w 1123148"/>
              <a:gd name="connsiteY2" fmla="*/ 979474 h 1060924"/>
              <a:gd name="connsiteX3" fmla="*/ 396346 w 1123148"/>
              <a:gd name="connsiteY3" fmla="*/ 979474 h 1060924"/>
              <a:gd name="connsiteX4" fmla="*/ 1109355 w 1123148"/>
              <a:gd name="connsiteY4" fmla="*/ 1043482 h 1060924"/>
              <a:gd name="connsiteX5" fmla="*/ 1105726 w 1123148"/>
              <a:gd name="connsiteY5" fmla="*/ 1047161 h 1060924"/>
              <a:gd name="connsiteX6" fmla="*/ 1071505 w 1123148"/>
              <a:gd name="connsiteY6" fmla="*/ 1060920 h 1060924"/>
              <a:gd name="connsiteX7" fmla="*/ 1030882 w 1123148"/>
              <a:gd name="connsiteY7" fmla="*/ 1043633 h 1060924"/>
              <a:gd name="connsiteX8" fmla="*/ 825855 w 1123148"/>
              <a:gd name="connsiteY8" fmla="*/ 838606 h 1060924"/>
              <a:gd name="connsiteX9" fmla="*/ 708372 w 1123148"/>
              <a:gd name="connsiteY9" fmla="*/ 867284 h 1060924"/>
              <a:gd name="connsiteX10" fmla="*/ 690279 w 1123148"/>
              <a:gd name="connsiteY10" fmla="*/ 866679 h 1060924"/>
              <a:gd name="connsiteX11" fmla="*/ 452829 w 1123148"/>
              <a:gd name="connsiteY11" fmla="*/ 593702 h 1060924"/>
              <a:gd name="connsiteX12" fmla="*/ 457380 w 1123148"/>
              <a:gd name="connsiteY12" fmla="*/ 560297 h 1060924"/>
              <a:gd name="connsiteX13" fmla="*/ 451836 w 1123148"/>
              <a:gd name="connsiteY13" fmla="*/ 560549 h 1060924"/>
              <a:gd name="connsiteX14" fmla="*/ 404208 w 1123148"/>
              <a:gd name="connsiteY14" fmla="*/ 541951 h 1060924"/>
              <a:gd name="connsiteX15" fmla="*/ 267725 w 1123148"/>
              <a:gd name="connsiteY15" fmla="*/ 638014 h 1060924"/>
              <a:gd name="connsiteX16" fmla="*/ 234526 w 1123148"/>
              <a:gd name="connsiteY16" fmla="*/ 732116 h 1060924"/>
              <a:gd name="connsiteX17" fmla="*/ 153922 w 1123148"/>
              <a:gd name="connsiteY17" fmla="*/ 718099 h 1060924"/>
              <a:gd name="connsiteX18" fmla="*/ 30240 w 1123148"/>
              <a:gd name="connsiteY18" fmla="*/ 805090 h 1060924"/>
              <a:gd name="connsiteX19" fmla="*/ 30240 w 1123148"/>
              <a:gd name="connsiteY19" fmla="*/ 949436 h 1060924"/>
              <a:gd name="connsiteX20" fmla="*/ 267120 w 1123148"/>
              <a:gd name="connsiteY20" fmla="*/ 949436 h 1060924"/>
              <a:gd name="connsiteX21" fmla="*/ 267120 w 1123148"/>
              <a:gd name="connsiteY21" fmla="*/ 979676 h 1060924"/>
              <a:gd name="connsiteX22" fmla="*/ 15120 w 1123148"/>
              <a:gd name="connsiteY22" fmla="*/ 979676 h 1060924"/>
              <a:gd name="connsiteX23" fmla="*/ 0 w 1123148"/>
              <a:gd name="connsiteY23" fmla="*/ 964556 h 1060924"/>
              <a:gd name="connsiteX24" fmla="*/ 0 w 1123148"/>
              <a:gd name="connsiteY24" fmla="*/ 15120 h 1060924"/>
              <a:gd name="connsiteX25" fmla="*/ 15120 w 1123148"/>
              <a:gd name="connsiteY25" fmla="*/ 0 h 1060924"/>
              <a:gd name="connsiteX26" fmla="*/ 1107893 w 1123148"/>
              <a:gd name="connsiteY26" fmla="*/ 0 h 1060924"/>
              <a:gd name="connsiteX27" fmla="*/ 1123013 w 1123148"/>
              <a:gd name="connsiteY27" fmla="*/ 15120 h 1060924"/>
              <a:gd name="connsiteX28" fmla="*/ 1123013 w 1123148"/>
              <a:gd name="connsiteY28" fmla="*/ 852164 h 1060924"/>
              <a:gd name="connsiteX29" fmla="*/ 1092773 w 1123148"/>
              <a:gd name="connsiteY29" fmla="*/ 852164 h 1060924"/>
              <a:gd name="connsiteX30" fmla="*/ 1092773 w 1123148"/>
              <a:gd name="connsiteY30" fmla="*/ 213797 h 1060924"/>
              <a:gd name="connsiteX31" fmla="*/ 1037333 w 1123148"/>
              <a:gd name="connsiteY31" fmla="*/ 274277 h 1060924"/>
              <a:gd name="connsiteX32" fmla="*/ 1020560 w 1123148"/>
              <a:gd name="connsiteY32" fmla="*/ 372643 h 1060924"/>
              <a:gd name="connsiteX33" fmla="*/ 944144 w 1123148"/>
              <a:gd name="connsiteY33" fmla="*/ 375984 h 1060924"/>
              <a:gd name="connsiteX34" fmla="*/ 891677 w 1123148"/>
              <a:gd name="connsiteY34" fmla="*/ 433289 h 1060924"/>
              <a:gd name="connsiteX35" fmla="*/ 901001 w 1123148"/>
              <a:gd name="connsiteY35" fmla="*/ 443369 h 1060924"/>
              <a:gd name="connsiteX36" fmla="*/ 875978 w 1123148"/>
              <a:gd name="connsiteY36" fmla="*/ 804228 h 1060924"/>
              <a:gd name="connsiteX37" fmla="*/ 875801 w 1123148"/>
              <a:gd name="connsiteY37" fmla="*/ 804384 h 1060924"/>
              <a:gd name="connsiteX38" fmla="*/ 852315 w 1123148"/>
              <a:gd name="connsiteY38" fmla="*/ 822478 h 1060924"/>
              <a:gd name="connsiteX39" fmla="*/ 1052100 w 1123148"/>
              <a:gd name="connsiteY39" fmla="*/ 1022213 h 1060924"/>
              <a:gd name="connsiteX40" fmla="*/ 1084155 w 1123148"/>
              <a:gd name="connsiteY40" fmla="*/ 1025691 h 1060924"/>
              <a:gd name="connsiteX41" fmla="*/ 1087784 w 1123148"/>
              <a:gd name="connsiteY41" fmla="*/ 1022062 h 1060924"/>
              <a:gd name="connsiteX42" fmla="*/ 1084306 w 1123148"/>
              <a:gd name="connsiteY42" fmla="*/ 990008 h 1060924"/>
              <a:gd name="connsiteX43" fmla="*/ 916323 w 1123148"/>
              <a:gd name="connsiteY43" fmla="*/ 822024 h 1060924"/>
              <a:gd name="connsiteX44" fmla="*/ 937692 w 1123148"/>
              <a:gd name="connsiteY44" fmla="*/ 800655 h 1060924"/>
              <a:gd name="connsiteX45" fmla="*/ 1105827 w 1123148"/>
              <a:gd name="connsiteY45" fmla="*/ 968537 h 1060924"/>
              <a:gd name="connsiteX46" fmla="*/ 1109355 w 1123148"/>
              <a:gd name="connsiteY46" fmla="*/ 1043482 h 1060924"/>
              <a:gd name="connsiteX47" fmla="*/ 707969 w 1123148"/>
              <a:gd name="connsiteY47" fmla="*/ 558987 h 1060924"/>
              <a:gd name="connsiteX48" fmla="*/ 655553 w 1123148"/>
              <a:gd name="connsiteY48" fmla="*/ 611403 h 1060924"/>
              <a:gd name="connsiteX49" fmla="*/ 707969 w 1123148"/>
              <a:gd name="connsiteY49" fmla="*/ 663819 h 1060924"/>
              <a:gd name="connsiteX50" fmla="*/ 760385 w 1123148"/>
              <a:gd name="connsiteY50" fmla="*/ 611403 h 1060924"/>
              <a:gd name="connsiteX51" fmla="*/ 707969 w 1123148"/>
              <a:gd name="connsiteY51" fmla="*/ 558987 h 1060924"/>
              <a:gd name="connsiteX52" fmla="*/ 849089 w 1123148"/>
              <a:gd name="connsiteY52" fmla="*/ 435204 h 1060924"/>
              <a:gd name="connsiteX53" fmla="*/ 532134 w 1123148"/>
              <a:gd name="connsiteY53" fmla="*/ 470303 h 1060924"/>
              <a:gd name="connsiteX54" fmla="*/ 522346 w 1123148"/>
              <a:gd name="connsiteY54" fmla="*/ 483487 h 1060924"/>
              <a:gd name="connsiteX55" fmla="*/ 522648 w 1123148"/>
              <a:gd name="connsiteY55" fmla="*/ 489737 h 1060924"/>
              <a:gd name="connsiteX56" fmla="*/ 520783 w 1123148"/>
              <a:gd name="connsiteY56" fmla="*/ 505663 h 1060924"/>
              <a:gd name="connsiteX57" fmla="*/ 641391 w 1123148"/>
              <a:gd name="connsiteY57" fmla="*/ 562918 h 1060924"/>
              <a:gd name="connsiteX58" fmla="*/ 751867 w 1123148"/>
              <a:gd name="connsiteY58" fmla="*/ 541347 h 1060924"/>
              <a:gd name="connsiteX59" fmla="*/ 1020449 w 1123148"/>
              <a:gd name="connsiteY59" fmla="*/ 315101 h 1060924"/>
              <a:gd name="connsiteX60" fmla="*/ 980129 w 1123148"/>
              <a:gd name="connsiteY60" fmla="*/ 274781 h 1060924"/>
              <a:gd name="connsiteX61" fmla="*/ 939809 w 1123148"/>
              <a:gd name="connsiteY61" fmla="*/ 315101 h 1060924"/>
              <a:gd name="connsiteX62" fmla="*/ 980129 w 1123148"/>
              <a:gd name="connsiteY62" fmla="*/ 355421 h 1060924"/>
              <a:gd name="connsiteX63" fmla="*/ 1020147 w 1123148"/>
              <a:gd name="connsiteY63" fmla="*/ 315101 h 1060924"/>
              <a:gd name="connsiteX64" fmla="*/ 137945 w 1123148"/>
              <a:gd name="connsiteY64" fmla="*/ 692295 h 1060924"/>
              <a:gd name="connsiteX65" fmla="*/ 180684 w 1123148"/>
              <a:gd name="connsiteY65" fmla="*/ 602124 h 1060924"/>
              <a:gd name="connsiteX66" fmla="*/ 249027 w 1123148"/>
              <a:gd name="connsiteY66" fmla="*/ 613923 h 1060924"/>
              <a:gd name="connsiteX67" fmla="*/ 386619 w 1123148"/>
              <a:gd name="connsiteY67" fmla="*/ 517054 h 1060924"/>
              <a:gd name="connsiteX68" fmla="*/ 422544 w 1123148"/>
              <a:gd name="connsiteY68" fmla="*/ 423960 h 1060924"/>
              <a:gd name="connsiteX69" fmla="*/ 509897 w 1123148"/>
              <a:gd name="connsiteY69" fmla="*/ 449417 h 1060924"/>
              <a:gd name="connsiteX70" fmla="*/ 868463 w 1123148"/>
              <a:gd name="connsiteY70" fmla="*/ 411950 h 1060924"/>
              <a:gd name="connsiteX71" fmla="*/ 869350 w 1123148"/>
              <a:gd name="connsiteY71" fmla="*/ 412675 h 1060924"/>
              <a:gd name="connsiteX72" fmla="*/ 921968 w 1123148"/>
              <a:gd name="connsiteY72" fmla="*/ 355219 h 1060924"/>
              <a:gd name="connsiteX73" fmla="*/ 939971 w 1123148"/>
              <a:gd name="connsiteY73" fmla="*/ 257070 h 1060924"/>
              <a:gd name="connsiteX74" fmla="*/ 1015107 w 1123148"/>
              <a:gd name="connsiteY74" fmla="*/ 253915 h 1060924"/>
              <a:gd name="connsiteX75" fmla="*/ 1092925 w 1123148"/>
              <a:gd name="connsiteY75" fmla="*/ 169042 h 1060924"/>
              <a:gd name="connsiteX76" fmla="*/ 1092925 w 1123148"/>
              <a:gd name="connsiteY76" fmla="*/ 30240 h 1060924"/>
              <a:gd name="connsiteX77" fmla="*/ 30240 w 1123148"/>
              <a:gd name="connsiteY77" fmla="*/ 30240 h 1060924"/>
              <a:gd name="connsiteX78" fmla="*/ 30240 w 1123148"/>
              <a:gd name="connsiteY78" fmla="*/ 767945 h 1060924"/>
              <a:gd name="connsiteX79" fmla="*/ 244692 w 1123148"/>
              <a:gd name="connsiteY79" fmla="*/ 668254 h 1060924"/>
              <a:gd name="connsiteX80" fmla="*/ 204372 w 1123148"/>
              <a:gd name="connsiteY80" fmla="*/ 627934 h 1060924"/>
              <a:gd name="connsiteX81" fmla="*/ 164052 w 1123148"/>
              <a:gd name="connsiteY81" fmla="*/ 668254 h 1060924"/>
              <a:gd name="connsiteX82" fmla="*/ 204372 w 1123148"/>
              <a:gd name="connsiteY82" fmla="*/ 708574 h 1060924"/>
              <a:gd name="connsiteX83" fmla="*/ 244491 w 1123148"/>
              <a:gd name="connsiteY83" fmla="*/ 668254 h 1060924"/>
              <a:gd name="connsiteX84" fmla="*/ 451836 w 1123148"/>
              <a:gd name="connsiteY84" fmla="*/ 530057 h 1060924"/>
              <a:gd name="connsiteX85" fmla="*/ 492156 w 1123148"/>
              <a:gd name="connsiteY85" fmla="*/ 489737 h 1060924"/>
              <a:gd name="connsiteX86" fmla="*/ 451836 w 1123148"/>
              <a:gd name="connsiteY86" fmla="*/ 449417 h 1060924"/>
              <a:gd name="connsiteX87" fmla="*/ 411516 w 1123148"/>
              <a:gd name="connsiteY87" fmla="*/ 489737 h 1060924"/>
              <a:gd name="connsiteX88" fmla="*/ 451836 w 1123148"/>
              <a:gd name="connsiteY88" fmla="*/ 530057 h 1060924"/>
              <a:gd name="connsiteX89" fmla="*/ 856145 w 1123148"/>
              <a:gd name="connsiteY89" fmla="*/ 781553 h 1060924"/>
              <a:gd name="connsiteX90" fmla="*/ 878603 w 1123148"/>
              <a:gd name="connsiteY90" fmla="*/ 463670 h 1060924"/>
              <a:gd name="connsiteX91" fmla="*/ 878220 w 1123148"/>
              <a:gd name="connsiteY91" fmla="*/ 463227 h 1060924"/>
              <a:gd name="connsiteX92" fmla="*/ 871215 w 1123148"/>
              <a:gd name="connsiteY92" fmla="*/ 455566 h 1060924"/>
              <a:gd name="connsiteX93" fmla="*/ 773943 w 1123148"/>
              <a:gd name="connsiteY93" fmla="*/ 561759 h 1060924"/>
              <a:gd name="connsiteX94" fmla="*/ 757870 w 1123148"/>
              <a:gd name="connsiteY94" fmla="*/ 677543 h 1060924"/>
              <a:gd name="connsiteX95" fmla="*/ 642086 w 1123148"/>
              <a:gd name="connsiteY95" fmla="*/ 661470 h 1060924"/>
              <a:gd name="connsiteX96" fmla="*/ 628186 w 1123148"/>
              <a:gd name="connsiteY96" fmla="*/ 590184 h 1060924"/>
              <a:gd name="connsiteX97" fmla="*/ 507579 w 1123148"/>
              <a:gd name="connsiteY97" fmla="*/ 532930 h 1060924"/>
              <a:gd name="connsiteX98" fmla="*/ 491350 w 1123148"/>
              <a:gd name="connsiteY98" fmla="*/ 548050 h 1060924"/>
              <a:gd name="connsiteX99" fmla="*/ 645020 w 1123148"/>
              <a:gd name="connsiteY99" fmla="*/ 827795 h 1060924"/>
              <a:gd name="connsiteX100" fmla="*/ 856145 w 1123148"/>
              <a:gd name="connsiteY100" fmla="*/ 781402 h 1060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1123148" h="1060924">
                <a:moveTo>
                  <a:pt x="396346" y="949234"/>
                </a:moveTo>
                <a:lnTo>
                  <a:pt x="847880" y="949234"/>
                </a:lnTo>
                <a:lnTo>
                  <a:pt x="847880" y="979474"/>
                </a:lnTo>
                <a:lnTo>
                  <a:pt x="396346" y="979474"/>
                </a:lnTo>
                <a:close/>
                <a:moveTo>
                  <a:pt x="1109355" y="1043482"/>
                </a:moveTo>
                <a:lnTo>
                  <a:pt x="1105726" y="1047161"/>
                </a:lnTo>
                <a:cubicBezTo>
                  <a:pt x="1096614" y="1056132"/>
                  <a:pt x="1084291" y="1061087"/>
                  <a:pt x="1071505" y="1060920"/>
                </a:cubicBezTo>
                <a:cubicBezTo>
                  <a:pt x="1056208" y="1060764"/>
                  <a:pt x="1041597" y="1054550"/>
                  <a:pt x="1030882" y="1043633"/>
                </a:cubicBezTo>
                <a:lnTo>
                  <a:pt x="825855" y="838606"/>
                </a:lnTo>
                <a:cubicBezTo>
                  <a:pt x="789582" y="857501"/>
                  <a:pt x="749272" y="867339"/>
                  <a:pt x="708372" y="867284"/>
                </a:cubicBezTo>
                <a:cubicBezTo>
                  <a:pt x="702375" y="867284"/>
                  <a:pt x="696327" y="867284"/>
                  <a:pt x="690279" y="866679"/>
                </a:cubicBezTo>
                <a:cubicBezTo>
                  <a:pt x="549330" y="856871"/>
                  <a:pt x="443016" y="734651"/>
                  <a:pt x="452829" y="593702"/>
                </a:cubicBezTo>
                <a:cubicBezTo>
                  <a:pt x="453610" y="582478"/>
                  <a:pt x="455132" y="571320"/>
                  <a:pt x="457380" y="560297"/>
                </a:cubicBezTo>
                <a:cubicBezTo>
                  <a:pt x="455515" y="560297"/>
                  <a:pt x="453701" y="560549"/>
                  <a:pt x="451836" y="560549"/>
                </a:cubicBezTo>
                <a:cubicBezTo>
                  <a:pt x="434191" y="560524"/>
                  <a:pt x="417201" y="553886"/>
                  <a:pt x="404208" y="541951"/>
                </a:cubicBezTo>
                <a:lnTo>
                  <a:pt x="267725" y="638014"/>
                </a:lnTo>
                <a:cubicBezTo>
                  <a:pt x="284543" y="673168"/>
                  <a:pt x="269680" y="715297"/>
                  <a:pt x="234526" y="732116"/>
                </a:cubicBezTo>
                <a:cubicBezTo>
                  <a:pt x="207416" y="745089"/>
                  <a:pt x="175064" y="739464"/>
                  <a:pt x="153922" y="718099"/>
                </a:cubicBezTo>
                <a:lnTo>
                  <a:pt x="30240" y="805090"/>
                </a:lnTo>
                <a:lnTo>
                  <a:pt x="30240" y="949436"/>
                </a:lnTo>
                <a:lnTo>
                  <a:pt x="267120" y="949436"/>
                </a:lnTo>
                <a:lnTo>
                  <a:pt x="267120" y="979676"/>
                </a:lnTo>
                <a:lnTo>
                  <a:pt x="15120" y="979676"/>
                </a:lnTo>
                <a:cubicBezTo>
                  <a:pt x="6769" y="979676"/>
                  <a:pt x="0" y="972907"/>
                  <a:pt x="0" y="964556"/>
                </a:cubicBezTo>
                <a:lnTo>
                  <a:pt x="0" y="15120"/>
                </a:lnTo>
                <a:cubicBezTo>
                  <a:pt x="0" y="6769"/>
                  <a:pt x="6769" y="0"/>
                  <a:pt x="15120" y="0"/>
                </a:cubicBezTo>
                <a:lnTo>
                  <a:pt x="1107893" y="0"/>
                </a:lnTo>
                <a:cubicBezTo>
                  <a:pt x="1116245" y="0"/>
                  <a:pt x="1123013" y="6769"/>
                  <a:pt x="1123013" y="15120"/>
                </a:cubicBezTo>
                <a:lnTo>
                  <a:pt x="1123013" y="852164"/>
                </a:lnTo>
                <a:lnTo>
                  <a:pt x="1092773" y="852164"/>
                </a:lnTo>
                <a:lnTo>
                  <a:pt x="1092773" y="213797"/>
                </a:lnTo>
                <a:lnTo>
                  <a:pt x="1037333" y="274277"/>
                </a:lnTo>
                <a:cubicBezTo>
                  <a:pt x="1059867" y="306069"/>
                  <a:pt x="1052357" y="350114"/>
                  <a:pt x="1020560" y="372643"/>
                </a:cubicBezTo>
                <a:cubicBezTo>
                  <a:pt x="997956" y="388665"/>
                  <a:pt x="968063" y="389970"/>
                  <a:pt x="944144" y="375984"/>
                </a:cubicBezTo>
                <a:lnTo>
                  <a:pt x="891677" y="433289"/>
                </a:lnTo>
                <a:cubicBezTo>
                  <a:pt x="894852" y="436565"/>
                  <a:pt x="897977" y="439891"/>
                  <a:pt x="901001" y="443369"/>
                </a:cubicBezTo>
                <a:cubicBezTo>
                  <a:pt x="993742" y="549930"/>
                  <a:pt x="982538" y="711492"/>
                  <a:pt x="875978" y="804228"/>
                </a:cubicBezTo>
                <a:cubicBezTo>
                  <a:pt x="875917" y="804284"/>
                  <a:pt x="875862" y="804334"/>
                  <a:pt x="875801" y="804384"/>
                </a:cubicBezTo>
                <a:cubicBezTo>
                  <a:pt x="868312" y="810841"/>
                  <a:pt x="860469" y="816884"/>
                  <a:pt x="852315" y="822478"/>
                </a:cubicBezTo>
                <a:lnTo>
                  <a:pt x="1052100" y="1022213"/>
                </a:lnTo>
                <a:cubicBezTo>
                  <a:pt x="1061878" y="1031991"/>
                  <a:pt x="1076293" y="1033604"/>
                  <a:pt x="1084155" y="1025691"/>
                </a:cubicBezTo>
                <a:lnTo>
                  <a:pt x="1087784" y="1022062"/>
                </a:lnTo>
                <a:cubicBezTo>
                  <a:pt x="1095646" y="1014200"/>
                  <a:pt x="1094084" y="999785"/>
                  <a:pt x="1084306" y="990008"/>
                </a:cubicBezTo>
                <a:lnTo>
                  <a:pt x="916323" y="822024"/>
                </a:lnTo>
                <a:lnTo>
                  <a:pt x="937692" y="800655"/>
                </a:lnTo>
                <a:lnTo>
                  <a:pt x="1105827" y="968537"/>
                </a:lnTo>
                <a:cubicBezTo>
                  <a:pt x="1127449" y="990260"/>
                  <a:pt x="1129061" y="1023977"/>
                  <a:pt x="1109355" y="1043482"/>
                </a:cubicBezTo>
                <a:close/>
                <a:moveTo>
                  <a:pt x="707969" y="558987"/>
                </a:moveTo>
                <a:cubicBezTo>
                  <a:pt x="679019" y="558987"/>
                  <a:pt x="655553" y="582453"/>
                  <a:pt x="655553" y="611403"/>
                </a:cubicBezTo>
                <a:cubicBezTo>
                  <a:pt x="655553" y="640352"/>
                  <a:pt x="679019" y="663819"/>
                  <a:pt x="707969" y="663819"/>
                </a:cubicBezTo>
                <a:cubicBezTo>
                  <a:pt x="736919" y="663819"/>
                  <a:pt x="760385" y="640352"/>
                  <a:pt x="760385" y="611403"/>
                </a:cubicBezTo>
                <a:cubicBezTo>
                  <a:pt x="760385" y="582453"/>
                  <a:pt x="736919" y="558987"/>
                  <a:pt x="707969" y="558987"/>
                </a:cubicBezTo>
                <a:close/>
                <a:moveTo>
                  <a:pt x="849089" y="435204"/>
                </a:moveTo>
                <a:cubicBezTo>
                  <a:pt x="751873" y="357371"/>
                  <a:pt x="609966" y="373086"/>
                  <a:pt x="532134" y="470303"/>
                </a:cubicBezTo>
                <a:cubicBezTo>
                  <a:pt x="528711" y="474577"/>
                  <a:pt x="525450" y="478977"/>
                  <a:pt x="522346" y="483487"/>
                </a:cubicBezTo>
                <a:cubicBezTo>
                  <a:pt x="522346" y="485554"/>
                  <a:pt x="522648" y="487620"/>
                  <a:pt x="522648" y="489737"/>
                </a:cubicBezTo>
                <a:cubicBezTo>
                  <a:pt x="522648" y="495100"/>
                  <a:pt x="522018" y="500447"/>
                  <a:pt x="520783" y="505663"/>
                </a:cubicBezTo>
                <a:lnTo>
                  <a:pt x="641391" y="562918"/>
                </a:lnTo>
                <a:cubicBezTo>
                  <a:pt x="666762" y="527708"/>
                  <a:pt x="715116" y="518268"/>
                  <a:pt x="751867" y="541347"/>
                </a:cubicBezTo>
                <a:close/>
                <a:moveTo>
                  <a:pt x="1020449" y="315101"/>
                </a:moveTo>
                <a:cubicBezTo>
                  <a:pt x="1020449" y="292834"/>
                  <a:pt x="1002396" y="274781"/>
                  <a:pt x="980129" y="274781"/>
                </a:cubicBezTo>
                <a:cubicBezTo>
                  <a:pt x="957863" y="274781"/>
                  <a:pt x="939809" y="292834"/>
                  <a:pt x="939809" y="315101"/>
                </a:cubicBezTo>
                <a:cubicBezTo>
                  <a:pt x="939809" y="337368"/>
                  <a:pt x="957863" y="355421"/>
                  <a:pt x="980129" y="355421"/>
                </a:cubicBezTo>
                <a:cubicBezTo>
                  <a:pt x="1002280" y="355255"/>
                  <a:pt x="1020147" y="337252"/>
                  <a:pt x="1020147" y="315101"/>
                </a:cubicBezTo>
                <a:close/>
                <a:moveTo>
                  <a:pt x="137945" y="692295"/>
                </a:moveTo>
                <a:cubicBezTo>
                  <a:pt x="124846" y="655593"/>
                  <a:pt x="143983" y="615223"/>
                  <a:pt x="180684" y="602124"/>
                </a:cubicBezTo>
                <a:cubicBezTo>
                  <a:pt x="203959" y="593818"/>
                  <a:pt x="229885" y="598294"/>
                  <a:pt x="249027" y="613923"/>
                </a:cubicBezTo>
                <a:lnTo>
                  <a:pt x="386619" y="517054"/>
                </a:lnTo>
                <a:cubicBezTo>
                  <a:pt x="370833" y="481426"/>
                  <a:pt x="386916" y="439745"/>
                  <a:pt x="422544" y="423960"/>
                </a:cubicBezTo>
                <a:cubicBezTo>
                  <a:pt x="453978" y="410029"/>
                  <a:pt x="490871" y="420785"/>
                  <a:pt x="509897" y="449417"/>
                </a:cubicBezTo>
                <a:cubicBezTo>
                  <a:pt x="598566" y="340054"/>
                  <a:pt x="759100" y="323281"/>
                  <a:pt x="868463" y="411950"/>
                </a:cubicBezTo>
                <a:cubicBezTo>
                  <a:pt x="868760" y="412192"/>
                  <a:pt x="869053" y="412433"/>
                  <a:pt x="869350" y="412675"/>
                </a:cubicBezTo>
                <a:lnTo>
                  <a:pt x="921968" y="355219"/>
                </a:lnTo>
                <a:cubicBezTo>
                  <a:pt x="899837" y="323145"/>
                  <a:pt x="907896" y="279201"/>
                  <a:pt x="939971" y="257070"/>
                </a:cubicBezTo>
                <a:cubicBezTo>
                  <a:pt x="962323" y="241648"/>
                  <a:pt x="991540" y="240423"/>
                  <a:pt x="1015107" y="253915"/>
                </a:cubicBezTo>
                <a:lnTo>
                  <a:pt x="1092925" y="169042"/>
                </a:lnTo>
                <a:lnTo>
                  <a:pt x="1092925" y="30240"/>
                </a:lnTo>
                <a:lnTo>
                  <a:pt x="30240" y="30240"/>
                </a:lnTo>
                <a:lnTo>
                  <a:pt x="30240" y="767945"/>
                </a:lnTo>
                <a:close/>
                <a:moveTo>
                  <a:pt x="244692" y="668254"/>
                </a:moveTo>
                <a:cubicBezTo>
                  <a:pt x="244692" y="645987"/>
                  <a:pt x="226639" y="627934"/>
                  <a:pt x="204372" y="627934"/>
                </a:cubicBezTo>
                <a:cubicBezTo>
                  <a:pt x="182105" y="627934"/>
                  <a:pt x="164052" y="645987"/>
                  <a:pt x="164052" y="668254"/>
                </a:cubicBezTo>
                <a:cubicBezTo>
                  <a:pt x="164052" y="690521"/>
                  <a:pt x="182105" y="708574"/>
                  <a:pt x="204372" y="708574"/>
                </a:cubicBezTo>
                <a:cubicBezTo>
                  <a:pt x="226563" y="708463"/>
                  <a:pt x="244491" y="690445"/>
                  <a:pt x="244491" y="668254"/>
                </a:cubicBezTo>
                <a:close/>
                <a:moveTo>
                  <a:pt x="451836" y="530057"/>
                </a:moveTo>
                <a:cubicBezTo>
                  <a:pt x="474103" y="530057"/>
                  <a:pt x="492156" y="512004"/>
                  <a:pt x="492156" y="489737"/>
                </a:cubicBezTo>
                <a:cubicBezTo>
                  <a:pt x="492156" y="467470"/>
                  <a:pt x="474103" y="449417"/>
                  <a:pt x="451836" y="449417"/>
                </a:cubicBezTo>
                <a:cubicBezTo>
                  <a:pt x="429570" y="449417"/>
                  <a:pt x="411516" y="467470"/>
                  <a:pt x="411516" y="489737"/>
                </a:cubicBezTo>
                <a:cubicBezTo>
                  <a:pt x="411516" y="512004"/>
                  <a:pt x="429570" y="530057"/>
                  <a:pt x="451836" y="530057"/>
                </a:cubicBezTo>
                <a:close/>
                <a:moveTo>
                  <a:pt x="856145" y="781553"/>
                </a:moveTo>
                <a:cubicBezTo>
                  <a:pt x="950131" y="699976"/>
                  <a:pt x="960186" y="557651"/>
                  <a:pt x="878603" y="463670"/>
                </a:cubicBezTo>
                <a:cubicBezTo>
                  <a:pt x="878477" y="463519"/>
                  <a:pt x="878346" y="463373"/>
                  <a:pt x="878220" y="463227"/>
                </a:cubicBezTo>
                <a:cubicBezTo>
                  <a:pt x="875902" y="460606"/>
                  <a:pt x="873584" y="458187"/>
                  <a:pt x="871215" y="455566"/>
                </a:cubicBezTo>
                <a:lnTo>
                  <a:pt x="773943" y="561759"/>
                </a:lnTo>
                <a:cubicBezTo>
                  <a:pt x="801476" y="598168"/>
                  <a:pt x="794284" y="650009"/>
                  <a:pt x="757870" y="677543"/>
                </a:cubicBezTo>
                <a:cubicBezTo>
                  <a:pt x="721461" y="705076"/>
                  <a:pt x="669625" y="697879"/>
                  <a:pt x="642086" y="661470"/>
                </a:cubicBezTo>
                <a:cubicBezTo>
                  <a:pt x="626704" y="641129"/>
                  <a:pt x="621573" y="614820"/>
                  <a:pt x="628186" y="590184"/>
                </a:cubicBezTo>
                <a:lnTo>
                  <a:pt x="507579" y="532930"/>
                </a:lnTo>
                <a:cubicBezTo>
                  <a:pt x="503007" y="538801"/>
                  <a:pt x="497529" y="543907"/>
                  <a:pt x="491350" y="548050"/>
                </a:cubicBezTo>
                <a:cubicBezTo>
                  <a:pt x="456533" y="667735"/>
                  <a:pt x="525335" y="792984"/>
                  <a:pt x="645020" y="827795"/>
                </a:cubicBezTo>
                <a:cubicBezTo>
                  <a:pt x="718704" y="849230"/>
                  <a:pt x="798236" y="831757"/>
                  <a:pt x="856145" y="781402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39" name="Graphic 1">
            <a:extLst>
              <a:ext uri="{FF2B5EF4-FFF2-40B4-BE49-F238E27FC236}">
                <a16:creationId xmlns:a16="http://schemas.microsoft.com/office/drawing/2014/main" id="{BF251D1C-51B0-48E0-858B-48585BCA52B4}"/>
              </a:ext>
            </a:extLst>
          </p:cNvPr>
          <p:cNvSpPr>
            <a:spLocks noChangeAspect="1"/>
          </p:cNvSpPr>
          <p:nvPr/>
        </p:nvSpPr>
        <p:spPr>
          <a:xfrm>
            <a:off x="1165864" y="5893112"/>
            <a:ext cx="742962" cy="648000"/>
          </a:xfrm>
          <a:custGeom>
            <a:avLst/>
            <a:gdLst>
              <a:gd name="connsiteX0" fmla="*/ 303459 w 1123163"/>
              <a:gd name="connsiteY0" fmla="*/ 705096 h 1060925"/>
              <a:gd name="connsiteX1" fmla="*/ 131342 w 1123163"/>
              <a:gd name="connsiteY1" fmla="*/ 705096 h 1060925"/>
              <a:gd name="connsiteX2" fmla="*/ 116222 w 1123163"/>
              <a:gd name="connsiteY2" fmla="*/ 720216 h 1060925"/>
              <a:gd name="connsiteX3" fmla="*/ 116222 w 1123163"/>
              <a:gd name="connsiteY3" fmla="*/ 949234 h 1060925"/>
              <a:gd name="connsiteX4" fmla="*/ 30240 w 1123163"/>
              <a:gd name="connsiteY4" fmla="*/ 949234 h 1060925"/>
              <a:gd name="connsiteX5" fmla="*/ 30240 w 1123163"/>
              <a:gd name="connsiteY5" fmla="*/ 30240 h 1060925"/>
              <a:gd name="connsiteX6" fmla="*/ 1092773 w 1123163"/>
              <a:gd name="connsiteY6" fmla="*/ 30240 h 1060925"/>
              <a:gd name="connsiteX7" fmla="*/ 1092773 w 1123163"/>
              <a:gd name="connsiteY7" fmla="*/ 852164 h 1060925"/>
              <a:gd name="connsiteX8" fmla="*/ 1123013 w 1123163"/>
              <a:gd name="connsiteY8" fmla="*/ 852164 h 1060925"/>
              <a:gd name="connsiteX9" fmla="*/ 1123013 w 1123163"/>
              <a:gd name="connsiteY9" fmla="*/ 15120 h 1060925"/>
              <a:gd name="connsiteX10" fmla="*/ 1107893 w 1123163"/>
              <a:gd name="connsiteY10" fmla="*/ 0 h 1060925"/>
              <a:gd name="connsiteX11" fmla="*/ 15120 w 1123163"/>
              <a:gd name="connsiteY11" fmla="*/ 0 h 1060925"/>
              <a:gd name="connsiteX12" fmla="*/ 0 w 1123163"/>
              <a:gd name="connsiteY12" fmla="*/ 15120 h 1060925"/>
              <a:gd name="connsiteX13" fmla="*/ 0 w 1123163"/>
              <a:gd name="connsiteY13" fmla="*/ 964354 h 1060925"/>
              <a:gd name="connsiteX14" fmla="*/ 15120 w 1123163"/>
              <a:gd name="connsiteY14" fmla="*/ 979474 h 1060925"/>
              <a:gd name="connsiteX15" fmla="*/ 303459 w 1123163"/>
              <a:gd name="connsiteY15" fmla="*/ 979474 h 1060925"/>
              <a:gd name="connsiteX16" fmla="*/ 318579 w 1123163"/>
              <a:gd name="connsiteY16" fmla="*/ 964354 h 1060925"/>
              <a:gd name="connsiteX17" fmla="*/ 318579 w 1123163"/>
              <a:gd name="connsiteY17" fmla="*/ 720216 h 1060925"/>
              <a:gd name="connsiteX18" fmla="*/ 303459 w 1123163"/>
              <a:gd name="connsiteY18" fmla="*/ 705096 h 1060925"/>
              <a:gd name="connsiteX19" fmla="*/ 288339 w 1123163"/>
              <a:gd name="connsiteY19" fmla="*/ 949234 h 1060925"/>
              <a:gd name="connsiteX20" fmla="*/ 146462 w 1123163"/>
              <a:gd name="connsiteY20" fmla="*/ 949234 h 1060925"/>
              <a:gd name="connsiteX21" fmla="*/ 146462 w 1123163"/>
              <a:gd name="connsiteY21" fmla="*/ 735336 h 1060925"/>
              <a:gd name="connsiteX22" fmla="*/ 288339 w 1123163"/>
              <a:gd name="connsiteY22" fmla="*/ 735336 h 1060925"/>
              <a:gd name="connsiteX23" fmla="*/ 1105827 w 1123163"/>
              <a:gd name="connsiteY23" fmla="*/ 968537 h 1060925"/>
              <a:gd name="connsiteX24" fmla="*/ 1006740 w 1123163"/>
              <a:gd name="connsiteY24" fmla="*/ 869451 h 1060925"/>
              <a:gd name="connsiteX25" fmla="*/ 1006740 w 1123163"/>
              <a:gd name="connsiteY25" fmla="*/ 188698 h 1060925"/>
              <a:gd name="connsiteX26" fmla="*/ 991620 w 1123163"/>
              <a:gd name="connsiteY26" fmla="*/ 173578 h 1060925"/>
              <a:gd name="connsiteX27" fmla="*/ 819555 w 1123163"/>
              <a:gd name="connsiteY27" fmla="*/ 173578 h 1060925"/>
              <a:gd name="connsiteX28" fmla="*/ 804435 w 1123163"/>
              <a:gd name="connsiteY28" fmla="*/ 188698 h 1060925"/>
              <a:gd name="connsiteX29" fmla="*/ 804435 w 1123163"/>
              <a:gd name="connsiteY29" fmla="*/ 374321 h 1060925"/>
              <a:gd name="connsiteX30" fmla="*/ 470953 w 1123163"/>
              <a:gd name="connsiteY30" fmla="*/ 515003 h 1060925"/>
              <a:gd name="connsiteX31" fmla="*/ 459195 w 1123163"/>
              <a:gd name="connsiteY31" fmla="*/ 551578 h 1060925"/>
              <a:gd name="connsiteX32" fmla="*/ 360713 w 1123163"/>
              <a:gd name="connsiteY32" fmla="*/ 551578 h 1060925"/>
              <a:gd name="connsiteX33" fmla="*/ 345593 w 1123163"/>
              <a:gd name="connsiteY33" fmla="*/ 566698 h 1060925"/>
              <a:gd name="connsiteX34" fmla="*/ 345593 w 1123163"/>
              <a:gd name="connsiteY34" fmla="*/ 964354 h 1060925"/>
              <a:gd name="connsiteX35" fmla="*/ 360713 w 1123163"/>
              <a:gd name="connsiteY35" fmla="*/ 979474 h 1060925"/>
              <a:gd name="connsiteX36" fmla="*/ 866074 w 1123163"/>
              <a:gd name="connsiteY36" fmla="*/ 979474 h 1060925"/>
              <a:gd name="connsiteX37" fmla="*/ 866074 w 1123163"/>
              <a:gd name="connsiteY37" fmla="*/ 949234 h 1060925"/>
              <a:gd name="connsiteX38" fmla="*/ 605254 w 1123163"/>
              <a:gd name="connsiteY38" fmla="*/ 949234 h 1060925"/>
              <a:gd name="connsiteX39" fmla="*/ 605254 w 1123163"/>
              <a:gd name="connsiteY39" fmla="*/ 845712 h 1060925"/>
              <a:gd name="connsiteX40" fmla="*/ 825804 w 1123163"/>
              <a:gd name="connsiteY40" fmla="*/ 838556 h 1060925"/>
              <a:gd name="connsiteX41" fmla="*/ 1030882 w 1123163"/>
              <a:gd name="connsiteY41" fmla="*/ 1043633 h 1060925"/>
              <a:gd name="connsiteX42" fmla="*/ 1071505 w 1123163"/>
              <a:gd name="connsiteY42" fmla="*/ 1060920 h 1060925"/>
              <a:gd name="connsiteX43" fmla="*/ 1105827 w 1123163"/>
              <a:gd name="connsiteY43" fmla="*/ 1047161 h 1060925"/>
              <a:gd name="connsiteX44" fmla="*/ 1109456 w 1123163"/>
              <a:gd name="connsiteY44" fmla="*/ 1043482 h 1060925"/>
              <a:gd name="connsiteX45" fmla="*/ 1105827 w 1123163"/>
              <a:gd name="connsiteY45" fmla="*/ 968537 h 1060925"/>
              <a:gd name="connsiteX46" fmla="*/ 482883 w 1123163"/>
              <a:gd name="connsiteY46" fmla="*/ 595577 h 1060925"/>
              <a:gd name="connsiteX47" fmla="*/ 559843 w 1123163"/>
              <a:gd name="connsiteY47" fmla="*/ 441000 h 1060925"/>
              <a:gd name="connsiteX48" fmla="*/ 574963 w 1123163"/>
              <a:gd name="connsiteY48" fmla="*/ 428904 h 1060925"/>
              <a:gd name="connsiteX49" fmla="*/ 574963 w 1123163"/>
              <a:gd name="connsiteY49" fmla="*/ 793649 h 1060925"/>
              <a:gd name="connsiteX50" fmla="*/ 547949 w 1123163"/>
              <a:gd name="connsiteY50" fmla="*/ 770465 h 1060925"/>
              <a:gd name="connsiteX51" fmla="*/ 547949 w 1123163"/>
              <a:gd name="connsiteY51" fmla="*/ 769457 h 1060925"/>
              <a:gd name="connsiteX52" fmla="*/ 546941 w 1123163"/>
              <a:gd name="connsiteY52" fmla="*/ 769457 h 1060925"/>
              <a:gd name="connsiteX53" fmla="*/ 537718 w 1123163"/>
              <a:gd name="connsiteY53" fmla="*/ 759377 h 1060925"/>
              <a:gd name="connsiteX54" fmla="*/ 482883 w 1123163"/>
              <a:gd name="connsiteY54" fmla="*/ 595577 h 1060925"/>
              <a:gd name="connsiteX55" fmla="*/ 377043 w 1123163"/>
              <a:gd name="connsiteY55" fmla="*/ 949032 h 1060925"/>
              <a:gd name="connsiteX56" fmla="*/ 375682 w 1123163"/>
              <a:gd name="connsiteY56" fmla="*/ 949032 h 1060925"/>
              <a:gd name="connsiteX57" fmla="*/ 375682 w 1123163"/>
              <a:gd name="connsiteY57" fmla="*/ 581616 h 1060925"/>
              <a:gd name="connsiteX58" fmla="*/ 453651 w 1123163"/>
              <a:gd name="connsiteY58" fmla="*/ 581616 h 1060925"/>
              <a:gd name="connsiteX59" fmla="*/ 452542 w 1123163"/>
              <a:gd name="connsiteY59" fmla="*/ 593511 h 1060925"/>
              <a:gd name="connsiteX60" fmla="*/ 514836 w 1123163"/>
              <a:gd name="connsiteY60" fmla="*/ 779184 h 1060925"/>
              <a:gd name="connsiteX61" fmla="*/ 517608 w 1123163"/>
              <a:gd name="connsiteY61" fmla="*/ 782208 h 1060925"/>
              <a:gd name="connsiteX62" fmla="*/ 517608 w 1123163"/>
              <a:gd name="connsiteY62" fmla="*/ 949032 h 1060925"/>
              <a:gd name="connsiteX63" fmla="*/ 574863 w 1123163"/>
              <a:gd name="connsiteY63" fmla="*/ 949032 h 1060925"/>
              <a:gd name="connsiteX64" fmla="*/ 547848 w 1123163"/>
              <a:gd name="connsiteY64" fmla="*/ 949032 h 1060925"/>
              <a:gd name="connsiteX65" fmla="*/ 547848 w 1123163"/>
              <a:gd name="connsiteY65" fmla="*/ 811037 h 1060925"/>
              <a:gd name="connsiteX66" fmla="*/ 574863 w 1123163"/>
              <a:gd name="connsiteY66" fmla="*/ 829937 h 1060925"/>
              <a:gd name="connsiteX67" fmla="*/ 605103 w 1123163"/>
              <a:gd name="connsiteY67" fmla="*/ 812045 h 1060925"/>
              <a:gd name="connsiteX68" fmla="*/ 605103 w 1123163"/>
              <a:gd name="connsiteY68" fmla="*/ 410458 h 1060925"/>
              <a:gd name="connsiteX69" fmla="*/ 707667 w 1123163"/>
              <a:gd name="connsiteY69" fmla="*/ 385711 h 1060925"/>
              <a:gd name="connsiteX70" fmla="*/ 723593 w 1123163"/>
              <a:gd name="connsiteY70" fmla="*/ 386266 h 1060925"/>
              <a:gd name="connsiteX71" fmla="*/ 850954 w 1123163"/>
              <a:gd name="connsiteY71" fmla="*/ 436666 h 1060925"/>
              <a:gd name="connsiteX72" fmla="*/ 850954 w 1123163"/>
              <a:gd name="connsiteY72" fmla="*/ 785736 h 1060925"/>
              <a:gd name="connsiteX73" fmla="*/ 605254 w 1123163"/>
              <a:gd name="connsiteY73" fmla="*/ 812297 h 1060925"/>
              <a:gd name="connsiteX74" fmla="*/ 881043 w 1123163"/>
              <a:gd name="connsiteY74" fmla="*/ 466603 h 1060925"/>
              <a:gd name="connsiteX75" fmla="*/ 894399 w 1123163"/>
              <a:gd name="connsiteY75" fmla="*/ 738260 h 1060925"/>
              <a:gd name="connsiteX76" fmla="*/ 881043 w 1123163"/>
              <a:gd name="connsiteY76" fmla="*/ 755698 h 1060925"/>
              <a:gd name="connsiteX77" fmla="*/ 1087683 w 1123163"/>
              <a:gd name="connsiteY77" fmla="*/ 1021911 h 1060925"/>
              <a:gd name="connsiteX78" fmla="*/ 1084054 w 1123163"/>
              <a:gd name="connsiteY78" fmla="*/ 1025540 h 1060925"/>
              <a:gd name="connsiteX79" fmla="*/ 1052000 w 1123163"/>
              <a:gd name="connsiteY79" fmla="*/ 1022062 h 1060925"/>
              <a:gd name="connsiteX80" fmla="*/ 852516 w 1123163"/>
              <a:gd name="connsiteY80" fmla="*/ 822377 h 1060925"/>
              <a:gd name="connsiteX81" fmla="*/ 918606 w 1123163"/>
              <a:gd name="connsiteY81" fmla="*/ 466230 h 1060925"/>
              <a:gd name="connsiteX82" fmla="*/ 834675 w 1123163"/>
              <a:gd name="connsiteY82" fmla="*/ 388937 h 1060925"/>
              <a:gd name="connsiteX83" fmla="*/ 834675 w 1123163"/>
              <a:gd name="connsiteY83" fmla="*/ 203818 h 1060925"/>
              <a:gd name="connsiteX84" fmla="*/ 976551 w 1123163"/>
              <a:gd name="connsiteY84" fmla="*/ 203818 h 1060925"/>
              <a:gd name="connsiteX85" fmla="*/ 976551 w 1123163"/>
              <a:gd name="connsiteY85" fmla="*/ 839362 h 1060925"/>
              <a:gd name="connsiteX86" fmla="*/ 937894 w 1123163"/>
              <a:gd name="connsiteY86" fmla="*/ 800705 h 1060925"/>
              <a:gd name="connsiteX87" fmla="*/ 916524 w 1123163"/>
              <a:gd name="connsiteY87" fmla="*/ 822075 h 1060925"/>
              <a:gd name="connsiteX88" fmla="*/ 1084508 w 1123163"/>
              <a:gd name="connsiteY88" fmla="*/ 990058 h 1060925"/>
              <a:gd name="connsiteX89" fmla="*/ 1087985 w 1123163"/>
              <a:gd name="connsiteY89" fmla="*/ 1022112 h 1060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1123163" h="1060925">
                <a:moveTo>
                  <a:pt x="303459" y="705096"/>
                </a:moveTo>
                <a:lnTo>
                  <a:pt x="131342" y="705096"/>
                </a:lnTo>
                <a:cubicBezTo>
                  <a:pt x="122991" y="705096"/>
                  <a:pt x="116222" y="711865"/>
                  <a:pt x="116222" y="720216"/>
                </a:cubicBezTo>
                <a:lnTo>
                  <a:pt x="116222" y="949234"/>
                </a:lnTo>
                <a:lnTo>
                  <a:pt x="30240" y="949234"/>
                </a:lnTo>
                <a:lnTo>
                  <a:pt x="30240" y="30240"/>
                </a:lnTo>
                <a:lnTo>
                  <a:pt x="1092773" y="30240"/>
                </a:lnTo>
                <a:lnTo>
                  <a:pt x="1092773" y="852164"/>
                </a:lnTo>
                <a:lnTo>
                  <a:pt x="1123013" y="852164"/>
                </a:lnTo>
                <a:lnTo>
                  <a:pt x="1123013" y="15120"/>
                </a:lnTo>
                <a:cubicBezTo>
                  <a:pt x="1123013" y="6769"/>
                  <a:pt x="1116245" y="0"/>
                  <a:pt x="1107893" y="0"/>
                </a:cubicBezTo>
                <a:lnTo>
                  <a:pt x="15120" y="0"/>
                </a:lnTo>
                <a:cubicBezTo>
                  <a:pt x="6769" y="0"/>
                  <a:pt x="0" y="6769"/>
                  <a:pt x="0" y="15120"/>
                </a:cubicBezTo>
                <a:lnTo>
                  <a:pt x="0" y="964354"/>
                </a:lnTo>
                <a:cubicBezTo>
                  <a:pt x="0" y="972705"/>
                  <a:pt x="6769" y="979474"/>
                  <a:pt x="15120" y="979474"/>
                </a:cubicBezTo>
                <a:lnTo>
                  <a:pt x="303459" y="979474"/>
                </a:lnTo>
                <a:cubicBezTo>
                  <a:pt x="311810" y="979474"/>
                  <a:pt x="318579" y="972705"/>
                  <a:pt x="318579" y="964354"/>
                </a:cubicBezTo>
                <a:lnTo>
                  <a:pt x="318579" y="720216"/>
                </a:lnTo>
                <a:cubicBezTo>
                  <a:pt x="318579" y="711865"/>
                  <a:pt x="311810" y="705096"/>
                  <a:pt x="303459" y="705096"/>
                </a:cubicBezTo>
                <a:close/>
                <a:moveTo>
                  <a:pt x="288339" y="949234"/>
                </a:moveTo>
                <a:lnTo>
                  <a:pt x="146462" y="949234"/>
                </a:lnTo>
                <a:lnTo>
                  <a:pt x="146462" y="735336"/>
                </a:lnTo>
                <a:lnTo>
                  <a:pt x="288339" y="735336"/>
                </a:lnTo>
                <a:close/>
                <a:moveTo>
                  <a:pt x="1105827" y="968537"/>
                </a:moveTo>
                <a:lnTo>
                  <a:pt x="1006740" y="869451"/>
                </a:lnTo>
                <a:lnTo>
                  <a:pt x="1006740" y="188698"/>
                </a:lnTo>
                <a:cubicBezTo>
                  <a:pt x="1006740" y="180346"/>
                  <a:pt x="999972" y="173578"/>
                  <a:pt x="991620" y="173578"/>
                </a:cubicBezTo>
                <a:lnTo>
                  <a:pt x="819555" y="173578"/>
                </a:lnTo>
                <a:cubicBezTo>
                  <a:pt x="811203" y="173578"/>
                  <a:pt x="804435" y="180346"/>
                  <a:pt x="804435" y="188698"/>
                </a:cubicBezTo>
                <a:lnTo>
                  <a:pt x="804435" y="374321"/>
                </a:lnTo>
                <a:cubicBezTo>
                  <a:pt x="673496" y="321083"/>
                  <a:pt x="524196" y="384068"/>
                  <a:pt x="470953" y="515003"/>
                </a:cubicBezTo>
                <a:cubicBezTo>
                  <a:pt x="466125" y="526882"/>
                  <a:pt x="462193" y="539109"/>
                  <a:pt x="459195" y="551578"/>
                </a:cubicBezTo>
                <a:lnTo>
                  <a:pt x="360713" y="551578"/>
                </a:lnTo>
                <a:cubicBezTo>
                  <a:pt x="352362" y="551578"/>
                  <a:pt x="345593" y="558347"/>
                  <a:pt x="345593" y="566698"/>
                </a:cubicBezTo>
                <a:lnTo>
                  <a:pt x="345593" y="964354"/>
                </a:lnTo>
                <a:cubicBezTo>
                  <a:pt x="345593" y="972705"/>
                  <a:pt x="352362" y="979474"/>
                  <a:pt x="360713" y="979474"/>
                </a:cubicBezTo>
                <a:lnTo>
                  <a:pt x="866074" y="979474"/>
                </a:lnTo>
                <a:lnTo>
                  <a:pt x="866074" y="949234"/>
                </a:lnTo>
                <a:lnTo>
                  <a:pt x="605254" y="949234"/>
                </a:lnTo>
                <a:lnTo>
                  <a:pt x="605254" y="845712"/>
                </a:lnTo>
                <a:cubicBezTo>
                  <a:pt x="676096" y="876668"/>
                  <a:pt x="757119" y="874037"/>
                  <a:pt x="825804" y="838556"/>
                </a:cubicBezTo>
                <a:lnTo>
                  <a:pt x="1030882" y="1043633"/>
                </a:lnTo>
                <a:cubicBezTo>
                  <a:pt x="1041597" y="1054550"/>
                  <a:pt x="1056208" y="1060764"/>
                  <a:pt x="1071505" y="1060920"/>
                </a:cubicBezTo>
                <a:cubicBezTo>
                  <a:pt x="1084326" y="1061117"/>
                  <a:pt x="1096689" y="1056158"/>
                  <a:pt x="1105827" y="1047161"/>
                </a:cubicBezTo>
                <a:lnTo>
                  <a:pt x="1109456" y="1043482"/>
                </a:lnTo>
                <a:cubicBezTo>
                  <a:pt x="1129061" y="1023977"/>
                  <a:pt x="1127449" y="990260"/>
                  <a:pt x="1105827" y="968537"/>
                </a:cubicBezTo>
                <a:close/>
                <a:moveTo>
                  <a:pt x="482883" y="595577"/>
                </a:moveTo>
                <a:cubicBezTo>
                  <a:pt x="486869" y="535843"/>
                  <a:pt x="514579" y="480181"/>
                  <a:pt x="559843" y="441000"/>
                </a:cubicBezTo>
                <a:cubicBezTo>
                  <a:pt x="564883" y="436716"/>
                  <a:pt x="569923" y="432684"/>
                  <a:pt x="574963" y="428904"/>
                </a:cubicBezTo>
                <a:lnTo>
                  <a:pt x="574963" y="793649"/>
                </a:lnTo>
                <a:cubicBezTo>
                  <a:pt x="565362" y="786649"/>
                  <a:pt x="556326" y="778892"/>
                  <a:pt x="547949" y="770465"/>
                </a:cubicBezTo>
                <a:lnTo>
                  <a:pt x="547949" y="769457"/>
                </a:lnTo>
                <a:lnTo>
                  <a:pt x="546941" y="769457"/>
                </a:lnTo>
                <a:cubicBezTo>
                  <a:pt x="543816" y="766282"/>
                  <a:pt x="540691" y="762955"/>
                  <a:pt x="537718" y="759377"/>
                </a:cubicBezTo>
                <a:cubicBezTo>
                  <a:pt x="498290" y="714294"/>
                  <a:pt x="478543" y="655311"/>
                  <a:pt x="482883" y="595577"/>
                </a:cubicBezTo>
                <a:close/>
                <a:moveTo>
                  <a:pt x="377043" y="949032"/>
                </a:moveTo>
                <a:lnTo>
                  <a:pt x="375682" y="949032"/>
                </a:lnTo>
                <a:lnTo>
                  <a:pt x="375682" y="581616"/>
                </a:lnTo>
                <a:lnTo>
                  <a:pt x="453651" y="581616"/>
                </a:lnTo>
                <a:cubicBezTo>
                  <a:pt x="453197" y="585548"/>
                  <a:pt x="452844" y="589529"/>
                  <a:pt x="452542" y="593511"/>
                </a:cubicBezTo>
                <a:cubicBezTo>
                  <a:pt x="447678" y="661238"/>
                  <a:pt x="470106" y="728094"/>
                  <a:pt x="514836" y="779184"/>
                </a:cubicBezTo>
                <a:cubicBezTo>
                  <a:pt x="515743" y="780243"/>
                  <a:pt x="516701" y="781200"/>
                  <a:pt x="517608" y="782208"/>
                </a:cubicBezTo>
                <a:lnTo>
                  <a:pt x="517608" y="949032"/>
                </a:lnTo>
                <a:close/>
                <a:moveTo>
                  <a:pt x="574863" y="949032"/>
                </a:moveTo>
                <a:lnTo>
                  <a:pt x="547848" y="949032"/>
                </a:lnTo>
                <a:lnTo>
                  <a:pt x="547848" y="811037"/>
                </a:lnTo>
                <a:cubicBezTo>
                  <a:pt x="556426" y="817922"/>
                  <a:pt x="565453" y="824237"/>
                  <a:pt x="574863" y="829937"/>
                </a:cubicBezTo>
                <a:close/>
                <a:moveTo>
                  <a:pt x="605103" y="812045"/>
                </a:moveTo>
                <a:lnTo>
                  <a:pt x="605103" y="410458"/>
                </a:lnTo>
                <a:cubicBezTo>
                  <a:pt x="636830" y="394148"/>
                  <a:pt x="671994" y="385666"/>
                  <a:pt x="707667" y="385711"/>
                </a:cubicBezTo>
                <a:cubicBezTo>
                  <a:pt x="712959" y="385711"/>
                  <a:pt x="718251" y="385711"/>
                  <a:pt x="723593" y="386266"/>
                </a:cubicBezTo>
                <a:cubicBezTo>
                  <a:pt x="770259" y="389386"/>
                  <a:pt x="814787" y="407010"/>
                  <a:pt x="850954" y="436666"/>
                </a:cubicBezTo>
                <a:lnTo>
                  <a:pt x="850954" y="785736"/>
                </a:lnTo>
                <a:cubicBezTo>
                  <a:pt x="781578" y="842552"/>
                  <a:pt x="685168" y="852975"/>
                  <a:pt x="605254" y="812297"/>
                </a:cubicBezTo>
                <a:close/>
                <a:moveTo>
                  <a:pt x="881043" y="466603"/>
                </a:moveTo>
                <a:cubicBezTo>
                  <a:pt x="945686" y="544003"/>
                  <a:pt x="951139" y="654893"/>
                  <a:pt x="894399" y="738260"/>
                </a:cubicBezTo>
                <a:cubicBezTo>
                  <a:pt x="890266" y="744308"/>
                  <a:pt x="885730" y="750104"/>
                  <a:pt x="881043" y="755698"/>
                </a:cubicBezTo>
                <a:close/>
                <a:moveTo>
                  <a:pt x="1087683" y="1021911"/>
                </a:moveTo>
                <a:lnTo>
                  <a:pt x="1084054" y="1025540"/>
                </a:lnTo>
                <a:cubicBezTo>
                  <a:pt x="1076192" y="1033452"/>
                  <a:pt x="1061777" y="1031840"/>
                  <a:pt x="1052000" y="1022062"/>
                </a:cubicBezTo>
                <a:lnTo>
                  <a:pt x="852516" y="822377"/>
                </a:lnTo>
                <a:cubicBezTo>
                  <a:pt x="969112" y="742281"/>
                  <a:pt x="998702" y="582826"/>
                  <a:pt x="918606" y="466230"/>
                </a:cubicBezTo>
                <a:cubicBezTo>
                  <a:pt x="896798" y="434483"/>
                  <a:pt x="868105" y="408064"/>
                  <a:pt x="834675" y="388937"/>
                </a:cubicBezTo>
                <a:lnTo>
                  <a:pt x="834675" y="203818"/>
                </a:lnTo>
                <a:lnTo>
                  <a:pt x="976551" y="203818"/>
                </a:lnTo>
                <a:lnTo>
                  <a:pt x="976551" y="839362"/>
                </a:lnTo>
                <a:lnTo>
                  <a:pt x="937894" y="800705"/>
                </a:lnTo>
                <a:lnTo>
                  <a:pt x="916524" y="822075"/>
                </a:lnTo>
                <a:lnTo>
                  <a:pt x="1084508" y="990058"/>
                </a:lnTo>
                <a:cubicBezTo>
                  <a:pt x="1094285" y="999836"/>
                  <a:pt x="1095747" y="1014250"/>
                  <a:pt x="1087985" y="1022112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DE" dirty="0"/>
          </a:p>
        </p:txBody>
      </p:sp>
      <p:sp>
        <p:nvSpPr>
          <p:cNvPr id="40" name="Graphic 1">
            <a:extLst>
              <a:ext uri="{FF2B5EF4-FFF2-40B4-BE49-F238E27FC236}">
                <a16:creationId xmlns:a16="http://schemas.microsoft.com/office/drawing/2014/main" id="{A41D5783-6626-41FD-83D1-F3997EF5A4D6}"/>
              </a:ext>
            </a:extLst>
          </p:cNvPr>
          <p:cNvSpPr>
            <a:spLocks noChangeAspect="1"/>
          </p:cNvSpPr>
          <p:nvPr/>
        </p:nvSpPr>
        <p:spPr>
          <a:xfrm>
            <a:off x="2311187" y="5893112"/>
            <a:ext cx="742962" cy="648000"/>
          </a:xfrm>
          <a:custGeom>
            <a:avLst/>
            <a:gdLst>
              <a:gd name="connsiteX0" fmla="*/ 1092773 w 1123013"/>
              <a:gd name="connsiteY0" fmla="*/ 489737 h 979474"/>
              <a:gd name="connsiteX1" fmla="*/ 1123013 w 1123013"/>
              <a:gd name="connsiteY1" fmla="*/ 489737 h 979474"/>
              <a:gd name="connsiteX2" fmla="*/ 1123013 w 1123013"/>
              <a:gd name="connsiteY2" fmla="*/ 964354 h 979474"/>
              <a:gd name="connsiteX3" fmla="*/ 1107893 w 1123013"/>
              <a:gd name="connsiteY3" fmla="*/ 979474 h 979474"/>
              <a:gd name="connsiteX4" fmla="*/ 377093 w 1123013"/>
              <a:gd name="connsiteY4" fmla="*/ 979474 h 979474"/>
              <a:gd name="connsiteX5" fmla="*/ 377093 w 1123013"/>
              <a:gd name="connsiteY5" fmla="*/ 949234 h 979474"/>
              <a:gd name="connsiteX6" fmla="*/ 1092773 w 1123013"/>
              <a:gd name="connsiteY6" fmla="*/ 949234 h 979474"/>
              <a:gd name="connsiteX7" fmla="*/ 1107893 w 1123013"/>
              <a:gd name="connsiteY7" fmla="*/ 0 h 979474"/>
              <a:gd name="connsiteX8" fmla="*/ 15120 w 1123013"/>
              <a:gd name="connsiteY8" fmla="*/ 0 h 979474"/>
              <a:gd name="connsiteX9" fmla="*/ 0 w 1123013"/>
              <a:gd name="connsiteY9" fmla="*/ 15120 h 979474"/>
              <a:gd name="connsiteX10" fmla="*/ 0 w 1123013"/>
              <a:gd name="connsiteY10" fmla="*/ 964354 h 979474"/>
              <a:gd name="connsiteX11" fmla="*/ 15120 w 1123013"/>
              <a:gd name="connsiteY11" fmla="*/ 979474 h 979474"/>
              <a:gd name="connsiteX12" fmla="*/ 267120 w 1123013"/>
              <a:gd name="connsiteY12" fmla="*/ 979474 h 979474"/>
              <a:gd name="connsiteX13" fmla="*/ 267120 w 1123013"/>
              <a:gd name="connsiteY13" fmla="*/ 949234 h 979474"/>
              <a:gd name="connsiteX14" fmla="*/ 30240 w 1123013"/>
              <a:gd name="connsiteY14" fmla="*/ 949234 h 979474"/>
              <a:gd name="connsiteX15" fmla="*/ 30240 w 1123013"/>
              <a:gd name="connsiteY15" fmla="*/ 30240 h 979474"/>
              <a:gd name="connsiteX16" fmla="*/ 1092773 w 1123013"/>
              <a:gd name="connsiteY16" fmla="*/ 30240 h 979474"/>
              <a:gd name="connsiteX17" fmla="*/ 1092773 w 1123013"/>
              <a:gd name="connsiteY17" fmla="*/ 237737 h 979474"/>
              <a:gd name="connsiteX18" fmla="*/ 1123013 w 1123013"/>
              <a:gd name="connsiteY18" fmla="*/ 237737 h 979474"/>
              <a:gd name="connsiteX19" fmla="*/ 1123013 w 1123013"/>
              <a:gd name="connsiteY19" fmla="*/ 15120 h 979474"/>
              <a:gd name="connsiteX20" fmla="*/ 1107893 w 1123013"/>
              <a:gd name="connsiteY20" fmla="*/ 0 h 979474"/>
              <a:gd name="connsiteX21" fmla="*/ 282442 w 1123013"/>
              <a:gd name="connsiteY21" fmla="*/ 334505 h 979474"/>
              <a:gd name="connsiteX22" fmla="*/ 282442 w 1123013"/>
              <a:gd name="connsiteY22" fmla="*/ 569470 h 979474"/>
              <a:gd name="connsiteX23" fmla="*/ 267322 w 1123013"/>
              <a:gd name="connsiteY23" fmla="*/ 584590 h 979474"/>
              <a:gd name="connsiteX24" fmla="*/ 230782 w 1123013"/>
              <a:gd name="connsiteY24" fmla="*/ 584590 h 979474"/>
              <a:gd name="connsiteX25" fmla="*/ 230782 w 1123013"/>
              <a:gd name="connsiteY25" fmla="*/ 673193 h 979474"/>
              <a:gd name="connsiteX26" fmla="*/ 200542 w 1123013"/>
              <a:gd name="connsiteY26" fmla="*/ 673193 h 979474"/>
              <a:gd name="connsiteX27" fmla="*/ 200542 w 1123013"/>
              <a:gd name="connsiteY27" fmla="*/ 584590 h 979474"/>
              <a:gd name="connsiteX28" fmla="*/ 164002 w 1123013"/>
              <a:gd name="connsiteY28" fmla="*/ 584590 h 979474"/>
              <a:gd name="connsiteX29" fmla="*/ 148882 w 1123013"/>
              <a:gd name="connsiteY29" fmla="*/ 569470 h 979474"/>
              <a:gd name="connsiteX30" fmla="*/ 148882 w 1123013"/>
              <a:gd name="connsiteY30" fmla="*/ 334505 h 979474"/>
              <a:gd name="connsiteX31" fmla="*/ 164002 w 1123013"/>
              <a:gd name="connsiteY31" fmla="*/ 319385 h 979474"/>
              <a:gd name="connsiteX32" fmla="*/ 200542 w 1123013"/>
              <a:gd name="connsiteY32" fmla="*/ 319385 h 979474"/>
              <a:gd name="connsiteX33" fmla="*/ 200542 w 1123013"/>
              <a:gd name="connsiteY33" fmla="*/ 235721 h 979474"/>
              <a:gd name="connsiteX34" fmla="*/ 230782 w 1123013"/>
              <a:gd name="connsiteY34" fmla="*/ 235721 h 979474"/>
              <a:gd name="connsiteX35" fmla="*/ 230782 w 1123013"/>
              <a:gd name="connsiteY35" fmla="*/ 319385 h 979474"/>
              <a:gd name="connsiteX36" fmla="*/ 267322 w 1123013"/>
              <a:gd name="connsiteY36" fmla="*/ 319385 h 979474"/>
              <a:gd name="connsiteX37" fmla="*/ 282442 w 1123013"/>
              <a:gd name="connsiteY37" fmla="*/ 334505 h 979474"/>
              <a:gd name="connsiteX38" fmla="*/ 252202 w 1123013"/>
              <a:gd name="connsiteY38" fmla="*/ 349625 h 979474"/>
              <a:gd name="connsiteX39" fmla="*/ 179122 w 1123013"/>
              <a:gd name="connsiteY39" fmla="*/ 349625 h 979474"/>
              <a:gd name="connsiteX40" fmla="*/ 179122 w 1123013"/>
              <a:gd name="connsiteY40" fmla="*/ 554350 h 979474"/>
              <a:gd name="connsiteX41" fmla="*/ 252202 w 1123013"/>
              <a:gd name="connsiteY41" fmla="*/ 554350 h 979474"/>
              <a:gd name="connsiteX42" fmla="*/ 461362 w 1123013"/>
              <a:gd name="connsiteY42" fmla="*/ 355673 h 979474"/>
              <a:gd name="connsiteX43" fmla="*/ 461362 w 1123013"/>
              <a:gd name="connsiteY43" fmla="*/ 439337 h 979474"/>
              <a:gd name="connsiteX44" fmla="*/ 497902 w 1123013"/>
              <a:gd name="connsiteY44" fmla="*/ 439337 h 979474"/>
              <a:gd name="connsiteX45" fmla="*/ 513022 w 1123013"/>
              <a:gd name="connsiteY45" fmla="*/ 454457 h 979474"/>
              <a:gd name="connsiteX46" fmla="*/ 513022 w 1123013"/>
              <a:gd name="connsiteY46" fmla="*/ 689422 h 979474"/>
              <a:gd name="connsiteX47" fmla="*/ 497902 w 1123013"/>
              <a:gd name="connsiteY47" fmla="*/ 704542 h 979474"/>
              <a:gd name="connsiteX48" fmla="*/ 461362 w 1123013"/>
              <a:gd name="connsiteY48" fmla="*/ 704542 h 979474"/>
              <a:gd name="connsiteX49" fmla="*/ 461362 w 1123013"/>
              <a:gd name="connsiteY49" fmla="*/ 793095 h 979474"/>
              <a:gd name="connsiteX50" fmla="*/ 431122 w 1123013"/>
              <a:gd name="connsiteY50" fmla="*/ 793095 h 979474"/>
              <a:gd name="connsiteX51" fmla="*/ 431122 w 1123013"/>
              <a:gd name="connsiteY51" fmla="*/ 704542 h 979474"/>
              <a:gd name="connsiteX52" fmla="*/ 394582 w 1123013"/>
              <a:gd name="connsiteY52" fmla="*/ 704542 h 979474"/>
              <a:gd name="connsiteX53" fmla="*/ 379462 w 1123013"/>
              <a:gd name="connsiteY53" fmla="*/ 689422 h 979474"/>
              <a:gd name="connsiteX54" fmla="*/ 379462 w 1123013"/>
              <a:gd name="connsiteY54" fmla="*/ 454457 h 979474"/>
              <a:gd name="connsiteX55" fmla="*/ 394582 w 1123013"/>
              <a:gd name="connsiteY55" fmla="*/ 439337 h 979474"/>
              <a:gd name="connsiteX56" fmla="*/ 431122 w 1123013"/>
              <a:gd name="connsiteY56" fmla="*/ 439337 h 979474"/>
              <a:gd name="connsiteX57" fmla="*/ 431122 w 1123013"/>
              <a:gd name="connsiteY57" fmla="*/ 355673 h 979474"/>
              <a:gd name="connsiteX58" fmla="*/ 482782 w 1123013"/>
              <a:gd name="connsiteY58" fmla="*/ 469577 h 979474"/>
              <a:gd name="connsiteX59" fmla="*/ 409702 w 1123013"/>
              <a:gd name="connsiteY59" fmla="*/ 469577 h 979474"/>
              <a:gd name="connsiteX60" fmla="*/ 409702 w 1123013"/>
              <a:gd name="connsiteY60" fmla="*/ 674302 h 979474"/>
              <a:gd name="connsiteX61" fmla="*/ 482782 w 1123013"/>
              <a:gd name="connsiteY61" fmla="*/ 674302 h 979474"/>
              <a:gd name="connsiteX62" fmla="*/ 922472 w 1123013"/>
              <a:gd name="connsiteY62" fmla="*/ 355673 h 979474"/>
              <a:gd name="connsiteX63" fmla="*/ 922472 w 1123013"/>
              <a:gd name="connsiteY63" fmla="*/ 439337 h 979474"/>
              <a:gd name="connsiteX64" fmla="*/ 959012 w 1123013"/>
              <a:gd name="connsiteY64" fmla="*/ 439337 h 979474"/>
              <a:gd name="connsiteX65" fmla="*/ 974132 w 1123013"/>
              <a:gd name="connsiteY65" fmla="*/ 454457 h 979474"/>
              <a:gd name="connsiteX66" fmla="*/ 974132 w 1123013"/>
              <a:gd name="connsiteY66" fmla="*/ 689422 h 979474"/>
              <a:gd name="connsiteX67" fmla="*/ 959012 w 1123013"/>
              <a:gd name="connsiteY67" fmla="*/ 704542 h 979474"/>
              <a:gd name="connsiteX68" fmla="*/ 922472 w 1123013"/>
              <a:gd name="connsiteY68" fmla="*/ 704542 h 979474"/>
              <a:gd name="connsiteX69" fmla="*/ 922472 w 1123013"/>
              <a:gd name="connsiteY69" fmla="*/ 793095 h 979474"/>
              <a:gd name="connsiteX70" fmla="*/ 892232 w 1123013"/>
              <a:gd name="connsiteY70" fmla="*/ 793095 h 979474"/>
              <a:gd name="connsiteX71" fmla="*/ 892232 w 1123013"/>
              <a:gd name="connsiteY71" fmla="*/ 704542 h 979474"/>
              <a:gd name="connsiteX72" fmla="*/ 855692 w 1123013"/>
              <a:gd name="connsiteY72" fmla="*/ 704542 h 979474"/>
              <a:gd name="connsiteX73" fmla="*/ 840572 w 1123013"/>
              <a:gd name="connsiteY73" fmla="*/ 689422 h 979474"/>
              <a:gd name="connsiteX74" fmla="*/ 840572 w 1123013"/>
              <a:gd name="connsiteY74" fmla="*/ 454457 h 979474"/>
              <a:gd name="connsiteX75" fmla="*/ 855692 w 1123013"/>
              <a:gd name="connsiteY75" fmla="*/ 439337 h 979474"/>
              <a:gd name="connsiteX76" fmla="*/ 892232 w 1123013"/>
              <a:gd name="connsiteY76" fmla="*/ 439337 h 979474"/>
              <a:gd name="connsiteX77" fmla="*/ 892232 w 1123013"/>
              <a:gd name="connsiteY77" fmla="*/ 355673 h 979474"/>
              <a:gd name="connsiteX78" fmla="*/ 943892 w 1123013"/>
              <a:gd name="connsiteY78" fmla="*/ 469577 h 979474"/>
              <a:gd name="connsiteX79" fmla="*/ 870812 w 1123013"/>
              <a:gd name="connsiteY79" fmla="*/ 469577 h 979474"/>
              <a:gd name="connsiteX80" fmla="*/ 870812 w 1123013"/>
              <a:gd name="connsiteY80" fmla="*/ 674302 h 979474"/>
              <a:gd name="connsiteX81" fmla="*/ 943892 w 1123013"/>
              <a:gd name="connsiteY81" fmla="*/ 674302 h 979474"/>
              <a:gd name="connsiteX82" fmla="*/ 691891 w 1123013"/>
              <a:gd name="connsiteY82" fmla="*/ 186379 h 979474"/>
              <a:gd name="connsiteX83" fmla="*/ 691891 w 1123013"/>
              <a:gd name="connsiteY83" fmla="*/ 269993 h 979474"/>
              <a:gd name="connsiteX84" fmla="*/ 728432 w 1123013"/>
              <a:gd name="connsiteY84" fmla="*/ 269993 h 979474"/>
              <a:gd name="connsiteX85" fmla="*/ 743552 w 1123013"/>
              <a:gd name="connsiteY85" fmla="*/ 285113 h 979474"/>
              <a:gd name="connsiteX86" fmla="*/ 743552 w 1123013"/>
              <a:gd name="connsiteY86" fmla="*/ 519977 h 979474"/>
              <a:gd name="connsiteX87" fmla="*/ 728432 w 1123013"/>
              <a:gd name="connsiteY87" fmla="*/ 535097 h 979474"/>
              <a:gd name="connsiteX88" fmla="*/ 691891 w 1123013"/>
              <a:gd name="connsiteY88" fmla="*/ 535097 h 979474"/>
              <a:gd name="connsiteX89" fmla="*/ 691891 w 1123013"/>
              <a:gd name="connsiteY89" fmla="*/ 623801 h 979474"/>
              <a:gd name="connsiteX90" fmla="*/ 661651 w 1123013"/>
              <a:gd name="connsiteY90" fmla="*/ 623801 h 979474"/>
              <a:gd name="connsiteX91" fmla="*/ 661651 w 1123013"/>
              <a:gd name="connsiteY91" fmla="*/ 535097 h 979474"/>
              <a:gd name="connsiteX92" fmla="*/ 625111 w 1123013"/>
              <a:gd name="connsiteY92" fmla="*/ 535097 h 979474"/>
              <a:gd name="connsiteX93" fmla="*/ 609991 w 1123013"/>
              <a:gd name="connsiteY93" fmla="*/ 519977 h 979474"/>
              <a:gd name="connsiteX94" fmla="*/ 609991 w 1123013"/>
              <a:gd name="connsiteY94" fmla="*/ 285113 h 979474"/>
              <a:gd name="connsiteX95" fmla="*/ 625111 w 1123013"/>
              <a:gd name="connsiteY95" fmla="*/ 269993 h 979474"/>
              <a:gd name="connsiteX96" fmla="*/ 661651 w 1123013"/>
              <a:gd name="connsiteY96" fmla="*/ 269993 h 979474"/>
              <a:gd name="connsiteX97" fmla="*/ 661651 w 1123013"/>
              <a:gd name="connsiteY97" fmla="*/ 186379 h 979474"/>
              <a:gd name="connsiteX98" fmla="*/ 713312 w 1123013"/>
              <a:gd name="connsiteY98" fmla="*/ 300233 h 979474"/>
              <a:gd name="connsiteX99" fmla="*/ 640231 w 1123013"/>
              <a:gd name="connsiteY99" fmla="*/ 300233 h 979474"/>
              <a:gd name="connsiteX100" fmla="*/ 640231 w 1123013"/>
              <a:gd name="connsiteY100" fmla="*/ 504857 h 979474"/>
              <a:gd name="connsiteX101" fmla="*/ 713312 w 1123013"/>
              <a:gd name="connsiteY101" fmla="*/ 504857 h 979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1123013" h="979474">
                <a:moveTo>
                  <a:pt x="1092773" y="489737"/>
                </a:moveTo>
                <a:lnTo>
                  <a:pt x="1123013" y="489737"/>
                </a:lnTo>
                <a:lnTo>
                  <a:pt x="1123013" y="964354"/>
                </a:lnTo>
                <a:cubicBezTo>
                  <a:pt x="1123013" y="972705"/>
                  <a:pt x="1116245" y="979474"/>
                  <a:pt x="1107893" y="979474"/>
                </a:cubicBezTo>
                <a:lnTo>
                  <a:pt x="377093" y="979474"/>
                </a:lnTo>
                <a:lnTo>
                  <a:pt x="377093" y="949234"/>
                </a:lnTo>
                <a:lnTo>
                  <a:pt x="1092773" y="949234"/>
                </a:lnTo>
                <a:close/>
                <a:moveTo>
                  <a:pt x="1107893" y="0"/>
                </a:moveTo>
                <a:lnTo>
                  <a:pt x="15120" y="0"/>
                </a:lnTo>
                <a:cubicBezTo>
                  <a:pt x="6769" y="0"/>
                  <a:pt x="0" y="6769"/>
                  <a:pt x="0" y="15120"/>
                </a:cubicBezTo>
                <a:lnTo>
                  <a:pt x="0" y="964354"/>
                </a:lnTo>
                <a:cubicBezTo>
                  <a:pt x="0" y="972705"/>
                  <a:pt x="6769" y="979474"/>
                  <a:pt x="15120" y="979474"/>
                </a:cubicBezTo>
                <a:lnTo>
                  <a:pt x="267120" y="979474"/>
                </a:lnTo>
                <a:lnTo>
                  <a:pt x="267120" y="949234"/>
                </a:lnTo>
                <a:lnTo>
                  <a:pt x="30240" y="949234"/>
                </a:lnTo>
                <a:lnTo>
                  <a:pt x="30240" y="30240"/>
                </a:lnTo>
                <a:lnTo>
                  <a:pt x="1092773" y="30240"/>
                </a:lnTo>
                <a:lnTo>
                  <a:pt x="1092773" y="237737"/>
                </a:lnTo>
                <a:lnTo>
                  <a:pt x="1123013" y="237737"/>
                </a:lnTo>
                <a:lnTo>
                  <a:pt x="1123013" y="15120"/>
                </a:lnTo>
                <a:cubicBezTo>
                  <a:pt x="1123013" y="6769"/>
                  <a:pt x="1116245" y="0"/>
                  <a:pt x="1107893" y="0"/>
                </a:cubicBezTo>
                <a:close/>
                <a:moveTo>
                  <a:pt x="282442" y="334505"/>
                </a:moveTo>
                <a:lnTo>
                  <a:pt x="282442" y="569470"/>
                </a:lnTo>
                <a:cubicBezTo>
                  <a:pt x="282442" y="577821"/>
                  <a:pt x="275673" y="584590"/>
                  <a:pt x="267322" y="584590"/>
                </a:cubicBezTo>
                <a:lnTo>
                  <a:pt x="230782" y="584590"/>
                </a:lnTo>
                <a:lnTo>
                  <a:pt x="230782" y="673193"/>
                </a:lnTo>
                <a:lnTo>
                  <a:pt x="200542" y="673193"/>
                </a:lnTo>
                <a:lnTo>
                  <a:pt x="200542" y="584590"/>
                </a:lnTo>
                <a:lnTo>
                  <a:pt x="164002" y="584590"/>
                </a:lnTo>
                <a:cubicBezTo>
                  <a:pt x="155650" y="584590"/>
                  <a:pt x="148882" y="577821"/>
                  <a:pt x="148882" y="569470"/>
                </a:cubicBezTo>
                <a:lnTo>
                  <a:pt x="148882" y="334505"/>
                </a:lnTo>
                <a:cubicBezTo>
                  <a:pt x="148882" y="326154"/>
                  <a:pt x="155650" y="319385"/>
                  <a:pt x="164002" y="319385"/>
                </a:cubicBezTo>
                <a:lnTo>
                  <a:pt x="200542" y="319385"/>
                </a:lnTo>
                <a:lnTo>
                  <a:pt x="200542" y="235721"/>
                </a:lnTo>
                <a:lnTo>
                  <a:pt x="230782" y="235721"/>
                </a:lnTo>
                <a:lnTo>
                  <a:pt x="230782" y="319385"/>
                </a:lnTo>
                <a:lnTo>
                  <a:pt x="267322" y="319385"/>
                </a:lnTo>
                <a:cubicBezTo>
                  <a:pt x="275673" y="319385"/>
                  <a:pt x="282442" y="326154"/>
                  <a:pt x="282442" y="334505"/>
                </a:cubicBezTo>
                <a:close/>
                <a:moveTo>
                  <a:pt x="252202" y="349625"/>
                </a:moveTo>
                <a:lnTo>
                  <a:pt x="179122" y="349625"/>
                </a:lnTo>
                <a:lnTo>
                  <a:pt x="179122" y="554350"/>
                </a:lnTo>
                <a:lnTo>
                  <a:pt x="252202" y="554350"/>
                </a:lnTo>
                <a:close/>
                <a:moveTo>
                  <a:pt x="461362" y="355673"/>
                </a:moveTo>
                <a:lnTo>
                  <a:pt x="461362" y="439337"/>
                </a:lnTo>
                <a:lnTo>
                  <a:pt x="497902" y="439337"/>
                </a:lnTo>
                <a:cubicBezTo>
                  <a:pt x="506253" y="439337"/>
                  <a:pt x="513022" y="446106"/>
                  <a:pt x="513022" y="454457"/>
                </a:cubicBezTo>
                <a:lnTo>
                  <a:pt x="513022" y="689422"/>
                </a:lnTo>
                <a:cubicBezTo>
                  <a:pt x="513022" y="697773"/>
                  <a:pt x="506253" y="704542"/>
                  <a:pt x="497902" y="704542"/>
                </a:cubicBezTo>
                <a:lnTo>
                  <a:pt x="461362" y="704542"/>
                </a:lnTo>
                <a:lnTo>
                  <a:pt x="461362" y="793095"/>
                </a:lnTo>
                <a:lnTo>
                  <a:pt x="431122" y="793095"/>
                </a:lnTo>
                <a:lnTo>
                  <a:pt x="431122" y="704542"/>
                </a:lnTo>
                <a:lnTo>
                  <a:pt x="394582" y="704542"/>
                </a:lnTo>
                <a:cubicBezTo>
                  <a:pt x="386231" y="704542"/>
                  <a:pt x="379462" y="697773"/>
                  <a:pt x="379462" y="689422"/>
                </a:cubicBezTo>
                <a:lnTo>
                  <a:pt x="379462" y="454457"/>
                </a:lnTo>
                <a:cubicBezTo>
                  <a:pt x="379462" y="446106"/>
                  <a:pt x="386231" y="439337"/>
                  <a:pt x="394582" y="439337"/>
                </a:cubicBezTo>
                <a:lnTo>
                  <a:pt x="431122" y="439337"/>
                </a:lnTo>
                <a:lnTo>
                  <a:pt x="431122" y="355673"/>
                </a:lnTo>
                <a:close/>
                <a:moveTo>
                  <a:pt x="482782" y="469577"/>
                </a:moveTo>
                <a:lnTo>
                  <a:pt x="409702" y="469577"/>
                </a:lnTo>
                <a:lnTo>
                  <a:pt x="409702" y="674302"/>
                </a:lnTo>
                <a:lnTo>
                  <a:pt x="482782" y="674302"/>
                </a:lnTo>
                <a:close/>
                <a:moveTo>
                  <a:pt x="922472" y="355673"/>
                </a:moveTo>
                <a:lnTo>
                  <a:pt x="922472" y="439337"/>
                </a:lnTo>
                <a:lnTo>
                  <a:pt x="959012" y="439337"/>
                </a:lnTo>
                <a:cubicBezTo>
                  <a:pt x="967363" y="439337"/>
                  <a:pt x="974132" y="446106"/>
                  <a:pt x="974132" y="454457"/>
                </a:cubicBezTo>
                <a:lnTo>
                  <a:pt x="974132" y="689422"/>
                </a:lnTo>
                <a:cubicBezTo>
                  <a:pt x="974132" y="697773"/>
                  <a:pt x="967363" y="704542"/>
                  <a:pt x="959012" y="704542"/>
                </a:cubicBezTo>
                <a:lnTo>
                  <a:pt x="922472" y="704542"/>
                </a:lnTo>
                <a:lnTo>
                  <a:pt x="922472" y="793095"/>
                </a:lnTo>
                <a:lnTo>
                  <a:pt x="892232" y="793095"/>
                </a:lnTo>
                <a:lnTo>
                  <a:pt x="892232" y="704542"/>
                </a:lnTo>
                <a:lnTo>
                  <a:pt x="855692" y="704542"/>
                </a:lnTo>
                <a:cubicBezTo>
                  <a:pt x="847340" y="704542"/>
                  <a:pt x="840572" y="697773"/>
                  <a:pt x="840572" y="689422"/>
                </a:cubicBezTo>
                <a:lnTo>
                  <a:pt x="840572" y="454457"/>
                </a:lnTo>
                <a:cubicBezTo>
                  <a:pt x="840572" y="446106"/>
                  <a:pt x="847340" y="439337"/>
                  <a:pt x="855692" y="439337"/>
                </a:cubicBezTo>
                <a:lnTo>
                  <a:pt x="892232" y="439337"/>
                </a:lnTo>
                <a:lnTo>
                  <a:pt x="892232" y="355673"/>
                </a:lnTo>
                <a:close/>
                <a:moveTo>
                  <a:pt x="943892" y="469577"/>
                </a:moveTo>
                <a:lnTo>
                  <a:pt x="870812" y="469577"/>
                </a:lnTo>
                <a:lnTo>
                  <a:pt x="870812" y="674302"/>
                </a:lnTo>
                <a:lnTo>
                  <a:pt x="943892" y="674302"/>
                </a:lnTo>
                <a:close/>
                <a:moveTo>
                  <a:pt x="691891" y="186379"/>
                </a:moveTo>
                <a:lnTo>
                  <a:pt x="691891" y="269993"/>
                </a:lnTo>
                <a:lnTo>
                  <a:pt x="728432" y="269993"/>
                </a:lnTo>
                <a:cubicBezTo>
                  <a:pt x="736783" y="269993"/>
                  <a:pt x="743552" y="276762"/>
                  <a:pt x="743552" y="285113"/>
                </a:cubicBezTo>
                <a:lnTo>
                  <a:pt x="743552" y="519977"/>
                </a:lnTo>
                <a:cubicBezTo>
                  <a:pt x="743552" y="528328"/>
                  <a:pt x="736783" y="535097"/>
                  <a:pt x="728432" y="535097"/>
                </a:cubicBezTo>
                <a:lnTo>
                  <a:pt x="691891" y="535097"/>
                </a:lnTo>
                <a:lnTo>
                  <a:pt x="691891" y="623801"/>
                </a:lnTo>
                <a:lnTo>
                  <a:pt x="661651" y="623801"/>
                </a:lnTo>
                <a:lnTo>
                  <a:pt x="661651" y="535097"/>
                </a:lnTo>
                <a:lnTo>
                  <a:pt x="625111" y="535097"/>
                </a:lnTo>
                <a:cubicBezTo>
                  <a:pt x="616760" y="535097"/>
                  <a:pt x="609991" y="528328"/>
                  <a:pt x="609991" y="519977"/>
                </a:cubicBezTo>
                <a:lnTo>
                  <a:pt x="609991" y="285113"/>
                </a:lnTo>
                <a:cubicBezTo>
                  <a:pt x="609991" y="276762"/>
                  <a:pt x="616760" y="269993"/>
                  <a:pt x="625111" y="269993"/>
                </a:cubicBezTo>
                <a:lnTo>
                  <a:pt x="661651" y="269993"/>
                </a:lnTo>
                <a:lnTo>
                  <a:pt x="661651" y="186379"/>
                </a:lnTo>
                <a:close/>
                <a:moveTo>
                  <a:pt x="713312" y="300233"/>
                </a:moveTo>
                <a:lnTo>
                  <a:pt x="640231" y="300233"/>
                </a:lnTo>
                <a:lnTo>
                  <a:pt x="640231" y="504857"/>
                </a:lnTo>
                <a:lnTo>
                  <a:pt x="713312" y="504857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44" name="Graphic 1">
            <a:extLst>
              <a:ext uri="{FF2B5EF4-FFF2-40B4-BE49-F238E27FC236}">
                <a16:creationId xmlns:a16="http://schemas.microsoft.com/office/drawing/2014/main" id="{7F48AC0E-1500-443C-904A-461021C34B60}"/>
              </a:ext>
            </a:extLst>
          </p:cNvPr>
          <p:cNvSpPr>
            <a:spLocks noChangeAspect="1"/>
          </p:cNvSpPr>
          <p:nvPr/>
        </p:nvSpPr>
        <p:spPr>
          <a:xfrm>
            <a:off x="5053831" y="1215905"/>
            <a:ext cx="540728" cy="648000"/>
          </a:xfrm>
          <a:custGeom>
            <a:avLst/>
            <a:gdLst>
              <a:gd name="connsiteX0" fmla="*/ 1018241 w 1131816"/>
              <a:gd name="connsiteY0" fmla="*/ 876897 h 1356349"/>
              <a:gd name="connsiteX1" fmla="*/ 990370 w 1131816"/>
              <a:gd name="connsiteY1" fmla="*/ 865154 h 1356349"/>
              <a:gd name="connsiteX2" fmla="*/ 1101250 w 1131816"/>
              <a:gd name="connsiteY2" fmla="*/ 248359 h 1356349"/>
              <a:gd name="connsiteX3" fmla="*/ 981600 w 1131816"/>
              <a:gd name="connsiteY3" fmla="*/ 204763 h 1356349"/>
              <a:gd name="connsiteX4" fmla="*/ 918298 w 1131816"/>
              <a:gd name="connsiteY4" fmla="*/ 72967 h 1356349"/>
              <a:gd name="connsiteX5" fmla="*/ 213403 w 1131816"/>
              <a:gd name="connsiteY5" fmla="*/ 72967 h 1356349"/>
              <a:gd name="connsiteX6" fmla="*/ 150101 w 1131816"/>
              <a:gd name="connsiteY6" fmla="*/ 204763 h 1356349"/>
              <a:gd name="connsiteX7" fmla="*/ 30451 w 1131816"/>
              <a:gd name="connsiteY7" fmla="*/ 248359 h 1356349"/>
              <a:gd name="connsiteX8" fmla="*/ 80851 w 1131816"/>
              <a:gd name="connsiteY8" fmla="*/ 684167 h 1356349"/>
              <a:gd name="connsiteX9" fmla="*/ 565951 w 1131816"/>
              <a:gd name="connsiteY9" fmla="*/ 1324651 h 1356349"/>
              <a:gd name="connsiteX10" fmla="*/ 876768 w 1131816"/>
              <a:gd name="connsiteY10" fmla="*/ 1069324 h 1356349"/>
              <a:gd name="connsiteX11" fmla="*/ 901162 w 1131816"/>
              <a:gd name="connsiteY11" fmla="*/ 1087166 h 1356349"/>
              <a:gd name="connsiteX12" fmla="*/ 572100 w 1131816"/>
              <a:gd name="connsiteY12" fmla="*/ 1355042 h 1356349"/>
              <a:gd name="connsiteX13" fmla="*/ 559802 w 1131816"/>
              <a:gd name="connsiteY13" fmla="*/ 1355042 h 1356349"/>
              <a:gd name="connsiteX14" fmla="*/ 214411 w 1131816"/>
              <a:gd name="connsiteY14" fmla="*/ 1064133 h 1356349"/>
              <a:gd name="connsiteX15" fmla="*/ 51317 w 1131816"/>
              <a:gd name="connsiteY15" fmla="*/ 690871 h 1356349"/>
              <a:gd name="connsiteX16" fmla="*/ 917 w 1131816"/>
              <a:gd name="connsiteY16" fmla="*/ 232231 h 1356349"/>
              <a:gd name="connsiteX17" fmla="*/ 16742 w 1131816"/>
              <a:gd name="connsiteY17" fmla="*/ 218018 h 1356349"/>
              <a:gd name="connsiteX18" fmla="*/ 129890 w 1131816"/>
              <a:gd name="connsiteY18" fmla="*/ 182738 h 1356349"/>
              <a:gd name="connsiteX19" fmla="*/ 184272 w 1131816"/>
              <a:gd name="connsiteY19" fmla="*/ 61778 h 1356349"/>
              <a:gd name="connsiteX20" fmla="*/ 193798 w 1131816"/>
              <a:gd name="connsiteY20" fmla="*/ 48422 h 1356349"/>
              <a:gd name="connsiteX21" fmla="*/ 938206 w 1131816"/>
              <a:gd name="connsiteY21" fmla="*/ 48422 h 1356349"/>
              <a:gd name="connsiteX22" fmla="*/ 947731 w 1131816"/>
              <a:gd name="connsiteY22" fmla="*/ 61778 h 1356349"/>
              <a:gd name="connsiteX23" fmla="*/ 1115261 w 1131816"/>
              <a:gd name="connsiteY23" fmla="*/ 218018 h 1356349"/>
              <a:gd name="connsiteX24" fmla="*/ 1131086 w 1131816"/>
              <a:gd name="connsiteY24" fmla="*/ 232231 h 1356349"/>
              <a:gd name="connsiteX25" fmla="*/ 1018241 w 1131816"/>
              <a:gd name="connsiteY25" fmla="*/ 876897 h 1356349"/>
              <a:gd name="connsiteX26" fmla="*/ 481632 w 1131816"/>
              <a:gd name="connsiteY26" fmla="*/ 957537 h 1356349"/>
              <a:gd name="connsiteX27" fmla="*/ 649666 w 1131816"/>
              <a:gd name="connsiteY27" fmla="*/ 957537 h 1356349"/>
              <a:gd name="connsiteX28" fmla="*/ 664786 w 1131816"/>
              <a:gd name="connsiteY28" fmla="*/ 942417 h 1356349"/>
              <a:gd name="connsiteX29" fmla="*/ 664786 w 1131816"/>
              <a:gd name="connsiteY29" fmla="*/ 735021 h 1356349"/>
              <a:gd name="connsiteX30" fmla="*/ 871980 w 1131816"/>
              <a:gd name="connsiteY30" fmla="*/ 735021 h 1356349"/>
              <a:gd name="connsiteX31" fmla="*/ 887100 w 1131816"/>
              <a:gd name="connsiteY31" fmla="*/ 719901 h 1356349"/>
              <a:gd name="connsiteX32" fmla="*/ 887100 w 1131816"/>
              <a:gd name="connsiteY32" fmla="*/ 551817 h 1356349"/>
              <a:gd name="connsiteX33" fmla="*/ 871980 w 1131816"/>
              <a:gd name="connsiteY33" fmla="*/ 536697 h 1356349"/>
              <a:gd name="connsiteX34" fmla="*/ 649666 w 1131816"/>
              <a:gd name="connsiteY34" fmla="*/ 536697 h 1356349"/>
              <a:gd name="connsiteX35" fmla="*/ 649666 w 1131816"/>
              <a:gd name="connsiteY35" fmla="*/ 566937 h 1356349"/>
              <a:gd name="connsiteX36" fmla="*/ 856860 w 1131816"/>
              <a:gd name="connsiteY36" fmla="*/ 566937 h 1356349"/>
              <a:gd name="connsiteX37" fmla="*/ 856860 w 1131816"/>
              <a:gd name="connsiteY37" fmla="*/ 704781 h 1356349"/>
              <a:gd name="connsiteX38" fmla="*/ 649666 w 1131816"/>
              <a:gd name="connsiteY38" fmla="*/ 704781 h 1356349"/>
              <a:gd name="connsiteX39" fmla="*/ 634546 w 1131816"/>
              <a:gd name="connsiteY39" fmla="*/ 719901 h 1356349"/>
              <a:gd name="connsiteX40" fmla="*/ 634546 w 1131816"/>
              <a:gd name="connsiteY40" fmla="*/ 927095 h 1356349"/>
              <a:gd name="connsiteX41" fmla="*/ 496752 w 1131816"/>
              <a:gd name="connsiteY41" fmla="*/ 927095 h 1356349"/>
              <a:gd name="connsiteX42" fmla="*/ 496752 w 1131816"/>
              <a:gd name="connsiteY42" fmla="*/ 719901 h 1356349"/>
              <a:gd name="connsiteX43" fmla="*/ 481632 w 1131816"/>
              <a:gd name="connsiteY43" fmla="*/ 704781 h 1356349"/>
              <a:gd name="connsiteX44" fmla="*/ 274438 w 1131816"/>
              <a:gd name="connsiteY44" fmla="*/ 704781 h 1356349"/>
              <a:gd name="connsiteX45" fmla="*/ 274438 w 1131816"/>
              <a:gd name="connsiteY45" fmla="*/ 566937 h 1356349"/>
              <a:gd name="connsiteX46" fmla="*/ 481632 w 1131816"/>
              <a:gd name="connsiteY46" fmla="*/ 566937 h 1356349"/>
              <a:gd name="connsiteX47" fmla="*/ 496752 w 1131816"/>
              <a:gd name="connsiteY47" fmla="*/ 551817 h 1356349"/>
              <a:gd name="connsiteX48" fmla="*/ 496752 w 1131816"/>
              <a:gd name="connsiteY48" fmla="*/ 344673 h 1356349"/>
              <a:gd name="connsiteX49" fmla="*/ 634546 w 1131816"/>
              <a:gd name="connsiteY49" fmla="*/ 344673 h 1356349"/>
              <a:gd name="connsiteX50" fmla="*/ 634546 w 1131816"/>
              <a:gd name="connsiteY50" fmla="*/ 453134 h 1356349"/>
              <a:gd name="connsiteX51" fmla="*/ 664786 w 1131816"/>
              <a:gd name="connsiteY51" fmla="*/ 453134 h 1356349"/>
              <a:gd name="connsiteX52" fmla="*/ 664786 w 1131816"/>
              <a:gd name="connsiteY52" fmla="*/ 329553 h 1356349"/>
              <a:gd name="connsiteX53" fmla="*/ 649666 w 1131816"/>
              <a:gd name="connsiteY53" fmla="*/ 314433 h 1356349"/>
              <a:gd name="connsiteX54" fmla="*/ 481632 w 1131816"/>
              <a:gd name="connsiteY54" fmla="*/ 314433 h 1356349"/>
              <a:gd name="connsiteX55" fmla="*/ 466512 w 1131816"/>
              <a:gd name="connsiteY55" fmla="*/ 329553 h 1356349"/>
              <a:gd name="connsiteX56" fmla="*/ 466512 w 1131816"/>
              <a:gd name="connsiteY56" fmla="*/ 536697 h 1356349"/>
              <a:gd name="connsiteX57" fmla="*/ 259318 w 1131816"/>
              <a:gd name="connsiteY57" fmla="*/ 536697 h 1356349"/>
              <a:gd name="connsiteX58" fmla="*/ 244198 w 1131816"/>
              <a:gd name="connsiteY58" fmla="*/ 551817 h 1356349"/>
              <a:gd name="connsiteX59" fmla="*/ 244198 w 1131816"/>
              <a:gd name="connsiteY59" fmla="*/ 719901 h 1356349"/>
              <a:gd name="connsiteX60" fmla="*/ 259318 w 1131816"/>
              <a:gd name="connsiteY60" fmla="*/ 735021 h 1356349"/>
              <a:gd name="connsiteX61" fmla="*/ 466512 w 1131816"/>
              <a:gd name="connsiteY61" fmla="*/ 735021 h 1356349"/>
              <a:gd name="connsiteX62" fmla="*/ 466512 w 1131816"/>
              <a:gd name="connsiteY62" fmla="*/ 942215 h 1356349"/>
              <a:gd name="connsiteX63" fmla="*/ 481632 w 1131816"/>
              <a:gd name="connsiteY63" fmla="*/ 957335 h 1356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131816" h="1356349">
                <a:moveTo>
                  <a:pt x="1018241" y="876897"/>
                </a:moveTo>
                <a:lnTo>
                  <a:pt x="990370" y="865154"/>
                </a:lnTo>
                <a:cubicBezTo>
                  <a:pt x="1102862" y="597580"/>
                  <a:pt x="1102812" y="314735"/>
                  <a:pt x="1101250" y="248359"/>
                </a:cubicBezTo>
                <a:cubicBezTo>
                  <a:pt x="1053017" y="247804"/>
                  <a:pt x="1012848" y="233239"/>
                  <a:pt x="981600" y="204763"/>
                </a:cubicBezTo>
                <a:cubicBezTo>
                  <a:pt x="933518" y="160965"/>
                  <a:pt x="921120" y="97511"/>
                  <a:pt x="918298" y="72967"/>
                </a:cubicBezTo>
                <a:cubicBezTo>
                  <a:pt x="759941" y="16015"/>
                  <a:pt x="371760" y="16015"/>
                  <a:pt x="213403" y="72967"/>
                </a:cubicBezTo>
                <a:cubicBezTo>
                  <a:pt x="210379" y="97511"/>
                  <a:pt x="198283" y="160965"/>
                  <a:pt x="150101" y="204763"/>
                </a:cubicBezTo>
                <a:cubicBezTo>
                  <a:pt x="118853" y="233188"/>
                  <a:pt x="78684" y="247804"/>
                  <a:pt x="30451" y="248359"/>
                </a:cubicBezTo>
                <a:cubicBezTo>
                  <a:pt x="28017" y="395214"/>
                  <a:pt x="44966" y="541747"/>
                  <a:pt x="80851" y="684167"/>
                </a:cubicBezTo>
                <a:cubicBezTo>
                  <a:pt x="136694" y="901543"/>
                  <a:pt x="266222" y="1188168"/>
                  <a:pt x="565951" y="1324651"/>
                </a:cubicBezTo>
                <a:cubicBezTo>
                  <a:pt x="689482" y="1268505"/>
                  <a:pt x="794011" y="1182623"/>
                  <a:pt x="876768" y="1069324"/>
                </a:cubicBezTo>
                <a:lnTo>
                  <a:pt x="901162" y="1087166"/>
                </a:lnTo>
                <a:cubicBezTo>
                  <a:pt x="813919" y="1206664"/>
                  <a:pt x="703190" y="1296779"/>
                  <a:pt x="572100" y="1355042"/>
                </a:cubicBezTo>
                <a:cubicBezTo>
                  <a:pt x="568184" y="1356786"/>
                  <a:pt x="563718" y="1356786"/>
                  <a:pt x="559802" y="1355042"/>
                </a:cubicBezTo>
                <a:cubicBezTo>
                  <a:pt x="420346" y="1293100"/>
                  <a:pt x="304174" y="1195223"/>
                  <a:pt x="214411" y="1064133"/>
                </a:cubicBezTo>
                <a:cubicBezTo>
                  <a:pt x="142944" y="959704"/>
                  <a:pt x="88058" y="834107"/>
                  <a:pt x="51317" y="690871"/>
                </a:cubicBezTo>
                <a:cubicBezTo>
                  <a:pt x="-11028" y="447691"/>
                  <a:pt x="917" y="234196"/>
                  <a:pt x="917" y="232231"/>
                </a:cubicBezTo>
                <a:cubicBezTo>
                  <a:pt x="1406" y="223955"/>
                  <a:pt x="8462" y="217615"/>
                  <a:pt x="16742" y="218018"/>
                </a:cubicBezTo>
                <a:cubicBezTo>
                  <a:pt x="63514" y="220286"/>
                  <a:pt x="101566" y="208341"/>
                  <a:pt x="129890" y="182738"/>
                </a:cubicBezTo>
                <a:cubicBezTo>
                  <a:pt x="180290" y="136975"/>
                  <a:pt x="184222" y="62584"/>
                  <a:pt x="184272" y="61778"/>
                </a:cubicBezTo>
                <a:cubicBezTo>
                  <a:pt x="184544" y="55841"/>
                  <a:pt x="188274" y="50614"/>
                  <a:pt x="193798" y="48422"/>
                </a:cubicBezTo>
                <a:cubicBezTo>
                  <a:pt x="357295" y="-16141"/>
                  <a:pt x="774708" y="-16141"/>
                  <a:pt x="938206" y="48422"/>
                </a:cubicBezTo>
                <a:cubicBezTo>
                  <a:pt x="943729" y="50614"/>
                  <a:pt x="947459" y="55841"/>
                  <a:pt x="947731" y="61778"/>
                </a:cubicBezTo>
                <a:cubicBezTo>
                  <a:pt x="948084" y="68431"/>
                  <a:pt x="957559" y="225679"/>
                  <a:pt x="1115261" y="218018"/>
                </a:cubicBezTo>
                <a:cubicBezTo>
                  <a:pt x="1123541" y="217615"/>
                  <a:pt x="1130597" y="223955"/>
                  <a:pt x="1131086" y="232231"/>
                </a:cubicBezTo>
                <a:cubicBezTo>
                  <a:pt x="1130885" y="235406"/>
                  <a:pt x="1148827" y="566282"/>
                  <a:pt x="1018241" y="876897"/>
                </a:cubicBezTo>
                <a:close/>
                <a:moveTo>
                  <a:pt x="481632" y="957537"/>
                </a:moveTo>
                <a:lnTo>
                  <a:pt x="649666" y="957537"/>
                </a:lnTo>
                <a:cubicBezTo>
                  <a:pt x="658017" y="957537"/>
                  <a:pt x="664786" y="950768"/>
                  <a:pt x="664786" y="942417"/>
                </a:cubicBezTo>
                <a:lnTo>
                  <a:pt x="664786" y="735021"/>
                </a:lnTo>
                <a:lnTo>
                  <a:pt x="871980" y="735021"/>
                </a:lnTo>
                <a:cubicBezTo>
                  <a:pt x="880331" y="735021"/>
                  <a:pt x="887100" y="728252"/>
                  <a:pt x="887100" y="719901"/>
                </a:cubicBezTo>
                <a:lnTo>
                  <a:pt x="887100" y="551817"/>
                </a:lnTo>
                <a:cubicBezTo>
                  <a:pt x="887100" y="543466"/>
                  <a:pt x="880331" y="536697"/>
                  <a:pt x="871980" y="536697"/>
                </a:cubicBezTo>
                <a:lnTo>
                  <a:pt x="649666" y="536697"/>
                </a:lnTo>
                <a:lnTo>
                  <a:pt x="649666" y="566937"/>
                </a:lnTo>
                <a:lnTo>
                  <a:pt x="856860" y="566937"/>
                </a:lnTo>
                <a:lnTo>
                  <a:pt x="856860" y="704781"/>
                </a:lnTo>
                <a:lnTo>
                  <a:pt x="649666" y="704781"/>
                </a:lnTo>
                <a:cubicBezTo>
                  <a:pt x="641314" y="704781"/>
                  <a:pt x="634546" y="711550"/>
                  <a:pt x="634546" y="719901"/>
                </a:cubicBezTo>
                <a:lnTo>
                  <a:pt x="634546" y="927095"/>
                </a:lnTo>
                <a:lnTo>
                  <a:pt x="496752" y="927095"/>
                </a:lnTo>
                <a:lnTo>
                  <a:pt x="496752" y="719901"/>
                </a:lnTo>
                <a:cubicBezTo>
                  <a:pt x="496752" y="711550"/>
                  <a:pt x="489983" y="704781"/>
                  <a:pt x="481632" y="704781"/>
                </a:cubicBezTo>
                <a:lnTo>
                  <a:pt x="274438" y="704781"/>
                </a:lnTo>
                <a:lnTo>
                  <a:pt x="274438" y="566937"/>
                </a:lnTo>
                <a:lnTo>
                  <a:pt x="481632" y="566937"/>
                </a:lnTo>
                <a:cubicBezTo>
                  <a:pt x="489983" y="566937"/>
                  <a:pt x="496752" y="560168"/>
                  <a:pt x="496752" y="551817"/>
                </a:cubicBezTo>
                <a:lnTo>
                  <a:pt x="496752" y="344673"/>
                </a:lnTo>
                <a:lnTo>
                  <a:pt x="634546" y="344673"/>
                </a:lnTo>
                <a:lnTo>
                  <a:pt x="634546" y="453134"/>
                </a:lnTo>
                <a:lnTo>
                  <a:pt x="664786" y="453134"/>
                </a:lnTo>
                <a:lnTo>
                  <a:pt x="664786" y="329553"/>
                </a:lnTo>
                <a:cubicBezTo>
                  <a:pt x="664786" y="321202"/>
                  <a:pt x="658017" y="314433"/>
                  <a:pt x="649666" y="314433"/>
                </a:cubicBezTo>
                <a:lnTo>
                  <a:pt x="481632" y="314433"/>
                </a:lnTo>
                <a:cubicBezTo>
                  <a:pt x="473281" y="314433"/>
                  <a:pt x="466512" y="321202"/>
                  <a:pt x="466512" y="329553"/>
                </a:cubicBezTo>
                <a:lnTo>
                  <a:pt x="466512" y="536697"/>
                </a:lnTo>
                <a:lnTo>
                  <a:pt x="259318" y="536697"/>
                </a:lnTo>
                <a:cubicBezTo>
                  <a:pt x="250966" y="536697"/>
                  <a:pt x="244198" y="543466"/>
                  <a:pt x="244198" y="551817"/>
                </a:cubicBezTo>
                <a:lnTo>
                  <a:pt x="244198" y="719901"/>
                </a:lnTo>
                <a:cubicBezTo>
                  <a:pt x="244198" y="728252"/>
                  <a:pt x="250966" y="735021"/>
                  <a:pt x="259318" y="735021"/>
                </a:cubicBezTo>
                <a:lnTo>
                  <a:pt x="466512" y="735021"/>
                </a:lnTo>
                <a:lnTo>
                  <a:pt x="466512" y="942215"/>
                </a:lnTo>
                <a:cubicBezTo>
                  <a:pt x="466512" y="950567"/>
                  <a:pt x="473281" y="957335"/>
                  <a:pt x="481632" y="957335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  <p:sp>
        <p:nvSpPr>
          <p:cNvPr id="45" name="Graphic 1">
            <a:extLst>
              <a:ext uri="{FF2B5EF4-FFF2-40B4-BE49-F238E27FC236}">
                <a16:creationId xmlns:a16="http://schemas.microsoft.com/office/drawing/2014/main" id="{76B5DCBB-4444-4B28-B023-AE0C8EABAE9F}"/>
              </a:ext>
            </a:extLst>
          </p:cNvPr>
          <p:cNvSpPr>
            <a:spLocks noChangeAspect="1"/>
          </p:cNvSpPr>
          <p:nvPr/>
        </p:nvSpPr>
        <p:spPr>
          <a:xfrm>
            <a:off x="5968986" y="1245505"/>
            <a:ext cx="854731" cy="648000"/>
          </a:xfrm>
          <a:custGeom>
            <a:avLst/>
            <a:gdLst>
              <a:gd name="connsiteX0" fmla="*/ 1670105 w 1671113"/>
              <a:gd name="connsiteY0" fmla="*/ 593735 h 1266927"/>
              <a:gd name="connsiteX1" fmla="*/ 1476216 w 1671113"/>
              <a:gd name="connsiteY1" fmla="*/ 104855 h 1266927"/>
              <a:gd name="connsiteX2" fmla="*/ 1462155 w 1671113"/>
              <a:gd name="connsiteY2" fmla="*/ 95329 h 1266927"/>
              <a:gd name="connsiteX3" fmla="*/ 943035 w 1671113"/>
              <a:gd name="connsiteY3" fmla="*/ 95329 h 1266927"/>
              <a:gd name="connsiteX4" fmla="*/ 795357 w 1671113"/>
              <a:gd name="connsiteY4" fmla="*/ 3203 h 1266927"/>
              <a:gd name="connsiteX5" fmla="*/ 703231 w 1671113"/>
              <a:gd name="connsiteY5" fmla="*/ 95329 h 1266927"/>
              <a:gd name="connsiteX6" fmla="*/ 209009 w 1671113"/>
              <a:gd name="connsiteY6" fmla="*/ 95329 h 1266927"/>
              <a:gd name="connsiteX7" fmla="*/ 194947 w 1671113"/>
              <a:gd name="connsiteY7" fmla="*/ 104855 h 1266927"/>
              <a:gd name="connsiteX8" fmla="*/ 1058 w 1671113"/>
              <a:gd name="connsiteY8" fmla="*/ 593735 h 1266927"/>
              <a:gd name="connsiteX9" fmla="*/ 0 w 1671113"/>
              <a:gd name="connsiteY9" fmla="*/ 599329 h 1266927"/>
              <a:gd name="connsiteX10" fmla="*/ 209009 w 1671113"/>
              <a:gd name="connsiteY10" fmla="*/ 808338 h 1266927"/>
              <a:gd name="connsiteX11" fmla="*/ 418018 w 1671113"/>
              <a:gd name="connsiteY11" fmla="*/ 599329 h 1266927"/>
              <a:gd name="connsiteX12" fmla="*/ 416959 w 1671113"/>
              <a:gd name="connsiteY12" fmla="*/ 593735 h 1266927"/>
              <a:gd name="connsiteX13" fmla="*/ 233302 w 1671113"/>
              <a:gd name="connsiteY13" fmla="*/ 130660 h 1266927"/>
              <a:gd name="connsiteX14" fmla="*/ 758822 w 1671113"/>
              <a:gd name="connsiteY14" fmla="*/ 234282 h 1266927"/>
              <a:gd name="connsiteX15" fmla="*/ 745315 w 1671113"/>
              <a:gd name="connsiteY15" fmla="*/ 1104892 h 1266927"/>
              <a:gd name="connsiteX16" fmla="*/ 416304 w 1671113"/>
              <a:gd name="connsiteY16" fmla="*/ 1237746 h 1266927"/>
              <a:gd name="connsiteX17" fmla="*/ 407797 w 1671113"/>
              <a:gd name="connsiteY17" fmla="*/ 1257367 h 1266927"/>
              <a:gd name="connsiteX18" fmla="*/ 421949 w 1671113"/>
              <a:gd name="connsiteY18" fmla="*/ 1266928 h 1266927"/>
              <a:gd name="connsiteX19" fmla="*/ 1224418 w 1671113"/>
              <a:gd name="connsiteY19" fmla="*/ 1266928 h 1266927"/>
              <a:gd name="connsiteX20" fmla="*/ 1239286 w 1671113"/>
              <a:gd name="connsiteY20" fmla="*/ 1251561 h 1266927"/>
              <a:gd name="connsiteX21" fmla="*/ 1229458 w 1671113"/>
              <a:gd name="connsiteY21" fmla="*/ 1237645 h 1266927"/>
              <a:gd name="connsiteX22" fmla="*/ 873281 w 1671113"/>
              <a:gd name="connsiteY22" fmla="*/ 1104690 h 1266927"/>
              <a:gd name="connsiteX23" fmla="*/ 875095 w 1671113"/>
              <a:gd name="connsiteY23" fmla="*/ 935699 h 1266927"/>
              <a:gd name="connsiteX24" fmla="*/ 844855 w 1671113"/>
              <a:gd name="connsiteY24" fmla="*/ 935346 h 1266927"/>
              <a:gd name="connsiteX25" fmla="*/ 842940 w 1671113"/>
              <a:gd name="connsiteY25" fmla="*/ 1114972 h 1266927"/>
              <a:gd name="connsiteX26" fmla="*/ 852768 w 1671113"/>
              <a:gd name="connsiteY26" fmla="*/ 1129336 h 1266927"/>
              <a:gd name="connsiteX27" fmla="*/ 1140451 w 1671113"/>
              <a:gd name="connsiteY27" fmla="*/ 1236688 h 1266927"/>
              <a:gd name="connsiteX28" fmla="*/ 499766 w 1671113"/>
              <a:gd name="connsiteY28" fmla="*/ 1236688 h 1266927"/>
              <a:gd name="connsiteX29" fmla="*/ 765929 w 1671113"/>
              <a:gd name="connsiteY29" fmla="*/ 1129184 h 1266927"/>
              <a:gd name="connsiteX30" fmla="*/ 775404 w 1671113"/>
              <a:gd name="connsiteY30" fmla="*/ 1115375 h 1266927"/>
              <a:gd name="connsiteX31" fmla="*/ 789315 w 1671113"/>
              <a:gd name="connsiteY31" fmla="*/ 219716 h 1266927"/>
              <a:gd name="connsiteX32" fmla="*/ 781049 w 1671113"/>
              <a:gd name="connsiteY32" fmla="*/ 206008 h 1266927"/>
              <a:gd name="connsiteX33" fmla="*/ 740346 w 1671113"/>
              <a:gd name="connsiteY33" fmla="*/ 81036 h 1266927"/>
              <a:gd name="connsiteX34" fmla="*/ 865318 w 1671113"/>
              <a:gd name="connsiteY34" fmla="*/ 40333 h 1266927"/>
              <a:gd name="connsiteX35" fmla="*/ 906021 w 1671113"/>
              <a:gd name="connsiteY35" fmla="*/ 165305 h 1266927"/>
              <a:gd name="connsiteX36" fmla="*/ 865318 w 1671113"/>
              <a:gd name="connsiteY36" fmla="*/ 206008 h 1266927"/>
              <a:gd name="connsiteX37" fmla="*/ 857052 w 1671113"/>
              <a:gd name="connsiteY37" fmla="*/ 219212 h 1266927"/>
              <a:gd name="connsiteX38" fmla="*/ 847275 w 1671113"/>
              <a:gd name="connsiteY38" fmla="*/ 800526 h 1266927"/>
              <a:gd name="connsiteX39" fmla="*/ 877515 w 1671113"/>
              <a:gd name="connsiteY39" fmla="*/ 801030 h 1266927"/>
              <a:gd name="connsiteX40" fmla="*/ 887141 w 1671113"/>
              <a:gd name="connsiteY40" fmla="*/ 228436 h 1266927"/>
              <a:gd name="connsiteX41" fmla="*/ 946462 w 1671113"/>
              <a:gd name="connsiteY41" fmla="*/ 125569 h 1266927"/>
              <a:gd name="connsiteX42" fmla="*/ 1307326 w 1671113"/>
              <a:gd name="connsiteY42" fmla="*/ 125569 h 1266927"/>
              <a:gd name="connsiteX43" fmla="*/ 968285 w 1671113"/>
              <a:gd name="connsiteY43" fmla="*/ 192400 h 1266927"/>
              <a:gd name="connsiteX44" fmla="*/ 974131 w 1671113"/>
              <a:gd name="connsiteY44" fmla="*/ 222085 h 1266927"/>
              <a:gd name="connsiteX45" fmla="*/ 1437811 w 1671113"/>
              <a:gd name="connsiteY45" fmla="*/ 130660 h 1266927"/>
              <a:gd name="connsiteX46" fmla="*/ 1254154 w 1671113"/>
              <a:gd name="connsiteY46" fmla="*/ 593735 h 1266927"/>
              <a:gd name="connsiteX47" fmla="*/ 1253095 w 1671113"/>
              <a:gd name="connsiteY47" fmla="*/ 599329 h 1266927"/>
              <a:gd name="connsiteX48" fmla="*/ 1462104 w 1671113"/>
              <a:gd name="connsiteY48" fmla="*/ 808338 h 1266927"/>
              <a:gd name="connsiteX49" fmla="*/ 1671113 w 1671113"/>
              <a:gd name="connsiteY49" fmla="*/ 599329 h 1266927"/>
              <a:gd name="connsiteX50" fmla="*/ 1670105 w 1671113"/>
              <a:gd name="connsiteY50" fmla="*/ 593735 h 1266927"/>
              <a:gd name="connsiteX51" fmla="*/ 724198 w 1671113"/>
              <a:gd name="connsiteY51" fmla="*/ 196633 h 1266927"/>
              <a:gd name="connsiteX52" fmla="*/ 363838 w 1671113"/>
              <a:gd name="connsiteY52" fmla="*/ 125569 h 1266927"/>
              <a:gd name="connsiteX53" fmla="*/ 700106 w 1671113"/>
              <a:gd name="connsiteY53" fmla="*/ 125569 h 1266927"/>
              <a:gd name="connsiteX54" fmla="*/ 724198 w 1671113"/>
              <a:gd name="connsiteY54" fmla="*/ 196633 h 1266927"/>
              <a:gd name="connsiteX55" fmla="*/ 209009 w 1671113"/>
              <a:gd name="connsiteY55" fmla="*/ 778098 h 1266927"/>
              <a:gd name="connsiteX56" fmla="*/ 30240 w 1671113"/>
              <a:gd name="connsiteY56" fmla="*/ 602152 h 1266927"/>
              <a:gd name="connsiteX57" fmla="*/ 209009 w 1671113"/>
              <a:gd name="connsiteY57" fmla="*/ 151475 h 1266927"/>
              <a:gd name="connsiteX58" fmla="*/ 387778 w 1671113"/>
              <a:gd name="connsiteY58" fmla="*/ 602152 h 1266927"/>
              <a:gd name="connsiteX59" fmla="*/ 209009 w 1671113"/>
              <a:gd name="connsiteY59" fmla="*/ 778098 h 1266927"/>
              <a:gd name="connsiteX60" fmla="*/ 1462155 w 1671113"/>
              <a:gd name="connsiteY60" fmla="*/ 778098 h 1266927"/>
              <a:gd name="connsiteX61" fmla="*/ 1283386 w 1671113"/>
              <a:gd name="connsiteY61" fmla="*/ 602152 h 1266927"/>
              <a:gd name="connsiteX62" fmla="*/ 1462155 w 1671113"/>
              <a:gd name="connsiteY62" fmla="*/ 151475 h 1266927"/>
              <a:gd name="connsiteX63" fmla="*/ 1640923 w 1671113"/>
              <a:gd name="connsiteY63" fmla="*/ 602152 h 1266927"/>
              <a:gd name="connsiteX64" fmla="*/ 1462155 w 1671113"/>
              <a:gd name="connsiteY64" fmla="*/ 778098 h 1266927"/>
              <a:gd name="connsiteX65" fmla="*/ 1384286 w 1671113"/>
              <a:gd name="connsiteY65" fmla="*/ 593584 h 1266927"/>
              <a:gd name="connsiteX66" fmla="*/ 1540022 w 1671113"/>
              <a:gd name="connsiteY66" fmla="*/ 593584 h 1266927"/>
              <a:gd name="connsiteX67" fmla="*/ 1540022 w 1671113"/>
              <a:gd name="connsiteY67" fmla="*/ 623824 h 1266927"/>
              <a:gd name="connsiteX68" fmla="*/ 1384286 w 1671113"/>
              <a:gd name="connsiteY68" fmla="*/ 623824 h 1266927"/>
              <a:gd name="connsiteX69" fmla="*/ 224129 w 1671113"/>
              <a:gd name="connsiteY69" fmla="*/ 530029 h 1266927"/>
              <a:gd name="connsiteX70" fmla="*/ 224129 w 1671113"/>
              <a:gd name="connsiteY70" fmla="*/ 592727 h 1266927"/>
              <a:gd name="connsiteX71" fmla="*/ 286877 w 1671113"/>
              <a:gd name="connsiteY71" fmla="*/ 592727 h 1266927"/>
              <a:gd name="connsiteX72" fmla="*/ 286877 w 1671113"/>
              <a:gd name="connsiteY72" fmla="*/ 622967 h 1266927"/>
              <a:gd name="connsiteX73" fmla="*/ 224129 w 1671113"/>
              <a:gd name="connsiteY73" fmla="*/ 622967 h 1266927"/>
              <a:gd name="connsiteX74" fmla="*/ 224129 w 1671113"/>
              <a:gd name="connsiteY74" fmla="*/ 685715 h 1266927"/>
              <a:gd name="connsiteX75" fmla="*/ 193889 w 1671113"/>
              <a:gd name="connsiteY75" fmla="*/ 685715 h 1266927"/>
              <a:gd name="connsiteX76" fmla="*/ 193889 w 1671113"/>
              <a:gd name="connsiteY76" fmla="*/ 622967 h 1266927"/>
              <a:gd name="connsiteX77" fmla="*/ 131141 w 1671113"/>
              <a:gd name="connsiteY77" fmla="*/ 622967 h 1266927"/>
              <a:gd name="connsiteX78" fmla="*/ 131141 w 1671113"/>
              <a:gd name="connsiteY78" fmla="*/ 592727 h 1266927"/>
              <a:gd name="connsiteX79" fmla="*/ 193889 w 1671113"/>
              <a:gd name="connsiteY79" fmla="*/ 592727 h 1266927"/>
              <a:gd name="connsiteX80" fmla="*/ 193889 w 1671113"/>
              <a:gd name="connsiteY80" fmla="*/ 530029 h 1266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1671113" h="1266927">
                <a:moveTo>
                  <a:pt x="1670105" y="593735"/>
                </a:moveTo>
                <a:lnTo>
                  <a:pt x="1476216" y="104855"/>
                </a:lnTo>
                <a:cubicBezTo>
                  <a:pt x="1473923" y="99099"/>
                  <a:pt x="1468349" y="95324"/>
                  <a:pt x="1462155" y="95329"/>
                </a:cubicBezTo>
                <a:lnTo>
                  <a:pt x="943035" y="95329"/>
                </a:lnTo>
                <a:cubicBezTo>
                  <a:pt x="927693" y="29109"/>
                  <a:pt x="861578" y="-12139"/>
                  <a:pt x="795357" y="3203"/>
                </a:cubicBezTo>
                <a:cubicBezTo>
                  <a:pt x="749579" y="13807"/>
                  <a:pt x="713835" y="49551"/>
                  <a:pt x="703231" y="95329"/>
                </a:cubicBezTo>
                <a:lnTo>
                  <a:pt x="209009" y="95329"/>
                </a:lnTo>
                <a:cubicBezTo>
                  <a:pt x="202815" y="95324"/>
                  <a:pt x="197240" y="99099"/>
                  <a:pt x="194947" y="104855"/>
                </a:cubicBezTo>
                <a:lnTo>
                  <a:pt x="1058" y="593735"/>
                </a:lnTo>
                <a:cubicBezTo>
                  <a:pt x="354" y="595514"/>
                  <a:pt x="-4" y="597414"/>
                  <a:pt x="0" y="599329"/>
                </a:cubicBezTo>
                <a:cubicBezTo>
                  <a:pt x="0" y="714760"/>
                  <a:pt x="93578" y="808338"/>
                  <a:pt x="209009" y="808338"/>
                </a:cubicBezTo>
                <a:cubicBezTo>
                  <a:pt x="324440" y="808338"/>
                  <a:pt x="418018" y="714760"/>
                  <a:pt x="418018" y="599329"/>
                </a:cubicBezTo>
                <a:cubicBezTo>
                  <a:pt x="418023" y="597414"/>
                  <a:pt x="417665" y="595514"/>
                  <a:pt x="416959" y="593735"/>
                </a:cubicBezTo>
                <a:lnTo>
                  <a:pt x="233302" y="130660"/>
                </a:lnTo>
                <a:lnTo>
                  <a:pt x="758822" y="234282"/>
                </a:lnTo>
                <a:lnTo>
                  <a:pt x="745315" y="1104892"/>
                </a:lnTo>
                <a:lnTo>
                  <a:pt x="416304" y="1237746"/>
                </a:lnTo>
                <a:cubicBezTo>
                  <a:pt x="408537" y="1240815"/>
                  <a:pt x="404732" y="1249600"/>
                  <a:pt x="407797" y="1257367"/>
                </a:cubicBezTo>
                <a:cubicBezTo>
                  <a:pt x="410090" y="1263168"/>
                  <a:pt x="415709" y="1266963"/>
                  <a:pt x="421949" y="1266928"/>
                </a:cubicBezTo>
                <a:lnTo>
                  <a:pt x="1224418" y="1266928"/>
                </a:lnTo>
                <a:cubicBezTo>
                  <a:pt x="1232769" y="1266792"/>
                  <a:pt x="1239422" y="1259907"/>
                  <a:pt x="1239286" y="1251561"/>
                </a:cubicBezTo>
                <a:cubicBezTo>
                  <a:pt x="1239185" y="1245341"/>
                  <a:pt x="1235284" y="1239823"/>
                  <a:pt x="1229458" y="1237645"/>
                </a:cubicBezTo>
                <a:lnTo>
                  <a:pt x="873281" y="1104690"/>
                </a:lnTo>
                <a:lnTo>
                  <a:pt x="875095" y="935699"/>
                </a:lnTo>
                <a:lnTo>
                  <a:pt x="844855" y="935346"/>
                </a:lnTo>
                <a:lnTo>
                  <a:pt x="842940" y="1114972"/>
                </a:lnTo>
                <a:cubicBezTo>
                  <a:pt x="842854" y="1121352"/>
                  <a:pt x="846791" y="1127103"/>
                  <a:pt x="852768" y="1129336"/>
                </a:cubicBezTo>
                <a:lnTo>
                  <a:pt x="1140451" y="1236688"/>
                </a:lnTo>
                <a:lnTo>
                  <a:pt x="499766" y="1236688"/>
                </a:lnTo>
                <a:lnTo>
                  <a:pt x="765929" y="1129184"/>
                </a:lnTo>
                <a:cubicBezTo>
                  <a:pt x="771579" y="1126911"/>
                  <a:pt x="775318" y="1121468"/>
                  <a:pt x="775404" y="1115375"/>
                </a:cubicBezTo>
                <a:lnTo>
                  <a:pt x="789315" y="219716"/>
                </a:lnTo>
                <a:cubicBezTo>
                  <a:pt x="789400" y="213946"/>
                  <a:pt x="786195" y="208623"/>
                  <a:pt x="781049" y="206008"/>
                </a:cubicBezTo>
                <a:cubicBezTo>
                  <a:pt x="735301" y="182738"/>
                  <a:pt x="717076" y="126784"/>
                  <a:pt x="740346" y="81036"/>
                </a:cubicBezTo>
                <a:cubicBezTo>
                  <a:pt x="763615" y="35288"/>
                  <a:pt x="819570" y="17063"/>
                  <a:pt x="865318" y="40333"/>
                </a:cubicBezTo>
                <a:cubicBezTo>
                  <a:pt x="911066" y="63602"/>
                  <a:pt x="929290" y="119556"/>
                  <a:pt x="906021" y="165305"/>
                </a:cubicBezTo>
                <a:cubicBezTo>
                  <a:pt x="897105" y="182839"/>
                  <a:pt x="882852" y="197087"/>
                  <a:pt x="865318" y="206008"/>
                </a:cubicBezTo>
                <a:cubicBezTo>
                  <a:pt x="860333" y="208543"/>
                  <a:pt x="857153" y="213623"/>
                  <a:pt x="857052" y="219212"/>
                </a:cubicBezTo>
                <a:lnTo>
                  <a:pt x="847275" y="800526"/>
                </a:lnTo>
                <a:lnTo>
                  <a:pt x="877515" y="801030"/>
                </a:lnTo>
                <a:lnTo>
                  <a:pt x="887141" y="228436"/>
                </a:lnTo>
                <a:cubicBezTo>
                  <a:pt x="923383" y="206723"/>
                  <a:pt x="945822" y="167815"/>
                  <a:pt x="946462" y="125569"/>
                </a:cubicBezTo>
                <a:lnTo>
                  <a:pt x="1307326" y="125569"/>
                </a:lnTo>
                <a:lnTo>
                  <a:pt x="968285" y="192400"/>
                </a:lnTo>
                <a:lnTo>
                  <a:pt x="974131" y="222085"/>
                </a:lnTo>
                <a:lnTo>
                  <a:pt x="1437811" y="130660"/>
                </a:lnTo>
                <a:lnTo>
                  <a:pt x="1254154" y="593735"/>
                </a:lnTo>
                <a:cubicBezTo>
                  <a:pt x="1253448" y="595514"/>
                  <a:pt x="1253090" y="597414"/>
                  <a:pt x="1253095" y="599329"/>
                </a:cubicBezTo>
                <a:cubicBezTo>
                  <a:pt x="1253095" y="714760"/>
                  <a:pt x="1346673" y="808338"/>
                  <a:pt x="1462104" y="808338"/>
                </a:cubicBezTo>
                <a:cubicBezTo>
                  <a:pt x="1577535" y="808338"/>
                  <a:pt x="1671113" y="714760"/>
                  <a:pt x="1671113" y="599329"/>
                </a:cubicBezTo>
                <a:cubicBezTo>
                  <a:pt x="1671133" y="597419"/>
                  <a:pt x="1670790" y="595519"/>
                  <a:pt x="1670105" y="593735"/>
                </a:cubicBezTo>
                <a:close/>
                <a:moveTo>
                  <a:pt x="724198" y="196633"/>
                </a:moveTo>
                <a:lnTo>
                  <a:pt x="363838" y="125569"/>
                </a:lnTo>
                <a:lnTo>
                  <a:pt x="700106" y="125569"/>
                </a:lnTo>
                <a:cubicBezTo>
                  <a:pt x="700505" y="151193"/>
                  <a:pt x="708932" y="176050"/>
                  <a:pt x="724198" y="196633"/>
                </a:cubicBezTo>
                <a:close/>
                <a:moveTo>
                  <a:pt x="209009" y="778098"/>
                </a:moveTo>
                <a:cubicBezTo>
                  <a:pt x="111424" y="777977"/>
                  <a:pt x="31916" y="699721"/>
                  <a:pt x="30240" y="602152"/>
                </a:cubicBezTo>
                <a:lnTo>
                  <a:pt x="209009" y="151475"/>
                </a:lnTo>
                <a:lnTo>
                  <a:pt x="387778" y="602152"/>
                </a:lnTo>
                <a:cubicBezTo>
                  <a:pt x="386104" y="699721"/>
                  <a:pt x="306593" y="777977"/>
                  <a:pt x="209009" y="778098"/>
                </a:cubicBezTo>
                <a:close/>
                <a:moveTo>
                  <a:pt x="1462155" y="778098"/>
                </a:moveTo>
                <a:cubicBezTo>
                  <a:pt x="1364570" y="777977"/>
                  <a:pt x="1285059" y="699721"/>
                  <a:pt x="1283386" y="602152"/>
                </a:cubicBezTo>
                <a:lnTo>
                  <a:pt x="1462155" y="151475"/>
                </a:lnTo>
                <a:lnTo>
                  <a:pt x="1640923" y="602152"/>
                </a:lnTo>
                <a:cubicBezTo>
                  <a:pt x="1639250" y="699721"/>
                  <a:pt x="1559739" y="777977"/>
                  <a:pt x="1462155" y="778098"/>
                </a:cubicBezTo>
                <a:close/>
                <a:moveTo>
                  <a:pt x="1384286" y="593584"/>
                </a:moveTo>
                <a:lnTo>
                  <a:pt x="1540022" y="593584"/>
                </a:lnTo>
                <a:lnTo>
                  <a:pt x="1540022" y="623824"/>
                </a:lnTo>
                <a:lnTo>
                  <a:pt x="1384286" y="623824"/>
                </a:lnTo>
                <a:close/>
                <a:moveTo>
                  <a:pt x="224129" y="530029"/>
                </a:moveTo>
                <a:lnTo>
                  <a:pt x="224129" y="592727"/>
                </a:lnTo>
                <a:lnTo>
                  <a:pt x="286877" y="592727"/>
                </a:lnTo>
                <a:lnTo>
                  <a:pt x="286877" y="622967"/>
                </a:lnTo>
                <a:lnTo>
                  <a:pt x="224129" y="622967"/>
                </a:lnTo>
                <a:lnTo>
                  <a:pt x="224129" y="685715"/>
                </a:lnTo>
                <a:lnTo>
                  <a:pt x="193889" y="685715"/>
                </a:lnTo>
                <a:lnTo>
                  <a:pt x="193889" y="622967"/>
                </a:lnTo>
                <a:lnTo>
                  <a:pt x="131141" y="622967"/>
                </a:lnTo>
                <a:lnTo>
                  <a:pt x="131141" y="592727"/>
                </a:lnTo>
                <a:lnTo>
                  <a:pt x="193889" y="592727"/>
                </a:lnTo>
                <a:lnTo>
                  <a:pt x="193889" y="530029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  <p:sp>
        <p:nvSpPr>
          <p:cNvPr id="46" name="Graphic 1">
            <a:extLst>
              <a:ext uri="{FF2B5EF4-FFF2-40B4-BE49-F238E27FC236}">
                <a16:creationId xmlns:a16="http://schemas.microsoft.com/office/drawing/2014/main" id="{8E41D19C-FC51-4514-B072-0D62DEB2E54A}"/>
              </a:ext>
            </a:extLst>
          </p:cNvPr>
          <p:cNvSpPr>
            <a:spLocks noChangeAspect="1"/>
          </p:cNvSpPr>
          <p:nvPr/>
        </p:nvSpPr>
        <p:spPr>
          <a:xfrm>
            <a:off x="4923977" y="2150571"/>
            <a:ext cx="753794" cy="648000"/>
          </a:xfrm>
          <a:custGeom>
            <a:avLst/>
            <a:gdLst>
              <a:gd name="connsiteX0" fmla="*/ 1523139 w 1524105"/>
              <a:gd name="connsiteY0" fmla="*/ 498406 h 1310198"/>
              <a:gd name="connsiteX1" fmla="*/ 1329250 w 1524105"/>
              <a:gd name="connsiteY1" fmla="*/ 9526 h 1310198"/>
              <a:gd name="connsiteX2" fmla="*/ 1315188 w 1524105"/>
              <a:gd name="connsiteY2" fmla="*/ 0 h 1310198"/>
              <a:gd name="connsiteX3" fmla="*/ 1311307 w 1524105"/>
              <a:gd name="connsiteY3" fmla="*/ 554 h 1310198"/>
              <a:gd name="connsiteX4" fmla="*/ 1311307 w 1524105"/>
              <a:gd name="connsiteY4" fmla="*/ 554 h 1310198"/>
              <a:gd name="connsiteX5" fmla="*/ 914105 w 1524105"/>
              <a:gd name="connsiteY5" fmla="*/ 107050 h 1310198"/>
              <a:gd name="connsiteX6" fmla="*/ 746878 w 1524105"/>
              <a:gd name="connsiteY6" fmla="*/ 58777 h 1310198"/>
              <a:gd name="connsiteX7" fmla="*/ 684130 w 1524105"/>
              <a:gd name="connsiteY7" fmla="*/ 180986 h 1310198"/>
              <a:gd name="connsiteX8" fmla="*/ 681559 w 1524105"/>
              <a:gd name="connsiteY8" fmla="*/ 171662 h 1310198"/>
              <a:gd name="connsiteX9" fmla="*/ 204977 w 1524105"/>
              <a:gd name="connsiteY9" fmla="*/ 304315 h 1310198"/>
              <a:gd name="connsiteX10" fmla="*/ 204977 w 1524105"/>
              <a:gd name="connsiteY10" fmla="*/ 304315 h 1310198"/>
              <a:gd name="connsiteX11" fmla="*/ 194897 w 1524105"/>
              <a:gd name="connsiteY11" fmla="*/ 313286 h 1310198"/>
              <a:gd name="connsiteX12" fmla="*/ 1058 w 1524105"/>
              <a:gd name="connsiteY12" fmla="*/ 802166 h 1310198"/>
              <a:gd name="connsiteX13" fmla="*/ 0 w 1524105"/>
              <a:gd name="connsiteY13" fmla="*/ 807761 h 1310198"/>
              <a:gd name="connsiteX14" fmla="*/ 209009 w 1524105"/>
              <a:gd name="connsiteY14" fmla="*/ 1016770 h 1310198"/>
              <a:gd name="connsiteX15" fmla="*/ 418018 w 1524105"/>
              <a:gd name="connsiteY15" fmla="*/ 807761 h 1310198"/>
              <a:gd name="connsiteX16" fmla="*/ 416959 w 1524105"/>
              <a:gd name="connsiteY16" fmla="*/ 802166 h 1310198"/>
              <a:gd name="connsiteX17" fmla="*/ 230479 w 1524105"/>
              <a:gd name="connsiteY17" fmla="*/ 332388 h 1310198"/>
              <a:gd name="connsiteX18" fmla="*/ 741938 w 1524105"/>
              <a:gd name="connsiteY18" fmla="*/ 292975 h 1310198"/>
              <a:gd name="connsiteX19" fmla="*/ 728683 w 1524105"/>
              <a:gd name="connsiteY19" fmla="*/ 1148162 h 1310198"/>
              <a:gd name="connsiteX20" fmla="*/ 399521 w 1524105"/>
              <a:gd name="connsiteY20" fmla="*/ 1281067 h 1310198"/>
              <a:gd name="connsiteX21" fmla="*/ 391195 w 1524105"/>
              <a:gd name="connsiteY21" fmla="*/ 1300764 h 1310198"/>
              <a:gd name="connsiteX22" fmla="*/ 405166 w 1524105"/>
              <a:gd name="connsiteY22" fmla="*/ 1310199 h 1310198"/>
              <a:gd name="connsiteX23" fmla="*/ 1207584 w 1524105"/>
              <a:gd name="connsiteY23" fmla="*/ 1310199 h 1310198"/>
              <a:gd name="connsiteX24" fmla="*/ 1222699 w 1524105"/>
              <a:gd name="connsiteY24" fmla="*/ 1295073 h 1310198"/>
              <a:gd name="connsiteX25" fmla="*/ 1212876 w 1524105"/>
              <a:gd name="connsiteY25" fmla="*/ 1280916 h 1310198"/>
              <a:gd name="connsiteX26" fmla="*/ 856699 w 1524105"/>
              <a:gd name="connsiteY26" fmla="*/ 1148011 h 1310198"/>
              <a:gd name="connsiteX27" fmla="*/ 858463 w 1524105"/>
              <a:gd name="connsiteY27" fmla="*/ 978970 h 1310198"/>
              <a:gd name="connsiteX28" fmla="*/ 828223 w 1524105"/>
              <a:gd name="connsiteY28" fmla="*/ 978667 h 1310198"/>
              <a:gd name="connsiteX29" fmla="*/ 826358 w 1524105"/>
              <a:gd name="connsiteY29" fmla="*/ 1158293 h 1310198"/>
              <a:gd name="connsiteX30" fmla="*/ 836187 w 1524105"/>
              <a:gd name="connsiteY30" fmla="*/ 1172606 h 1310198"/>
              <a:gd name="connsiteX31" fmla="*/ 1123870 w 1524105"/>
              <a:gd name="connsiteY31" fmla="*/ 1280059 h 1310198"/>
              <a:gd name="connsiteX32" fmla="*/ 482983 w 1524105"/>
              <a:gd name="connsiteY32" fmla="*/ 1280059 h 1310198"/>
              <a:gd name="connsiteX33" fmla="*/ 749146 w 1524105"/>
              <a:gd name="connsiteY33" fmla="*/ 1172556 h 1310198"/>
              <a:gd name="connsiteX34" fmla="*/ 758621 w 1524105"/>
              <a:gd name="connsiteY34" fmla="*/ 1158797 h 1310198"/>
              <a:gd name="connsiteX35" fmla="*/ 772178 w 1524105"/>
              <a:gd name="connsiteY35" fmla="*/ 290657 h 1310198"/>
              <a:gd name="connsiteX36" fmla="*/ 772178 w 1524105"/>
              <a:gd name="connsiteY36" fmla="*/ 290657 h 1310198"/>
              <a:gd name="connsiteX37" fmla="*/ 772178 w 1524105"/>
              <a:gd name="connsiteY37" fmla="*/ 290052 h 1310198"/>
              <a:gd name="connsiteX38" fmla="*/ 772632 w 1524105"/>
              <a:gd name="connsiteY38" fmla="*/ 262987 h 1310198"/>
              <a:gd name="connsiteX39" fmla="*/ 764366 w 1524105"/>
              <a:gd name="connsiteY39" fmla="*/ 249329 h 1310198"/>
              <a:gd name="connsiteX40" fmla="*/ 723961 w 1524105"/>
              <a:gd name="connsiteY40" fmla="*/ 124261 h 1310198"/>
              <a:gd name="connsiteX41" fmla="*/ 849028 w 1524105"/>
              <a:gd name="connsiteY41" fmla="*/ 83856 h 1310198"/>
              <a:gd name="connsiteX42" fmla="*/ 889434 w 1524105"/>
              <a:gd name="connsiteY42" fmla="*/ 208923 h 1310198"/>
              <a:gd name="connsiteX43" fmla="*/ 872978 w 1524105"/>
              <a:gd name="connsiteY43" fmla="*/ 231739 h 1310198"/>
              <a:gd name="connsiteX44" fmla="*/ 872021 w 1524105"/>
              <a:gd name="connsiteY44" fmla="*/ 232092 h 1310198"/>
              <a:gd name="connsiteX45" fmla="*/ 872021 w 1524105"/>
              <a:gd name="connsiteY45" fmla="*/ 232546 h 1310198"/>
              <a:gd name="connsiteX46" fmla="*/ 848484 w 1524105"/>
              <a:gd name="connsiteY46" fmla="*/ 249581 h 1310198"/>
              <a:gd name="connsiteX47" fmla="*/ 840218 w 1524105"/>
              <a:gd name="connsiteY47" fmla="*/ 262786 h 1310198"/>
              <a:gd name="connsiteX48" fmla="*/ 830441 w 1524105"/>
              <a:gd name="connsiteY48" fmla="*/ 844099 h 1310198"/>
              <a:gd name="connsiteX49" fmla="*/ 860681 w 1524105"/>
              <a:gd name="connsiteY49" fmla="*/ 844603 h 1310198"/>
              <a:gd name="connsiteX50" fmla="*/ 870307 w 1524105"/>
              <a:gd name="connsiteY50" fmla="*/ 271958 h 1310198"/>
              <a:gd name="connsiteX51" fmla="*/ 889107 w 1524105"/>
              <a:gd name="connsiteY51" fmla="*/ 257947 h 1310198"/>
              <a:gd name="connsiteX52" fmla="*/ 1209449 w 1524105"/>
              <a:gd name="connsiteY52" fmla="*/ 138650 h 1310198"/>
              <a:gd name="connsiteX53" fmla="*/ 1198915 w 1524105"/>
              <a:gd name="connsiteY53" fmla="*/ 110275 h 1310198"/>
              <a:gd name="connsiteX54" fmla="*/ 920153 w 1524105"/>
              <a:gd name="connsiteY54" fmla="*/ 214099 h 1310198"/>
              <a:gd name="connsiteX55" fmla="*/ 928670 w 1524105"/>
              <a:gd name="connsiteY55" fmla="*/ 152258 h 1310198"/>
              <a:gd name="connsiteX56" fmla="*/ 925394 w 1524105"/>
              <a:gd name="connsiteY56" fmla="*/ 135526 h 1310198"/>
              <a:gd name="connsiteX57" fmla="*/ 1289938 w 1524105"/>
              <a:gd name="connsiteY57" fmla="*/ 37750 h 1310198"/>
              <a:gd name="connsiteX58" fmla="*/ 1107137 w 1524105"/>
              <a:gd name="connsiteY58" fmla="*/ 498658 h 1310198"/>
              <a:gd name="connsiteX59" fmla="*/ 1106079 w 1524105"/>
              <a:gd name="connsiteY59" fmla="*/ 504252 h 1310198"/>
              <a:gd name="connsiteX60" fmla="*/ 1315087 w 1524105"/>
              <a:gd name="connsiteY60" fmla="*/ 713261 h 1310198"/>
              <a:gd name="connsiteX61" fmla="*/ 1524096 w 1524105"/>
              <a:gd name="connsiteY61" fmla="*/ 504252 h 1310198"/>
              <a:gd name="connsiteX62" fmla="*/ 1523139 w 1524105"/>
              <a:gd name="connsiteY62" fmla="*/ 498406 h 1310198"/>
              <a:gd name="connsiteX63" fmla="*/ 209059 w 1524105"/>
              <a:gd name="connsiteY63" fmla="*/ 986530 h 1310198"/>
              <a:gd name="connsiteX64" fmla="*/ 30290 w 1524105"/>
              <a:gd name="connsiteY64" fmla="*/ 810583 h 1310198"/>
              <a:gd name="connsiteX65" fmla="*/ 209059 w 1524105"/>
              <a:gd name="connsiteY65" fmla="*/ 359906 h 1310198"/>
              <a:gd name="connsiteX66" fmla="*/ 380419 w 1524105"/>
              <a:gd name="connsiteY66" fmla="*/ 792641 h 1310198"/>
              <a:gd name="connsiteX67" fmla="*/ 123278 w 1524105"/>
              <a:gd name="connsiteY67" fmla="*/ 792641 h 1310198"/>
              <a:gd name="connsiteX68" fmla="*/ 123278 w 1524105"/>
              <a:gd name="connsiteY68" fmla="*/ 822881 h 1310198"/>
              <a:gd name="connsiteX69" fmla="*/ 387122 w 1524105"/>
              <a:gd name="connsiteY69" fmla="*/ 822881 h 1310198"/>
              <a:gd name="connsiteX70" fmla="*/ 209059 w 1524105"/>
              <a:gd name="connsiteY70" fmla="*/ 986530 h 1310198"/>
              <a:gd name="connsiteX71" fmla="*/ 730598 w 1524105"/>
              <a:gd name="connsiteY71" fmla="*/ 263542 h 1310198"/>
              <a:gd name="connsiteX72" fmla="*/ 362275 w 1524105"/>
              <a:gd name="connsiteY72" fmla="*/ 291917 h 1310198"/>
              <a:gd name="connsiteX73" fmla="*/ 688212 w 1524105"/>
              <a:gd name="connsiteY73" fmla="*/ 201197 h 1310198"/>
              <a:gd name="connsiteX74" fmla="*/ 730598 w 1524105"/>
              <a:gd name="connsiteY74" fmla="*/ 263542 h 1310198"/>
              <a:gd name="connsiteX75" fmla="*/ 1315239 w 1524105"/>
              <a:gd name="connsiteY75" fmla="*/ 682769 h 1310198"/>
              <a:gd name="connsiteX76" fmla="*/ 1136520 w 1524105"/>
              <a:gd name="connsiteY76" fmla="*/ 506822 h 1310198"/>
              <a:gd name="connsiteX77" fmla="*/ 1315239 w 1524105"/>
              <a:gd name="connsiteY77" fmla="*/ 56146 h 1310198"/>
              <a:gd name="connsiteX78" fmla="*/ 1486800 w 1524105"/>
              <a:gd name="connsiteY78" fmla="*/ 488779 h 1310198"/>
              <a:gd name="connsiteX79" fmla="*/ 1229357 w 1524105"/>
              <a:gd name="connsiteY79" fmla="*/ 488779 h 1310198"/>
              <a:gd name="connsiteX80" fmla="*/ 1229357 w 1524105"/>
              <a:gd name="connsiteY80" fmla="*/ 519019 h 1310198"/>
              <a:gd name="connsiteX81" fmla="*/ 1493251 w 1524105"/>
              <a:gd name="connsiteY81" fmla="*/ 519019 h 1310198"/>
              <a:gd name="connsiteX82" fmla="*/ 1315138 w 1524105"/>
              <a:gd name="connsiteY82" fmla="*/ 682769 h 1310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524105" h="1310198">
                <a:moveTo>
                  <a:pt x="1523139" y="498406"/>
                </a:moveTo>
                <a:lnTo>
                  <a:pt x="1329250" y="9526"/>
                </a:lnTo>
                <a:cubicBezTo>
                  <a:pt x="1326957" y="3770"/>
                  <a:pt x="1321382" y="-5"/>
                  <a:pt x="1315188" y="0"/>
                </a:cubicBezTo>
                <a:cubicBezTo>
                  <a:pt x="1313878" y="10"/>
                  <a:pt x="1312567" y="197"/>
                  <a:pt x="1311307" y="554"/>
                </a:cubicBezTo>
                <a:lnTo>
                  <a:pt x="1311307" y="554"/>
                </a:lnTo>
                <a:lnTo>
                  <a:pt x="914105" y="107050"/>
                </a:lnTo>
                <a:cubicBezTo>
                  <a:pt x="881254" y="47542"/>
                  <a:pt x="806385" y="25931"/>
                  <a:pt x="746878" y="58777"/>
                </a:cubicBezTo>
                <a:cubicBezTo>
                  <a:pt x="703055" y="82963"/>
                  <a:pt x="678248" y="131282"/>
                  <a:pt x="684130" y="180986"/>
                </a:cubicBezTo>
                <a:lnTo>
                  <a:pt x="681559" y="171662"/>
                </a:lnTo>
                <a:lnTo>
                  <a:pt x="204977" y="304315"/>
                </a:lnTo>
                <a:lnTo>
                  <a:pt x="204977" y="304315"/>
                </a:lnTo>
                <a:cubicBezTo>
                  <a:pt x="200395" y="305555"/>
                  <a:pt x="196661" y="308881"/>
                  <a:pt x="194897" y="313286"/>
                </a:cubicBezTo>
                <a:lnTo>
                  <a:pt x="1058" y="802166"/>
                </a:lnTo>
                <a:cubicBezTo>
                  <a:pt x="354" y="803946"/>
                  <a:pt x="-4" y="805846"/>
                  <a:pt x="0" y="807761"/>
                </a:cubicBezTo>
                <a:cubicBezTo>
                  <a:pt x="0" y="923192"/>
                  <a:pt x="93578" y="1016770"/>
                  <a:pt x="209009" y="1016770"/>
                </a:cubicBezTo>
                <a:cubicBezTo>
                  <a:pt x="324440" y="1016770"/>
                  <a:pt x="418018" y="923192"/>
                  <a:pt x="418018" y="807761"/>
                </a:cubicBezTo>
                <a:cubicBezTo>
                  <a:pt x="418023" y="805846"/>
                  <a:pt x="417665" y="803946"/>
                  <a:pt x="416959" y="802166"/>
                </a:cubicBezTo>
                <a:lnTo>
                  <a:pt x="230479" y="332388"/>
                </a:lnTo>
                <a:lnTo>
                  <a:pt x="741938" y="292975"/>
                </a:lnTo>
                <a:lnTo>
                  <a:pt x="728683" y="1148162"/>
                </a:lnTo>
                <a:lnTo>
                  <a:pt x="399521" y="1281067"/>
                </a:lnTo>
                <a:cubicBezTo>
                  <a:pt x="391784" y="1284207"/>
                  <a:pt x="388055" y="1293022"/>
                  <a:pt x="391195" y="1300764"/>
                </a:cubicBezTo>
                <a:cubicBezTo>
                  <a:pt x="393503" y="1306454"/>
                  <a:pt x="399022" y="1310183"/>
                  <a:pt x="405166" y="1310199"/>
                </a:cubicBezTo>
                <a:lnTo>
                  <a:pt x="1207584" y="1310199"/>
                </a:lnTo>
                <a:cubicBezTo>
                  <a:pt x="1215935" y="1310199"/>
                  <a:pt x="1222704" y="1303425"/>
                  <a:pt x="1222699" y="1295073"/>
                </a:cubicBezTo>
                <a:cubicBezTo>
                  <a:pt x="1222699" y="1288768"/>
                  <a:pt x="1218783" y="1283124"/>
                  <a:pt x="1212876" y="1280916"/>
                </a:cubicBezTo>
                <a:lnTo>
                  <a:pt x="856699" y="1148011"/>
                </a:lnTo>
                <a:lnTo>
                  <a:pt x="858463" y="978970"/>
                </a:lnTo>
                <a:lnTo>
                  <a:pt x="828223" y="978667"/>
                </a:lnTo>
                <a:lnTo>
                  <a:pt x="826358" y="1158293"/>
                </a:lnTo>
                <a:cubicBezTo>
                  <a:pt x="826293" y="1164658"/>
                  <a:pt x="830224" y="1170379"/>
                  <a:pt x="836187" y="1172606"/>
                </a:cubicBezTo>
                <a:lnTo>
                  <a:pt x="1123870" y="1280059"/>
                </a:lnTo>
                <a:lnTo>
                  <a:pt x="482983" y="1280059"/>
                </a:lnTo>
                <a:lnTo>
                  <a:pt x="749146" y="1172556"/>
                </a:lnTo>
                <a:cubicBezTo>
                  <a:pt x="754780" y="1170288"/>
                  <a:pt x="758515" y="1164870"/>
                  <a:pt x="758621" y="1158797"/>
                </a:cubicBezTo>
                <a:lnTo>
                  <a:pt x="772178" y="290657"/>
                </a:lnTo>
                <a:lnTo>
                  <a:pt x="772178" y="290657"/>
                </a:lnTo>
                <a:lnTo>
                  <a:pt x="772178" y="290052"/>
                </a:lnTo>
                <a:lnTo>
                  <a:pt x="772632" y="262987"/>
                </a:lnTo>
                <a:cubicBezTo>
                  <a:pt x="772703" y="257232"/>
                  <a:pt x="769497" y="251940"/>
                  <a:pt x="764366" y="249329"/>
                </a:cubicBezTo>
                <a:cubicBezTo>
                  <a:pt x="718674" y="225948"/>
                  <a:pt x="700580" y="169954"/>
                  <a:pt x="723961" y="124261"/>
                </a:cubicBezTo>
                <a:cubicBezTo>
                  <a:pt x="747341" y="78564"/>
                  <a:pt x="803336" y="60475"/>
                  <a:pt x="849028" y="83856"/>
                </a:cubicBezTo>
                <a:cubicBezTo>
                  <a:pt x="894721" y="107231"/>
                  <a:pt x="912815" y="163225"/>
                  <a:pt x="889434" y="208923"/>
                </a:cubicBezTo>
                <a:cubicBezTo>
                  <a:pt x="885140" y="217320"/>
                  <a:pt x="879591" y="225011"/>
                  <a:pt x="872978" y="231739"/>
                </a:cubicBezTo>
                <a:lnTo>
                  <a:pt x="872021" y="232092"/>
                </a:lnTo>
                <a:lnTo>
                  <a:pt x="872021" y="232546"/>
                </a:lnTo>
                <a:cubicBezTo>
                  <a:pt x="865091" y="239395"/>
                  <a:pt x="857153" y="245136"/>
                  <a:pt x="848484" y="249581"/>
                </a:cubicBezTo>
                <a:cubicBezTo>
                  <a:pt x="843500" y="252116"/>
                  <a:pt x="840319" y="257196"/>
                  <a:pt x="840218" y="262786"/>
                </a:cubicBezTo>
                <a:lnTo>
                  <a:pt x="830441" y="844099"/>
                </a:lnTo>
                <a:lnTo>
                  <a:pt x="860681" y="844603"/>
                </a:lnTo>
                <a:lnTo>
                  <a:pt x="870307" y="271958"/>
                </a:lnTo>
                <a:cubicBezTo>
                  <a:pt x="877000" y="267891"/>
                  <a:pt x="883295" y="263199"/>
                  <a:pt x="889107" y="257947"/>
                </a:cubicBezTo>
                <a:lnTo>
                  <a:pt x="1209449" y="138650"/>
                </a:lnTo>
                <a:lnTo>
                  <a:pt x="1198915" y="110275"/>
                </a:lnTo>
                <a:lnTo>
                  <a:pt x="920153" y="214099"/>
                </a:lnTo>
                <a:cubicBezTo>
                  <a:pt x="928222" y="194549"/>
                  <a:pt x="931155" y="173260"/>
                  <a:pt x="928670" y="152258"/>
                </a:cubicBezTo>
                <a:cubicBezTo>
                  <a:pt x="927990" y="146609"/>
                  <a:pt x="926896" y="141014"/>
                  <a:pt x="925394" y="135526"/>
                </a:cubicBezTo>
                <a:lnTo>
                  <a:pt x="1289938" y="37750"/>
                </a:lnTo>
                <a:lnTo>
                  <a:pt x="1107137" y="498658"/>
                </a:lnTo>
                <a:cubicBezTo>
                  <a:pt x="1106431" y="500437"/>
                  <a:pt x="1106073" y="502337"/>
                  <a:pt x="1106079" y="504252"/>
                </a:cubicBezTo>
                <a:cubicBezTo>
                  <a:pt x="1106079" y="619683"/>
                  <a:pt x="1199656" y="713261"/>
                  <a:pt x="1315087" y="713261"/>
                </a:cubicBezTo>
                <a:cubicBezTo>
                  <a:pt x="1430518" y="713261"/>
                  <a:pt x="1524096" y="619683"/>
                  <a:pt x="1524096" y="504252"/>
                </a:cubicBezTo>
                <a:cubicBezTo>
                  <a:pt x="1524167" y="502261"/>
                  <a:pt x="1523839" y="500270"/>
                  <a:pt x="1523139" y="498406"/>
                </a:cubicBezTo>
                <a:close/>
                <a:moveTo>
                  <a:pt x="209059" y="986530"/>
                </a:moveTo>
                <a:cubicBezTo>
                  <a:pt x="111475" y="986409"/>
                  <a:pt x="31964" y="908153"/>
                  <a:pt x="30290" y="810583"/>
                </a:cubicBezTo>
                <a:lnTo>
                  <a:pt x="209059" y="359906"/>
                </a:lnTo>
                <a:lnTo>
                  <a:pt x="380419" y="792641"/>
                </a:lnTo>
                <a:lnTo>
                  <a:pt x="123278" y="792641"/>
                </a:lnTo>
                <a:lnTo>
                  <a:pt x="123278" y="822881"/>
                </a:lnTo>
                <a:lnTo>
                  <a:pt x="387122" y="822881"/>
                </a:lnTo>
                <a:cubicBezTo>
                  <a:pt x="379179" y="915350"/>
                  <a:pt x="301866" y="986399"/>
                  <a:pt x="209059" y="986530"/>
                </a:cubicBezTo>
                <a:close/>
                <a:moveTo>
                  <a:pt x="730598" y="263542"/>
                </a:moveTo>
                <a:lnTo>
                  <a:pt x="362275" y="291917"/>
                </a:lnTo>
                <a:lnTo>
                  <a:pt x="688212" y="201197"/>
                </a:lnTo>
                <a:cubicBezTo>
                  <a:pt x="695419" y="225928"/>
                  <a:pt x="710252" y="247746"/>
                  <a:pt x="730598" y="263542"/>
                </a:cubicBezTo>
                <a:close/>
                <a:moveTo>
                  <a:pt x="1315239" y="682769"/>
                </a:moveTo>
                <a:cubicBezTo>
                  <a:pt x="1217664" y="682648"/>
                  <a:pt x="1138168" y="604382"/>
                  <a:pt x="1136520" y="506822"/>
                </a:cubicBezTo>
                <a:lnTo>
                  <a:pt x="1315239" y="56146"/>
                </a:lnTo>
                <a:lnTo>
                  <a:pt x="1486800" y="488779"/>
                </a:lnTo>
                <a:lnTo>
                  <a:pt x="1229357" y="488779"/>
                </a:lnTo>
                <a:lnTo>
                  <a:pt x="1229357" y="519019"/>
                </a:lnTo>
                <a:lnTo>
                  <a:pt x="1493251" y="519019"/>
                </a:lnTo>
                <a:cubicBezTo>
                  <a:pt x="1485354" y="611544"/>
                  <a:pt x="1408000" y="682663"/>
                  <a:pt x="1315138" y="682769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  <p:sp>
        <p:nvSpPr>
          <p:cNvPr id="47" name="Graphic 1">
            <a:extLst>
              <a:ext uri="{FF2B5EF4-FFF2-40B4-BE49-F238E27FC236}">
                <a16:creationId xmlns:a16="http://schemas.microsoft.com/office/drawing/2014/main" id="{657E7253-E5EA-4EF6-AEEF-9486781FC3E4}"/>
              </a:ext>
            </a:extLst>
          </p:cNvPr>
          <p:cNvSpPr>
            <a:spLocks noChangeAspect="1"/>
          </p:cNvSpPr>
          <p:nvPr/>
        </p:nvSpPr>
        <p:spPr>
          <a:xfrm>
            <a:off x="6221354" y="2149854"/>
            <a:ext cx="448689" cy="648000"/>
          </a:xfrm>
          <a:custGeom>
            <a:avLst/>
            <a:gdLst>
              <a:gd name="connsiteX0" fmla="*/ 893592 w 908711"/>
              <a:gd name="connsiteY0" fmla="*/ 276343 h 1454795"/>
              <a:gd name="connsiteX1" fmla="*/ 793346 w 908711"/>
              <a:gd name="connsiteY1" fmla="*/ 276343 h 1454795"/>
              <a:gd name="connsiteX2" fmla="*/ 793346 w 908711"/>
              <a:gd name="connsiteY2" fmla="*/ 306583 h 1454795"/>
              <a:gd name="connsiteX3" fmla="*/ 878472 w 908711"/>
              <a:gd name="connsiteY3" fmla="*/ 306583 h 1454795"/>
              <a:gd name="connsiteX4" fmla="*/ 878472 w 908711"/>
              <a:gd name="connsiteY4" fmla="*/ 1364983 h 1454795"/>
              <a:gd name="connsiteX5" fmla="*/ 818698 w 908711"/>
              <a:gd name="connsiteY5" fmla="*/ 1424758 h 1454795"/>
              <a:gd name="connsiteX6" fmla="*/ 90014 w 908711"/>
              <a:gd name="connsiteY6" fmla="*/ 1424758 h 1454795"/>
              <a:gd name="connsiteX7" fmla="*/ 30240 w 908711"/>
              <a:gd name="connsiteY7" fmla="*/ 1364983 h 1454795"/>
              <a:gd name="connsiteX8" fmla="*/ 30240 w 908711"/>
              <a:gd name="connsiteY8" fmla="*/ 306583 h 1454795"/>
              <a:gd name="connsiteX9" fmla="*/ 201197 w 908711"/>
              <a:gd name="connsiteY9" fmla="*/ 306583 h 1454795"/>
              <a:gd name="connsiteX10" fmla="*/ 201197 w 908711"/>
              <a:gd name="connsiteY10" fmla="*/ 594720 h 1454795"/>
              <a:gd name="connsiteX11" fmla="*/ 216317 w 908711"/>
              <a:gd name="connsiteY11" fmla="*/ 609840 h 1454795"/>
              <a:gd name="connsiteX12" fmla="*/ 692395 w 908711"/>
              <a:gd name="connsiteY12" fmla="*/ 609840 h 1454795"/>
              <a:gd name="connsiteX13" fmla="*/ 707515 w 908711"/>
              <a:gd name="connsiteY13" fmla="*/ 594720 h 1454795"/>
              <a:gd name="connsiteX14" fmla="*/ 707515 w 908711"/>
              <a:gd name="connsiteY14" fmla="*/ 65520 h 1454795"/>
              <a:gd name="connsiteX15" fmla="*/ 641995 w 908711"/>
              <a:gd name="connsiteY15" fmla="*/ 0 h 1454795"/>
              <a:gd name="connsiteX16" fmla="*/ 266515 w 908711"/>
              <a:gd name="connsiteY16" fmla="*/ 0 h 1454795"/>
              <a:gd name="connsiteX17" fmla="*/ 200995 w 908711"/>
              <a:gd name="connsiteY17" fmla="*/ 65520 h 1454795"/>
              <a:gd name="connsiteX18" fmla="*/ 200995 w 908711"/>
              <a:gd name="connsiteY18" fmla="*/ 276142 h 1454795"/>
              <a:gd name="connsiteX19" fmla="*/ 15120 w 908711"/>
              <a:gd name="connsiteY19" fmla="*/ 276142 h 1454795"/>
              <a:gd name="connsiteX20" fmla="*/ 0 w 908711"/>
              <a:gd name="connsiteY20" fmla="*/ 291262 h 1454795"/>
              <a:gd name="connsiteX21" fmla="*/ 0 w 908711"/>
              <a:gd name="connsiteY21" fmla="*/ 1364782 h 1454795"/>
              <a:gd name="connsiteX22" fmla="*/ 90014 w 908711"/>
              <a:gd name="connsiteY22" fmla="*/ 1454796 h 1454795"/>
              <a:gd name="connsiteX23" fmla="*/ 818698 w 908711"/>
              <a:gd name="connsiteY23" fmla="*/ 1454796 h 1454795"/>
              <a:gd name="connsiteX24" fmla="*/ 908712 w 908711"/>
              <a:gd name="connsiteY24" fmla="*/ 1364782 h 1454795"/>
              <a:gd name="connsiteX25" fmla="*/ 908712 w 908711"/>
              <a:gd name="connsiteY25" fmla="*/ 291262 h 1454795"/>
              <a:gd name="connsiteX26" fmla="*/ 893592 w 908711"/>
              <a:gd name="connsiteY26" fmla="*/ 276343 h 1454795"/>
              <a:gd name="connsiteX27" fmla="*/ 677275 w 908711"/>
              <a:gd name="connsiteY27" fmla="*/ 65722 h 1454795"/>
              <a:gd name="connsiteX28" fmla="*/ 677275 w 908711"/>
              <a:gd name="connsiteY28" fmla="*/ 579802 h 1454795"/>
              <a:gd name="connsiteX29" fmla="*/ 592754 w 908711"/>
              <a:gd name="connsiteY29" fmla="*/ 579802 h 1454795"/>
              <a:gd name="connsiteX30" fmla="*/ 592754 w 908711"/>
              <a:gd name="connsiteY30" fmla="*/ 30492 h 1454795"/>
              <a:gd name="connsiteX31" fmla="*/ 642096 w 908711"/>
              <a:gd name="connsiteY31" fmla="*/ 30492 h 1454795"/>
              <a:gd name="connsiteX32" fmla="*/ 677275 w 908711"/>
              <a:gd name="connsiteY32" fmla="*/ 65722 h 1454795"/>
              <a:gd name="connsiteX33" fmla="*/ 562514 w 908711"/>
              <a:gd name="connsiteY33" fmla="*/ 30442 h 1454795"/>
              <a:gd name="connsiteX34" fmla="*/ 562514 w 908711"/>
              <a:gd name="connsiteY34" fmla="*/ 579802 h 1454795"/>
              <a:gd name="connsiteX35" fmla="*/ 469476 w 908711"/>
              <a:gd name="connsiteY35" fmla="*/ 579802 h 1454795"/>
              <a:gd name="connsiteX36" fmla="*/ 469476 w 908711"/>
              <a:gd name="connsiteY36" fmla="*/ 30492 h 1454795"/>
              <a:gd name="connsiteX37" fmla="*/ 231437 w 908711"/>
              <a:gd name="connsiteY37" fmla="*/ 65722 h 1454795"/>
              <a:gd name="connsiteX38" fmla="*/ 266717 w 908711"/>
              <a:gd name="connsiteY38" fmla="*/ 30442 h 1454795"/>
              <a:gd name="connsiteX39" fmla="*/ 439236 w 908711"/>
              <a:gd name="connsiteY39" fmla="*/ 30442 h 1454795"/>
              <a:gd name="connsiteX40" fmla="*/ 439236 w 908711"/>
              <a:gd name="connsiteY40" fmla="*/ 579802 h 1454795"/>
              <a:gd name="connsiteX41" fmla="*/ 231437 w 908711"/>
              <a:gd name="connsiteY41" fmla="*/ 579802 h 1454795"/>
              <a:gd name="connsiteX42" fmla="*/ 707515 w 908711"/>
              <a:gd name="connsiteY42" fmla="*/ 788609 h 1454795"/>
              <a:gd name="connsiteX43" fmla="*/ 707515 w 908711"/>
              <a:gd name="connsiteY43" fmla="*/ 666893 h 1454795"/>
              <a:gd name="connsiteX44" fmla="*/ 692395 w 908711"/>
              <a:gd name="connsiteY44" fmla="*/ 651773 h 1454795"/>
              <a:gd name="connsiteX45" fmla="*/ 216317 w 908711"/>
              <a:gd name="connsiteY45" fmla="*/ 651773 h 1454795"/>
              <a:gd name="connsiteX46" fmla="*/ 201197 w 908711"/>
              <a:gd name="connsiteY46" fmla="*/ 666893 h 1454795"/>
              <a:gd name="connsiteX47" fmla="*/ 201197 w 908711"/>
              <a:gd name="connsiteY47" fmla="*/ 788609 h 1454795"/>
              <a:gd name="connsiteX48" fmla="*/ 216317 w 908711"/>
              <a:gd name="connsiteY48" fmla="*/ 803729 h 1454795"/>
              <a:gd name="connsiteX49" fmla="*/ 692395 w 908711"/>
              <a:gd name="connsiteY49" fmla="*/ 803729 h 1454795"/>
              <a:gd name="connsiteX50" fmla="*/ 707515 w 908711"/>
              <a:gd name="connsiteY50" fmla="*/ 788609 h 1454795"/>
              <a:gd name="connsiteX51" fmla="*/ 677275 w 908711"/>
              <a:gd name="connsiteY51" fmla="*/ 773489 h 1454795"/>
              <a:gd name="connsiteX52" fmla="*/ 231437 w 908711"/>
              <a:gd name="connsiteY52" fmla="*/ 773489 h 1454795"/>
              <a:gd name="connsiteX53" fmla="*/ 231437 w 908711"/>
              <a:gd name="connsiteY53" fmla="*/ 682013 h 1454795"/>
              <a:gd name="connsiteX54" fmla="*/ 677275 w 908711"/>
              <a:gd name="connsiteY54" fmla="*/ 682013 h 1454795"/>
              <a:gd name="connsiteX55" fmla="*/ 316008 w 908711"/>
              <a:gd name="connsiteY55" fmla="*/ 884369 h 1454795"/>
              <a:gd name="connsiteX56" fmla="*/ 300888 w 908711"/>
              <a:gd name="connsiteY56" fmla="*/ 869249 h 1454795"/>
              <a:gd name="connsiteX57" fmla="*/ 115366 w 908711"/>
              <a:gd name="connsiteY57" fmla="*/ 869249 h 1454795"/>
              <a:gd name="connsiteX58" fmla="*/ 100246 w 908711"/>
              <a:gd name="connsiteY58" fmla="*/ 884369 h 1454795"/>
              <a:gd name="connsiteX59" fmla="*/ 100246 w 908711"/>
              <a:gd name="connsiteY59" fmla="*/ 997315 h 1454795"/>
              <a:gd name="connsiteX60" fmla="*/ 115366 w 908711"/>
              <a:gd name="connsiteY60" fmla="*/ 1012435 h 1454795"/>
              <a:gd name="connsiteX61" fmla="*/ 300888 w 908711"/>
              <a:gd name="connsiteY61" fmla="*/ 1012435 h 1454795"/>
              <a:gd name="connsiteX62" fmla="*/ 316008 w 908711"/>
              <a:gd name="connsiteY62" fmla="*/ 997315 h 1454795"/>
              <a:gd name="connsiteX63" fmla="*/ 285768 w 908711"/>
              <a:gd name="connsiteY63" fmla="*/ 982296 h 1454795"/>
              <a:gd name="connsiteX64" fmla="*/ 130486 w 908711"/>
              <a:gd name="connsiteY64" fmla="*/ 982296 h 1454795"/>
              <a:gd name="connsiteX65" fmla="*/ 130486 w 908711"/>
              <a:gd name="connsiteY65" fmla="*/ 899388 h 1454795"/>
              <a:gd name="connsiteX66" fmla="*/ 285768 w 908711"/>
              <a:gd name="connsiteY66" fmla="*/ 899388 h 1454795"/>
              <a:gd name="connsiteX67" fmla="*/ 808466 w 908711"/>
              <a:gd name="connsiteY67" fmla="*/ 997416 h 1454795"/>
              <a:gd name="connsiteX68" fmla="*/ 778226 w 908711"/>
              <a:gd name="connsiteY68" fmla="*/ 997416 h 1454795"/>
              <a:gd name="connsiteX69" fmla="*/ 778226 w 908711"/>
              <a:gd name="connsiteY69" fmla="*/ 899388 h 1454795"/>
              <a:gd name="connsiteX70" fmla="*/ 622944 w 908711"/>
              <a:gd name="connsiteY70" fmla="*/ 899388 h 1454795"/>
              <a:gd name="connsiteX71" fmla="*/ 622944 w 908711"/>
              <a:gd name="connsiteY71" fmla="*/ 982195 h 1454795"/>
              <a:gd name="connsiteX72" fmla="*/ 732665 w 908711"/>
              <a:gd name="connsiteY72" fmla="*/ 982195 h 1454795"/>
              <a:gd name="connsiteX73" fmla="*/ 732665 w 908711"/>
              <a:gd name="connsiteY73" fmla="*/ 1012435 h 1454795"/>
              <a:gd name="connsiteX74" fmla="*/ 607824 w 908711"/>
              <a:gd name="connsiteY74" fmla="*/ 1012435 h 1454795"/>
              <a:gd name="connsiteX75" fmla="*/ 592704 w 908711"/>
              <a:gd name="connsiteY75" fmla="*/ 997315 h 1454795"/>
              <a:gd name="connsiteX76" fmla="*/ 592704 w 908711"/>
              <a:gd name="connsiteY76" fmla="*/ 884268 h 1454795"/>
              <a:gd name="connsiteX77" fmla="*/ 607824 w 908711"/>
              <a:gd name="connsiteY77" fmla="*/ 869148 h 1454795"/>
              <a:gd name="connsiteX78" fmla="*/ 793346 w 908711"/>
              <a:gd name="connsiteY78" fmla="*/ 869148 h 1454795"/>
              <a:gd name="connsiteX79" fmla="*/ 808466 w 908711"/>
              <a:gd name="connsiteY79" fmla="*/ 884268 h 1454795"/>
              <a:gd name="connsiteX80" fmla="*/ 562212 w 908711"/>
              <a:gd name="connsiteY80" fmla="*/ 884268 h 1454795"/>
              <a:gd name="connsiteX81" fmla="*/ 547092 w 908711"/>
              <a:gd name="connsiteY81" fmla="*/ 869148 h 1454795"/>
              <a:gd name="connsiteX82" fmla="*/ 361620 w 908711"/>
              <a:gd name="connsiteY82" fmla="*/ 869148 h 1454795"/>
              <a:gd name="connsiteX83" fmla="*/ 346500 w 908711"/>
              <a:gd name="connsiteY83" fmla="*/ 884268 h 1454795"/>
              <a:gd name="connsiteX84" fmla="*/ 346500 w 908711"/>
              <a:gd name="connsiteY84" fmla="*/ 997315 h 1454795"/>
              <a:gd name="connsiteX85" fmla="*/ 361620 w 908711"/>
              <a:gd name="connsiteY85" fmla="*/ 1012435 h 1454795"/>
              <a:gd name="connsiteX86" fmla="*/ 547092 w 908711"/>
              <a:gd name="connsiteY86" fmla="*/ 1012435 h 1454795"/>
              <a:gd name="connsiteX87" fmla="*/ 562212 w 908711"/>
              <a:gd name="connsiteY87" fmla="*/ 997315 h 1454795"/>
              <a:gd name="connsiteX88" fmla="*/ 531972 w 908711"/>
              <a:gd name="connsiteY88" fmla="*/ 982195 h 1454795"/>
              <a:gd name="connsiteX89" fmla="*/ 376740 w 908711"/>
              <a:gd name="connsiteY89" fmla="*/ 982195 h 1454795"/>
              <a:gd name="connsiteX90" fmla="*/ 376740 w 908711"/>
              <a:gd name="connsiteY90" fmla="*/ 899388 h 1454795"/>
              <a:gd name="connsiteX91" fmla="*/ 531972 w 908711"/>
              <a:gd name="connsiteY91" fmla="*/ 899388 h 1454795"/>
              <a:gd name="connsiteX92" fmla="*/ 316008 w 908711"/>
              <a:gd name="connsiteY92" fmla="*/ 1046657 h 1454795"/>
              <a:gd name="connsiteX93" fmla="*/ 300888 w 908711"/>
              <a:gd name="connsiteY93" fmla="*/ 1031537 h 1454795"/>
              <a:gd name="connsiteX94" fmla="*/ 115366 w 908711"/>
              <a:gd name="connsiteY94" fmla="*/ 1031537 h 1454795"/>
              <a:gd name="connsiteX95" fmla="*/ 100246 w 908711"/>
              <a:gd name="connsiteY95" fmla="*/ 1046657 h 1454795"/>
              <a:gd name="connsiteX96" fmla="*/ 100246 w 908711"/>
              <a:gd name="connsiteY96" fmla="*/ 1159704 h 1454795"/>
              <a:gd name="connsiteX97" fmla="*/ 115366 w 908711"/>
              <a:gd name="connsiteY97" fmla="*/ 1174824 h 1454795"/>
              <a:gd name="connsiteX98" fmla="*/ 300888 w 908711"/>
              <a:gd name="connsiteY98" fmla="*/ 1174824 h 1454795"/>
              <a:gd name="connsiteX99" fmla="*/ 316008 w 908711"/>
              <a:gd name="connsiteY99" fmla="*/ 1159704 h 1454795"/>
              <a:gd name="connsiteX100" fmla="*/ 285768 w 908711"/>
              <a:gd name="connsiteY100" fmla="*/ 1144584 h 1454795"/>
              <a:gd name="connsiteX101" fmla="*/ 130486 w 908711"/>
              <a:gd name="connsiteY101" fmla="*/ 1144584 h 1454795"/>
              <a:gd name="connsiteX102" fmla="*/ 130486 w 908711"/>
              <a:gd name="connsiteY102" fmla="*/ 1061777 h 1454795"/>
              <a:gd name="connsiteX103" fmla="*/ 285768 w 908711"/>
              <a:gd name="connsiteY103" fmla="*/ 1061777 h 1454795"/>
              <a:gd name="connsiteX104" fmla="*/ 808466 w 908711"/>
              <a:gd name="connsiteY104" fmla="*/ 1046657 h 1454795"/>
              <a:gd name="connsiteX105" fmla="*/ 793346 w 908711"/>
              <a:gd name="connsiteY105" fmla="*/ 1031537 h 1454795"/>
              <a:gd name="connsiteX106" fmla="*/ 607824 w 908711"/>
              <a:gd name="connsiteY106" fmla="*/ 1031537 h 1454795"/>
              <a:gd name="connsiteX107" fmla="*/ 592704 w 908711"/>
              <a:gd name="connsiteY107" fmla="*/ 1046657 h 1454795"/>
              <a:gd name="connsiteX108" fmla="*/ 592704 w 908711"/>
              <a:gd name="connsiteY108" fmla="*/ 1159704 h 1454795"/>
              <a:gd name="connsiteX109" fmla="*/ 607824 w 908711"/>
              <a:gd name="connsiteY109" fmla="*/ 1174824 h 1454795"/>
              <a:gd name="connsiteX110" fmla="*/ 793346 w 908711"/>
              <a:gd name="connsiteY110" fmla="*/ 1174824 h 1454795"/>
              <a:gd name="connsiteX111" fmla="*/ 808466 w 908711"/>
              <a:gd name="connsiteY111" fmla="*/ 1159704 h 1454795"/>
              <a:gd name="connsiteX112" fmla="*/ 778226 w 908711"/>
              <a:gd name="connsiteY112" fmla="*/ 1144584 h 1454795"/>
              <a:gd name="connsiteX113" fmla="*/ 622944 w 908711"/>
              <a:gd name="connsiteY113" fmla="*/ 1144584 h 1454795"/>
              <a:gd name="connsiteX114" fmla="*/ 622944 w 908711"/>
              <a:gd name="connsiteY114" fmla="*/ 1061777 h 1454795"/>
              <a:gd name="connsiteX115" fmla="*/ 778226 w 908711"/>
              <a:gd name="connsiteY115" fmla="*/ 1061777 h 1454795"/>
              <a:gd name="connsiteX116" fmla="*/ 562212 w 908711"/>
              <a:gd name="connsiteY116" fmla="*/ 1046657 h 1454795"/>
              <a:gd name="connsiteX117" fmla="*/ 547092 w 908711"/>
              <a:gd name="connsiteY117" fmla="*/ 1031537 h 1454795"/>
              <a:gd name="connsiteX118" fmla="*/ 361620 w 908711"/>
              <a:gd name="connsiteY118" fmla="*/ 1031537 h 1454795"/>
              <a:gd name="connsiteX119" fmla="*/ 346500 w 908711"/>
              <a:gd name="connsiteY119" fmla="*/ 1046657 h 1454795"/>
              <a:gd name="connsiteX120" fmla="*/ 346500 w 908711"/>
              <a:gd name="connsiteY120" fmla="*/ 1159704 h 1454795"/>
              <a:gd name="connsiteX121" fmla="*/ 361620 w 908711"/>
              <a:gd name="connsiteY121" fmla="*/ 1174824 h 1454795"/>
              <a:gd name="connsiteX122" fmla="*/ 547092 w 908711"/>
              <a:gd name="connsiteY122" fmla="*/ 1174824 h 1454795"/>
              <a:gd name="connsiteX123" fmla="*/ 562212 w 908711"/>
              <a:gd name="connsiteY123" fmla="*/ 1159704 h 1454795"/>
              <a:gd name="connsiteX124" fmla="*/ 531972 w 908711"/>
              <a:gd name="connsiteY124" fmla="*/ 1144584 h 1454795"/>
              <a:gd name="connsiteX125" fmla="*/ 376740 w 908711"/>
              <a:gd name="connsiteY125" fmla="*/ 1144584 h 1454795"/>
              <a:gd name="connsiteX126" fmla="*/ 376740 w 908711"/>
              <a:gd name="connsiteY126" fmla="*/ 1061777 h 1454795"/>
              <a:gd name="connsiteX127" fmla="*/ 531972 w 908711"/>
              <a:gd name="connsiteY127" fmla="*/ 1061777 h 1454795"/>
              <a:gd name="connsiteX128" fmla="*/ 300888 w 908711"/>
              <a:gd name="connsiteY128" fmla="*/ 1193926 h 1454795"/>
              <a:gd name="connsiteX129" fmla="*/ 115366 w 908711"/>
              <a:gd name="connsiteY129" fmla="*/ 1193926 h 1454795"/>
              <a:gd name="connsiteX130" fmla="*/ 100246 w 908711"/>
              <a:gd name="connsiteY130" fmla="*/ 1209046 h 1454795"/>
              <a:gd name="connsiteX131" fmla="*/ 100246 w 908711"/>
              <a:gd name="connsiteY131" fmla="*/ 1322093 h 1454795"/>
              <a:gd name="connsiteX132" fmla="*/ 115366 w 908711"/>
              <a:gd name="connsiteY132" fmla="*/ 1337213 h 1454795"/>
              <a:gd name="connsiteX133" fmla="*/ 300888 w 908711"/>
              <a:gd name="connsiteY133" fmla="*/ 1337213 h 1454795"/>
              <a:gd name="connsiteX134" fmla="*/ 316008 w 908711"/>
              <a:gd name="connsiteY134" fmla="*/ 1322093 h 1454795"/>
              <a:gd name="connsiteX135" fmla="*/ 316008 w 908711"/>
              <a:gd name="connsiteY135" fmla="*/ 1209046 h 1454795"/>
              <a:gd name="connsiteX136" fmla="*/ 300888 w 908711"/>
              <a:gd name="connsiteY136" fmla="*/ 1193926 h 1454795"/>
              <a:gd name="connsiteX137" fmla="*/ 285768 w 908711"/>
              <a:gd name="connsiteY137" fmla="*/ 1306973 h 1454795"/>
              <a:gd name="connsiteX138" fmla="*/ 130486 w 908711"/>
              <a:gd name="connsiteY138" fmla="*/ 1306973 h 1454795"/>
              <a:gd name="connsiteX139" fmla="*/ 130486 w 908711"/>
              <a:gd name="connsiteY139" fmla="*/ 1224166 h 1454795"/>
              <a:gd name="connsiteX140" fmla="*/ 285768 w 908711"/>
              <a:gd name="connsiteY140" fmla="*/ 1224166 h 1454795"/>
              <a:gd name="connsiteX141" fmla="*/ 607824 w 908711"/>
              <a:gd name="connsiteY141" fmla="*/ 1337213 h 1454795"/>
              <a:gd name="connsiteX142" fmla="*/ 793346 w 908711"/>
              <a:gd name="connsiteY142" fmla="*/ 1337213 h 1454795"/>
              <a:gd name="connsiteX143" fmla="*/ 808466 w 908711"/>
              <a:gd name="connsiteY143" fmla="*/ 1322093 h 1454795"/>
              <a:gd name="connsiteX144" fmla="*/ 808466 w 908711"/>
              <a:gd name="connsiteY144" fmla="*/ 1209046 h 1454795"/>
              <a:gd name="connsiteX145" fmla="*/ 793346 w 908711"/>
              <a:gd name="connsiteY145" fmla="*/ 1193926 h 1454795"/>
              <a:gd name="connsiteX146" fmla="*/ 607824 w 908711"/>
              <a:gd name="connsiteY146" fmla="*/ 1193926 h 1454795"/>
              <a:gd name="connsiteX147" fmla="*/ 592704 w 908711"/>
              <a:gd name="connsiteY147" fmla="*/ 1209046 h 1454795"/>
              <a:gd name="connsiteX148" fmla="*/ 592704 w 908711"/>
              <a:gd name="connsiteY148" fmla="*/ 1322093 h 1454795"/>
              <a:gd name="connsiteX149" fmla="*/ 607824 w 908711"/>
              <a:gd name="connsiteY149" fmla="*/ 1337213 h 1454795"/>
              <a:gd name="connsiteX150" fmla="*/ 622944 w 908711"/>
              <a:gd name="connsiteY150" fmla="*/ 1224166 h 1454795"/>
              <a:gd name="connsiteX151" fmla="*/ 778226 w 908711"/>
              <a:gd name="connsiteY151" fmla="*/ 1224166 h 1454795"/>
              <a:gd name="connsiteX152" fmla="*/ 778226 w 908711"/>
              <a:gd name="connsiteY152" fmla="*/ 1306973 h 1454795"/>
              <a:gd name="connsiteX153" fmla="*/ 622944 w 908711"/>
              <a:gd name="connsiteY153" fmla="*/ 1306973 h 1454795"/>
              <a:gd name="connsiteX154" fmla="*/ 531972 w 908711"/>
              <a:gd name="connsiteY154" fmla="*/ 1306973 h 1454795"/>
              <a:gd name="connsiteX155" fmla="*/ 531972 w 908711"/>
              <a:gd name="connsiteY155" fmla="*/ 1224166 h 1454795"/>
              <a:gd name="connsiteX156" fmla="*/ 376740 w 908711"/>
              <a:gd name="connsiteY156" fmla="*/ 1224166 h 1454795"/>
              <a:gd name="connsiteX157" fmla="*/ 376740 w 908711"/>
              <a:gd name="connsiteY157" fmla="*/ 1322093 h 1454795"/>
              <a:gd name="connsiteX158" fmla="*/ 346500 w 908711"/>
              <a:gd name="connsiteY158" fmla="*/ 1322093 h 1454795"/>
              <a:gd name="connsiteX159" fmla="*/ 346500 w 908711"/>
              <a:gd name="connsiteY159" fmla="*/ 1209046 h 1454795"/>
              <a:gd name="connsiteX160" fmla="*/ 361620 w 908711"/>
              <a:gd name="connsiteY160" fmla="*/ 1193926 h 1454795"/>
              <a:gd name="connsiteX161" fmla="*/ 547092 w 908711"/>
              <a:gd name="connsiteY161" fmla="*/ 1193926 h 1454795"/>
              <a:gd name="connsiteX162" fmla="*/ 562212 w 908711"/>
              <a:gd name="connsiteY162" fmla="*/ 1209046 h 1454795"/>
              <a:gd name="connsiteX163" fmla="*/ 562212 w 908711"/>
              <a:gd name="connsiteY163" fmla="*/ 1322093 h 1454795"/>
              <a:gd name="connsiteX164" fmla="*/ 547092 w 908711"/>
              <a:gd name="connsiteY164" fmla="*/ 1337213 h 1454795"/>
              <a:gd name="connsiteX165" fmla="*/ 454356 w 908711"/>
              <a:gd name="connsiteY165" fmla="*/ 1337213 h 1454795"/>
              <a:gd name="connsiteX166" fmla="*/ 454356 w 908711"/>
              <a:gd name="connsiteY166" fmla="*/ 1306973 h 1454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</a:cxnLst>
            <a:rect l="l" t="t" r="r" b="b"/>
            <a:pathLst>
              <a:path w="908711" h="1454795">
                <a:moveTo>
                  <a:pt x="893592" y="276343"/>
                </a:moveTo>
                <a:lnTo>
                  <a:pt x="793346" y="276343"/>
                </a:lnTo>
                <a:lnTo>
                  <a:pt x="793346" y="306583"/>
                </a:lnTo>
                <a:lnTo>
                  <a:pt x="878472" y="306583"/>
                </a:lnTo>
                <a:lnTo>
                  <a:pt x="878472" y="1364983"/>
                </a:lnTo>
                <a:cubicBezTo>
                  <a:pt x="878442" y="1397985"/>
                  <a:pt x="851700" y="1424732"/>
                  <a:pt x="818698" y="1424758"/>
                </a:cubicBezTo>
                <a:lnTo>
                  <a:pt x="90014" y="1424758"/>
                </a:lnTo>
                <a:cubicBezTo>
                  <a:pt x="57012" y="1424727"/>
                  <a:pt x="30270" y="1397985"/>
                  <a:pt x="30240" y="1364983"/>
                </a:cubicBezTo>
                <a:lnTo>
                  <a:pt x="30240" y="306583"/>
                </a:lnTo>
                <a:lnTo>
                  <a:pt x="201197" y="306583"/>
                </a:lnTo>
                <a:lnTo>
                  <a:pt x="201197" y="594720"/>
                </a:lnTo>
                <a:cubicBezTo>
                  <a:pt x="201197" y="603071"/>
                  <a:pt x="207966" y="609840"/>
                  <a:pt x="216317" y="609840"/>
                </a:cubicBezTo>
                <a:lnTo>
                  <a:pt x="692395" y="609840"/>
                </a:lnTo>
                <a:cubicBezTo>
                  <a:pt x="700746" y="609840"/>
                  <a:pt x="707515" y="603071"/>
                  <a:pt x="707515" y="594720"/>
                </a:cubicBezTo>
                <a:lnTo>
                  <a:pt x="707515" y="65520"/>
                </a:lnTo>
                <a:cubicBezTo>
                  <a:pt x="707515" y="29333"/>
                  <a:pt x="678182" y="0"/>
                  <a:pt x="641995" y="0"/>
                </a:cubicBezTo>
                <a:lnTo>
                  <a:pt x="266515" y="0"/>
                </a:lnTo>
                <a:cubicBezTo>
                  <a:pt x="230328" y="0"/>
                  <a:pt x="200995" y="29333"/>
                  <a:pt x="200995" y="65520"/>
                </a:cubicBezTo>
                <a:lnTo>
                  <a:pt x="200995" y="276142"/>
                </a:lnTo>
                <a:lnTo>
                  <a:pt x="15120" y="276142"/>
                </a:lnTo>
                <a:cubicBezTo>
                  <a:pt x="6769" y="276142"/>
                  <a:pt x="0" y="282910"/>
                  <a:pt x="0" y="291262"/>
                </a:cubicBezTo>
                <a:lnTo>
                  <a:pt x="0" y="1364782"/>
                </a:lnTo>
                <a:cubicBezTo>
                  <a:pt x="55" y="1414471"/>
                  <a:pt x="40325" y="1454741"/>
                  <a:pt x="90014" y="1454796"/>
                </a:cubicBezTo>
                <a:lnTo>
                  <a:pt x="818698" y="1454796"/>
                </a:lnTo>
                <a:cubicBezTo>
                  <a:pt x="868387" y="1454741"/>
                  <a:pt x="908657" y="1414471"/>
                  <a:pt x="908712" y="1364782"/>
                </a:cubicBezTo>
                <a:lnTo>
                  <a:pt x="908712" y="291262"/>
                </a:lnTo>
                <a:cubicBezTo>
                  <a:pt x="908601" y="282991"/>
                  <a:pt x="901863" y="276343"/>
                  <a:pt x="893592" y="276343"/>
                </a:cubicBezTo>
                <a:close/>
                <a:moveTo>
                  <a:pt x="677275" y="65722"/>
                </a:moveTo>
                <a:lnTo>
                  <a:pt x="677275" y="579802"/>
                </a:lnTo>
                <a:lnTo>
                  <a:pt x="592754" y="579802"/>
                </a:lnTo>
                <a:lnTo>
                  <a:pt x="592754" y="30492"/>
                </a:lnTo>
                <a:lnTo>
                  <a:pt x="642096" y="30492"/>
                </a:lnTo>
                <a:cubicBezTo>
                  <a:pt x="661520" y="30547"/>
                  <a:pt x="677250" y="46297"/>
                  <a:pt x="677275" y="65722"/>
                </a:cubicBezTo>
                <a:close/>
                <a:moveTo>
                  <a:pt x="562514" y="30442"/>
                </a:moveTo>
                <a:lnTo>
                  <a:pt x="562514" y="579802"/>
                </a:lnTo>
                <a:lnTo>
                  <a:pt x="469476" y="579802"/>
                </a:lnTo>
                <a:lnTo>
                  <a:pt x="469476" y="30492"/>
                </a:lnTo>
                <a:close/>
                <a:moveTo>
                  <a:pt x="231437" y="65722"/>
                </a:moveTo>
                <a:cubicBezTo>
                  <a:pt x="231437" y="46237"/>
                  <a:pt x="247232" y="30442"/>
                  <a:pt x="266717" y="30442"/>
                </a:cubicBezTo>
                <a:lnTo>
                  <a:pt x="439236" y="30442"/>
                </a:lnTo>
                <a:lnTo>
                  <a:pt x="439236" y="579802"/>
                </a:lnTo>
                <a:lnTo>
                  <a:pt x="231437" y="579802"/>
                </a:lnTo>
                <a:close/>
                <a:moveTo>
                  <a:pt x="707515" y="788609"/>
                </a:moveTo>
                <a:lnTo>
                  <a:pt x="707515" y="666893"/>
                </a:lnTo>
                <a:cubicBezTo>
                  <a:pt x="707515" y="658542"/>
                  <a:pt x="700746" y="651773"/>
                  <a:pt x="692395" y="651773"/>
                </a:cubicBezTo>
                <a:lnTo>
                  <a:pt x="216317" y="651773"/>
                </a:lnTo>
                <a:cubicBezTo>
                  <a:pt x="207966" y="651773"/>
                  <a:pt x="201197" y="658542"/>
                  <a:pt x="201197" y="666893"/>
                </a:cubicBezTo>
                <a:lnTo>
                  <a:pt x="201197" y="788609"/>
                </a:lnTo>
                <a:cubicBezTo>
                  <a:pt x="201197" y="796960"/>
                  <a:pt x="207966" y="803729"/>
                  <a:pt x="216317" y="803729"/>
                </a:cubicBezTo>
                <a:lnTo>
                  <a:pt x="692395" y="803729"/>
                </a:lnTo>
                <a:cubicBezTo>
                  <a:pt x="700746" y="803729"/>
                  <a:pt x="707515" y="796960"/>
                  <a:pt x="707515" y="788609"/>
                </a:cubicBezTo>
                <a:close/>
                <a:moveTo>
                  <a:pt x="677275" y="773489"/>
                </a:moveTo>
                <a:lnTo>
                  <a:pt x="231437" y="773489"/>
                </a:lnTo>
                <a:lnTo>
                  <a:pt x="231437" y="682013"/>
                </a:lnTo>
                <a:lnTo>
                  <a:pt x="677275" y="682013"/>
                </a:lnTo>
                <a:close/>
                <a:moveTo>
                  <a:pt x="316008" y="884369"/>
                </a:moveTo>
                <a:cubicBezTo>
                  <a:pt x="316008" y="876018"/>
                  <a:pt x="309239" y="869249"/>
                  <a:pt x="300888" y="869249"/>
                </a:cubicBezTo>
                <a:lnTo>
                  <a:pt x="115366" y="869249"/>
                </a:lnTo>
                <a:cubicBezTo>
                  <a:pt x="107014" y="869249"/>
                  <a:pt x="100246" y="876018"/>
                  <a:pt x="100246" y="884369"/>
                </a:cubicBezTo>
                <a:lnTo>
                  <a:pt x="100246" y="997315"/>
                </a:lnTo>
                <a:cubicBezTo>
                  <a:pt x="100246" y="1005667"/>
                  <a:pt x="107014" y="1012435"/>
                  <a:pt x="115366" y="1012435"/>
                </a:cubicBezTo>
                <a:lnTo>
                  <a:pt x="300888" y="1012435"/>
                </a:lnTo>
                <a:cubicBezTo>
                  <a:pt x="309239" y="1012435"/>
                  <a:pt x="316008" y="1005667"/>
                  <a:pt x="316008" y="997315"/>
                </a:cubicBezTo>
                <a:close/>
                <a:moveTo>
                  <a:pt x="285768" y="982296"/>
                </a:moveTo>
                <a:lnTo>
                  <a:pt x="130486" y="982296"/>
                </a:lnTo>
                <a:lnTo>
                  <a:pt x="130486" y="899388"/>
                </a:lnTo>
                <a:lnTo>
                  <a:pt x="285768" y="899388"/>
                </a:lnTo>
                <a:close/>
                <a:moveTo>
                  <a:pt x="808466" y="997416"/>
                </a:moveTo>
                <a:lnTo>
                  <a:pt x="778226" y="997416"/>
                </a:lnTo>
                <a:lnTo>
                  <a:pt x="778226" y="899388"/>
                </a:lnTo>
                <a:lnTo>
                  <a:pt x="622944" y="899388"/>
                </a:lnTo>
                <a:lnTo>
                  <a:pt x="622944" y="982195"/>
                </a:lnTo>
                <a:lnTo>
                  <a:pt x="732665" y="982195"/>
                </a:lnTo>
                <a:lnTo>
                  <a:pt x="732665" y="1012435"/>
                </a:lnTo>
                <a:lnTo>
                  <a:pt x="607824" y="1012435"/>
                </a:lnTo>
                <a:cubicBezTo>
                  <a:pt x="599473" y="1012435"/>
                  <a:pt x="592704" y="1005667"/>
                  <a:pt x="592704" y="997315"/>
                </a:cubicBezTo>
                <a:lnTo>
                  <a:pt x="592704" y="884268"/>
                </a:lnTo>
                <a:cubicBezTo>
                  <a:pt x="592704" y="875917"/>
                  <a:pt x="599473" y="869148"/>
                  <a:pt x="607824" y="869148"/>
                </a:cubicBezTo>
                <a:lnTo>
                  <a:pt x="793346" y="869148"/>
                </a:lnTo>
                <a:cubicBezTo>
                  <a:pt x="801698" y="869148"/>
                  <a:pt x="808466" y="875917"/>
                  <a:pt x="808466" y="884268"/>
                </a:cubicBezTo>
                <a:close/>
                <a:moveTo>
                  <a:pt x="562212" y="884268"/>
                </a:moveTo>
                <a:cubicBezTo>
                  <a:pt x="562212" y="875917"/>
                  <a:pt x="555443" y="869148"/>
                  <a:pt x="547092" y="869148"/>
                </a:cubicBezTo>
                <a:lnTo>
                  <a:pt x="361620" y="869148"/>
                </a:lnTo>
                <a:cubicBezTo>
                  <a:pt x="353269" y="869148"/>
                  <a:pt x="346500" y="875917"/>
                  <a:pt x="346500" y="884268"/>
                </a:cubicBezTo>
                <a:lnTo>
                  <a:pt x="346500" y="997315"/>
                </a:lnTo>
                <a:cubicBezTo>
                  <a:pt x="346500" y="1005667"/>
                  <a:pt x="353269" y="1012435"/>
                  <a:pt x="361620" y="1012435"/>
                </a:cubicBezTo>
                <a:lnTo>
                  <a:pt x="547092" y="1012435"/>
                </a:lnTo>
                <a:cubicBezTo>
                  <a:pt x="555443" y="1012435"/>
                  <a:pt x="562212" y="1005667"/>
                  <a:pt x="562212" y="997315"/>
                </a:cubicBezTo>
                <a:close/>
                <a:moveTo>
                  <a:pt x="531972" y="982195"/>
                </a:moveTo>
                <a:lnTo>
                  <a:pt x="376740" y="982195"/>
                </a:lnTo>
                <a:lnTo>
                  <a:pt x="376740" y="899388"/>
                </a:lnTo>
                <a:lnTo>
                  <a:pt x="531972" y="899388"/>
                </a:lnTo>
                <a:close/>
                <a:moveTo>
                  <a:pt x="316008" y="1046657"/>
                </a:moveTo>
                <a:cubicBezTo>
                  <a:pt x="316008" y="1038306"/>
                  <a:pt x="309239" y="1031537"/>
                  <a:pt x="300888" y="1031537"/>
                </a:cubicBezTo>
                <a:lnTo>
                  <a:pt x="115366" y="1031537"/>
                </a:lnTo>
                <a:cubicBezTo>
                  <a:pt x="107014" y="1031537"/>
                  <a:pt x="100246" y="1038306"/>
                  <a:pt x="100246" y="1046657"/>
                </a:cubicBezTo>
                <a:lnTo>
                  <a:pt x="100246" y="1159704"/>
                </a:lnTo>
                <a:cubicBezTo>
                  <a:pt x="100246" y="1168055"/>
                  <a:pt x="107014" y="1174824"/>
                  <a:pt x="115366" y="1174824"/>
                </a:cubicBezTo>
                <a:lnTo>
                  <a:pt x="300888" y="1174824"/>
                </a:lnTo>
                <a:cubicBezTo>
                  <a:pt x="309239" y="1174824"/>
                  <a:pt x="316008" y="1168055"/>
                  <a:pt x="316008" y="1159704"/>
                </a:cubicBezTo>
                <a:close/>
                <a:moveTo>
                  <a:pt x="285768" y="1144584"/>
                </a:moveTo>
                <a:lnTo>
                  <a:pt x="130486" y="1144584"/>
                </a:lnTo>
                <a:lnTo>
                  <a:pt x="130486" y="1061777"/>
                </a:lnTo>
                <a:lnTo>
                  <a:pt x="285768" y="1061777"/>
                </a:lnTo>
                <a:close/>
                <a:moveTo>
                  <a:pt x="808466" y="1046657"/>
                </a:moveTo>
                <a:cubicBezTo>
                  <a:pt x="808466" y="1038306"/>
                  <a:pt x="801698" y="1031537"/>
                  <a:pt x="793346" y="1031537"/>
                </a:cubicBezTo>
                <a:lnTo>
                  <a:pt x="607824" y="1031537"/>
                </a:lnTo>
                <a:cubicBezTo>
                  <a:pt x="599473" y="1031537"/>
                  <a:pt x="592704" y="1038306"/>
                  <a:pt x="592704" y="1046657"/>
                </a:cubicBezTo>
                <a:lnTo>
                  <a:pt x="592704" y="1159704"/>
                </a:lnTo>
                <a:cubicBezTo>
                  <a:pt x="592704" y="1168055"/>
                  <a:pt x="599473" y="1174824"/>
                  <a:pt x="607824" y="1174824"/>
                </a:cubicBezTo>
                <a:lnTo>
                  <a:pt x="793346" y="1174824"/>
                </a:lnTo>
                <a:cubicBezTo>
                  <a:pt x="801698" y="1174824"/>
                  <a:pt x="808466" y="1168055"/>
                  <a:pt x="808466" y="1159704"/>
                </a:cubicBezTo>
                <a:close/>
                <a:moveTo>
                  <a:pt x="778226" y="1144584"/>
                </a:moveTo>
                <a:lnTo>
                  <a:pt x="622944" y="1144584"/>
                </a:lnTo>
                <a:lnTo>
                  <a:pt x="622944" y="1061777"/>
                </a:lnTo>
                <a:lnTo>
                  <a:pt x="778226" y="1061777"/>
                </a:lnTo>
                <a:close/>
                <a:moveTo>
                  <a:pt x="562212" y="1046657"/>
                </a:moveTo>
                <a:cubicBezTo>
                  <a:pt x="562212" y="1038306"/>
                  <a:pt x="555443" y="1031537"/>
                  <a:pt x="547092" y="1031537"/>
                </a:cubicBezTo>
                <a:lnTo>
                  <a:pt x="361620" y="1031537"/>
                </a:lnTo>
                <a:cubicBezTo>
                  <a:pt x="353269" y="1031537"/>
                  <a:pt x="346500" y="1038306"/>
                  <a:pt x="346500" y="1046657"/>
                </a:cubicBezTo>
                <a:lnTo>
                  <a:pt x="346500" y="1159704"/>
                </a:lnTo>
                <a:cubicBezTo>
                  <a:pt x="346500" y="1168055"/>
                  <a:pt x="353269" y="1174824"/>
                  <a:pt x="361620" y="1174824"/>
                </a:cubicBezTo>
                <a:lnTo>
                  <a:pt x="547092" y="1174824"/>
                </a:lnTo>
                <a:cubicBezTo>
                  <a:pt x="555443" y="1174824"/>
                  <a:pt x="562212" y="1168055"/>
                  <a:pt x="562212" y="1159704"/>
                </a:cubicBezTo>
                <a:close/>
                <a:moveTo>
                  <a:pt x="531972" y="1144584"/>
                </a:moveTo>
                <a:lnTo>
                  <a:pt x="376740" y="1144584"/>
                </a:lnTo>
                <a:lnTo>
                  <a:pt x="376740" y="1061777"/>
                </a:lnTo>
                <a:lnTo>
                  <a:pt x="531972" y="1061777"/>
                </a:lnTo>
                <a:close/>
                <a:moveTo>
                  <a:pt x="300888" y="1193926"/>
                </a:moveTo>
                <a:lnTo>
                  <a:pt x="115366" y="1193926"/>
                </a:lnTo>
                <a:cubicBezTo>
                  <a:pt x="107014" y="1193926"/>
                  <a:pt x="100246" y="1200694"/>
                  <a:pt x="100246" y="1209046"/>
                </a:cubicBezTo>
                <a:lnTo>
                  <a:pt x="100246" y="1322093"/>
                </a:lnTo>
                <a:cubicBezTo>
                  <a:pt x="100246" y="1330444"/>
                  <a:pt x="107014" y="1337213"/>
                  <a:pt x="115366" y="1337213"/>
                </a:cubicBezTo>
                <a:lnTo>
                  <a:pt x="300888" y="1337213"/>
                </a:lnTo>
                <a:cubicBezTo>
                  <a:pt x="309239" y="1337213"/>
                  <a:pt x="316008" y="1330444"/>
                  <a:pt x="316008" y="1322093"/>
                </a:cubicBezTo>
                <a:lnTo>
                  <a:pt x="316008" y="1209046"/>
                </a:lnTo>
                <a:cubicBezTo>
                  <a:pt x="316008" y="1200694"/>
                  <a:pt x="309239" y="1193926"/>
                  <a:pt x="300888" y="1193926"/>
                </a:cubicBezTo>
                <a:close/>
                <a:moveTo>
                  <a:pt x="285768" y="1306973"/>
                </a:moveTo>
                <a:lnTo>
                  <a:pt x="130486" y="1306973"/>
                </a:lnTo>
                <a:lnTo>
                  <a:pt x="130486" y="1224166"/>
                </a:lnTo>
                <a:lnTo>
                  <a:pt x="285768" y="1224166"/>
                </a:lnTo>
                <a:close/>
                <a:moveTo>
                  <a:pt x="607824" y="1337213"/>
                </a:moveTo>
                <a:lnTo>
                  <a:pt x="793346" y="1337213"/>
                </a:lnTo>
                <a:cubicBezTo>
                  <a:pt x="801698" y="1337213"/>
                  <a:pt x="808466" y="1330444"/>
                  <a:pt x="808466" y="1322093"/>
                </a:cubicBezTo>
                <a:lnTo>
                  <a:pt x="808466" y="1209046"/>
                </a:lnTo>
                <a:cubicBezTo>
                  <a:pt x="808466" y="1200694"/>
                  <a:pt x="801698" y="1193926"/>
                  <a:pt x="793346" y="1193926"/>
                </a:cubicBezTo>
                <a:lnTo>
                  <a:pt x="607824" y="1193926"/>
                </a:lnTo>
                <a:cubicBezTo>
                  <a:pt x="599473" y="1193926"/>
                  <a:pt x="592704" y="1200694"/>
                  <a:pt x="592704" y="1209046"/>
                </a:cubicBezTo>
                <a:lnTo>
                  <a:pt x="592704" y="1322093"/>
                </a:lnTo>
                <a:cubicBezTo>
                  <a:pt x="592704" y="1330444"/>
                  <a:pt x="599473" y="1337213"/>
                  <a:pt x="607824" y="1337213"/>
                </a:cubicBezTo>
                <a:close/>
                <a:moveTo>
                  <a:pt x="622944" y="1224166"/>
                </a:moveTo>
                <a:lnTo>
                  <a:pt x="778226" y="1224166"/>
                </a:lnTo>
                <a:lnTo>
                  <a:pt x="778226" y="1306973"/>
                </a:lnTo>
                <a:lnTo>
                  <a:pt x="622944" y="1306973"/>
                </a:lnTo>
                <a:close/>
                <a:moveTo>
                  <a:pt x="531972" y="1306973"/>
                </a:moveTo>
                <a:lnTo>
                  <a:pt x="531972" y="1224166"/>
                </a:lnTo>
                <a:lnTo>
                  <a:pt x="376740" y="1224166"/>
                </a:lnTo>
                <a:lnTo>
                  <a:pt x="376740" y="1322093"/>
                </a:lnTo>
                <a:lnTo>
                  <a:pt x="346500" y="1322093"/>
                </a:lnTo>
                <a:lnTo>
                  <a:pt x="346500" y="1209046"/>
                </a:lnTo>
                <a:cubicBezTo>
                  <a:pt x="346500" y="1200694"/>
                  <a:pt x="353269" y="1193926"/>
                  <a:pt x="361620" y="1193926"/>
                </a:cubicBezTo>
                <a:lnTo>
                  <a:pt x="547092" y="1193926"/>
                </a:lnTo>
                <a:cubicBezTo>
                  <a:pt x="555443" y="1193926"/>
                  <a:pt x="562212" y="1200694"/>
                  <a:pt x="562212" y="1209046"/>
                </a:cubicBezTo>
                <a:lnTo>
                  <a:pt x="562212" y="1322093"/>
                </a:lnTo>
                <a:cubicBezTo>
                  <a:pt x="562212" y="1330444"/>
                  <a:pt x="555443" y="1337213"/>
                  <a:pt x="547092" y="1337213"/>
                </a:cubicBezTo>
                <a:lnTo>
                  <a:pt x="454356" y="1337213"/>
                </a:lnTo>
                <a:lnTo>
                  <a:pt x="454356" y="1306973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  <p:sp>
        <p:nvSpPr>
          <p:cNvPr id="48" name="Graphic 1">
            <a:extLst>
              <a:ext uri="{FF2B5EF4-FFF2-40B4-BE49-F238E27FC236}">
                <a16:creationId xmlns:a16="http://schemas.microsoft.com/office/drawing/2014/main" id="{8BC20CDD-D276-409E-9058-792B2E96CEEA}"/>
              </a:ext>
            </a:extLst>
          </p:cNvPr>
          <p:cNvSpPr>
            <a:spLocks noChangeAspect="1"/>
          </p:cNvSpPr>
          <p:nvPr/>
        </p:nvSpPr>
        <p:spPr>
          <a:xfrm>
            <a:off x="4961133" y="3054685"/>
            <a:ext cx="652992" cy="648000"/>
          </a:xfrm>
          <a:custGeom>
            <a:avLst/>
            <a:gdLst>
              <a:gd name="connsiteX0" fmla="*/ 1086725 w 1411855"/>
              <a:gd name="connsiteY0" fmla="*/ 1075479 h 1401062"/>
              <a:gd name="connsiteX1" fmla="*/ 1111622 w 1411855"/>
              <a:gd name="connsiteY1" fmla="*/ 1092615 h 1401062"/>
              <a:gd name="connsiteX2" fmla="*/ 1021406 w 1411855"/>
              <a:gd name="connsiteY2" fmla="*/ 1192356 h 1401062"/>
              <a:gd name="connsiteX3" fmla="*/ 1021406 w 1411855"/>
              <a:gd name="connsiteY3" fmla="*/ 1385943 h 1401062"/>
              <a:gd name="connsiteX4" fmla="*/ 1006286 w 1411855"/>
              <a:gd name="connsiteY4" fmla="*/ 1401063 h 1401062"/>
              <a:gd name="connsiteX5" fmla="*/ 798991 w 1411855"/>
              <a:gd name="connsiteY5" fmla="*/ 1401063 h 1401062"/>
              <a:gd name="connsiteX6" fmla="*/ 783871 w 1411855"/>
              <a:gd name="connsiteY6" fmla="*/ 1385943 h 1401062"/>
              <a:gd name="connsiteX7" fmla="*/ 783871 w 1411855"/>
              <a:gd name="connsiteY7" fmla="*/ 1311855 h 1401062"/>
              <a:gd name="connsiteX8" fmla="*/ 783871 w 1411855"/>
              <a:gd name="connsiteY8" fmla="*/ 1311855 h 1401062"/>
              <a:gd name="connsiteX9" fmla="*/ 774043 w 1411855"/>
              <a:gd name="connsiteY9" fmla="*/ 1314022 h 1401062"/>
              <a:gd name="connsiteX10" fmla="*/ 765828 w 1411855"/>
              <a:gd name="connsiteY10" fmla="*/ 1315836 h 1401062"/>
              <a:gd name="connsiteX11" fmla="*/ 755042 w 1411855"/>
              <a:gd name="connsiteY11" fmla="*/ 1317903 h 1401062"/>
              <a:gd name="connsiteX12" fmla="*/ 747936 w 1411855"/>
              <a:gd name="connsiteY12" fmla="*/ 1319163 h 1401062"/>
              <a:gd name="connsiteX13" fmla="*/ 735991 w 1411855"/>
              <a:gd name="connsiteY13" fmla="*/ 1321078 h 1401062"/>
              <a:gd name="connsiteX14" fmla="*/ 730195 w 1411855"/>
              <a:gd name="connsiteY14" fmla="*/ 1321935 h 1401062"/>
              <a:gd name="connsiteX15" fmla="*/ 717091 w 1411855"/>
              <a:gd name="connsiteY15" fmla="*/ 1323648 h 1401062"/>
              <a:gd name="connsiteX16" fmla="*/ 712757 w 1411855"/>
              <a:gd name="connsiteY16" fmla="*/ 1324152 h 1401062"/>
              <a:gd name="connsiteX17" fmla="*/ 698342 w 1411855"/>
              <a:gd name="connsiteY17" fmla="*/ 1325614 h 1401062"/>
              <a:gd name="connsiteX18" fmla="*/ 695822 w 1411855"/>
              <a:gd name="connsiteY18" fmla="*/ 1325614 h 1401062"/>
              <a:gd name="connsiteX19" fmla="*/ 644666 w 1411855"/>
              <a:gd name="connsiteY19" fmla="*/ 1327831 h 1401062"/>
              <a:gd name="connsiteX20" fmla="*/ 574610 w 1411855"/>
              <a:gd name="connsiteY20" fmla="*/ 1323749 h 1401062"/>
              <a:gd name="connsiteX21" fmla="*/ 565841 w 1411855"/>
              <a:gd name="connsiteY21" fmla="*/ 1322640 h 1401062"/>
              <a:gd name="connsiteX22" fmla="*/ 558180 w 1411855"/>
              <a:gd name="connsiteY22" fmla="*/ 1321632 h 1401062"/>
              <a:gd name="connsiteX23" fmla="*/ 505310 w 1411855"/>
              <a:gd name="connsiteY23" fmla="*/ 1311552 h 1401062"/>
              <a:gd name="connsiteX24" fmla="*/ 505310 w 1411855"/>
              <a:gd name="connsiteY24" fmla="*/ 1385640 h 1401062"/>
              <a:gd name="connsiteX25" fmla="*/ 490190 w 1411855"/>
              <a:gd name="connsiteY25" fmla="*/ 1400760 h 1401062"/>
              <a:gd name="connsiteX26" fmla="*/ 282744 w 1411855"/>
              <a:gd name="connsiteY26" fmla="*/ 1400760 h 1401062"/>
              <a:gd name="connsiteX27" fmla="*/ 267624 w 1411855"/>
              <a:gd name="connsiteY27" fmla="*/ 1385640 h 1401062"/>
              <a:gd name="connsiteX28" fmla="*/ 267624 w 1411855"/>
              <a:gd name="connsiteY28" fmla="*/ 1192356 h 1401062"/>
              <a:gd name="connsiteX29" fmla="*/ 116424 w 1411855"/>
              <a:gd name="connsiteY29" fmla="*/ 970596 h 1401062"/>
              <a:gd name="connsiteX30" fmla="*/ 15120 w 1411855"/>
              <a:gd name="connsiteY30" fmla="*/ 970596 h 1401062"/>
              <a:gd name="connsiteX31" fmla="*/ 0 w 1411855"/>
              <a:gd name="connsiteY31" fmla="*/ 955476 h 1401062"/>
              <a:gd name="connsiteX32" fmla="*/ 0 w 1411855"/>
              <a:gd name="connsiteY32" fmla="*/ 696672 h 1401062"/>
              <a:gd name="connsiteX33" fmla="*/ 15120 w 1411855"/>
              <a:gd name="connsiteY33" fmla="*/ 681552 h 1401062"/>
              <a:gd name="connsiteX34" fmla="*/ 116676 w 1411855"/>
              <a:gd name="connsiteY34" fmla="*/ 681552 h 1401062"/>
              <a:gd name="connsiteX35" fmla="*/ 158054 w 1411855"/>
              <a:gd name="connsiteY35" fmla="*/ 590379 h 1401062"/>
              <a:gd name="connsiteX36" fmla="*/ 130637 w 1411855"/>
              <a:gd name="connsiteY36" fmla="*/ 375423 h 1401062"/>
              <a:gd name="connsiteX37" fmla="*/ 145757 w 1411855"/>
              <a:gd name="connsiteY37" fmla="*/ 363931 h 1401062"/>
              <a:gd name="connsiteX38" fmla="*/ 326844 w 1411855"/>
              <a:gd name="connsiteY38" fmla="*/ 415944 h 1401062"/>
              <a:gd name="connsiteX39" fmla="*/ 445586 w 1411855"/>
              <a:gd name="connsiteY39" fmla="*/ 358236 h 1401062"/>
              <a:gd name="connsiteX40" fmla="*/ 455666 w 1411855"/>
              <a:gd name="connsiteY40" fmla="*/ 386763 h 1401062"/>
              <a:gd name="connsiteX41" fmla="*/ 336319 w 1411855"/>
              <a:gd name="connsiteY41" fmla="*/ 445983 h 1401062"/>
              <a:gd name="connsiteX42" fmla="*/ 320897 w 1411855"/>
              <a:gd name="connsiteY42" fmla="*/ 446789 h 1401062"/>
              <a:gd name="connsiteX43" fmla="*/ 155736 w 1411855"/>
              <a:gd name="connsiteY43" fmla="*/ 393516 h 1401062"/>
              <a:gd name="connsiteX44" fmla="*/ 188849 w 1411855"/>
              <a:gd name="connsiteY44" fmla="*/ 587405 h 1401062"/>
              <a:gd name="connsiteX45" fmla="*/ 187488 w 1411855"/>
              <a:gd name="connsiteY45" fmla="*/ 600106 h 1401062"/>
              <a:gd name="connsiteX46" fmla="*/ 142128 w 1411855"/>
              <a:gd name="connsiteY46" fmla="*/ 701208 h 1401062"/>
              <a:gd name="connsiteX47" fmla="*/ 127663 w 1411855"/>
              <a:gd name="connsiteY47" fmla="*/ 711943 h 1401062"/>
              <a:gd name="connsiteX48" fmla="*/ 30240 w 1411855"/>
              <a:gd name="connsiteY48" fmla="*/ 711943 h 1401062"/>
              <a:gd name="connsiteX49" fmla="*/ 30240 w 1411855"/>
              <a:gd name="connsiteY49" fmla="*/ 940709 h 1401062"/>
              <a:gd name="connsiteX50" fmla="*/ 127764 w 1411855"/>
              <a:gd name="connsiteY50" fmla="*/ 940709 h 1401062"/>
              <a:gd name="connsiteX51" fmla="*/ 142229 w 1411855"/>
              <a:gd name="connsiteY51" fmla="*/ 951444 h 1401062"/>
              <a:gd name="connsiteX52" fmla="*/ 292421 w 1411855"/>
              <a:gd name="connsiteY52" fmla="*/ 1173859 h 1401062"/>
              <a:gd name="connsiteX53" fmla="*/ 297864 w 1411855"/>
              <a:gd name="connsiteY53" fmla="*/ 1185451 h 1401062"/>
              <a:gd name="connsiteX54" fmla="*/ 297864 w 1411855"/>
              <a:gd name="connsiteY54" fmla="*/ 1370974 h 1401062"/>
              <a:gd name="connsiteX55" fmla="*/ 474919 w 1411855"/>
              <a:gd name="connsiteY55" fmla="*/ 1370974 h 1401062"/>
              <a:gd name="connsiteX56" fmla="*/ 474919 w 1411855"/>
              <a:gd name="connsiteY56" fmla="*/ 1303942 h 1401062"/>
              <a:gd name="connsiteX57" fmla="*/ 379613 w 1411855"/>
              <a:gd name="connsiteY57" fmla="*/ 1266545 h 1401062"/>
              <a:gd name="connsiteX58" fmla="*/ 393120 w 1411855"/>
              <a:gd name="connsiteY58" fmla="*/ 1239531 h 1401062"/>
              <a:gd name="connsiteX59" fmla="*/ 498002 w 1411855"/>
              <a:gd name="connsiteY59" fmla="*/ 1278994 h 1401062"/>
              <a:gd name="connsiteX60" fmla="*/ 501278 w 1411855"/>
              <a:gd name="connsiteY60" fmla="*/ 1279851 h 1401062"/>
              <a:gd name="connsiteX61" fmla="*/ 559490 w 1411855"/>
              <a:gd name="connsiteY61" fmla="*/ 1291644 h 1401062"/>
              <a:gd name="connsiteX62" fmla="*/ 563926 w 1411855"/>
              <a:gd name="connsiteY62" fmla="*/ 1292299 h 1401062"/>
              <a:gd name="connsiteX63" fmla="*/ 575316 w 1411855"/>
              <a:gd name="connsiteY63" fmla="*/ 1293811 h 1401062"/>
              <a:gd name="connsiteX64" fmla="*/ 581818 w 1411855"/>
              <a:gd name="connsiteY64" fmla="*/ 1294567 h 1401062"/>
              <a:gd name="connsiteX65" fmla="*/ 591898 w 1411855"/>
              <a:gd name="connsiteY65" fmla="*/ 1295575 h 1401062"/>
              <a:gd name="connsiteX66" fmla="*/ 600113 w 1411855"/>
              <a:gd name="connsiteY66" fmla="*/ 1296281 h 1401062"/>
              <a:gd name="connsiteX67" fmla="*/ 609084 w 1411855"/>
              <a:gd name="connsiteY67" fmla="*/ 1296886 h 1401062"/>
              <a:gd name="connsiteX68" fmla="*/ 619567 w 1411855"/>
              <a:gd name="connsiteY68" fmla="*/ 1297440 h 1401062"/>
              <a:gd name="connsiteX69" fmla="*/ 626573 w 1411855"/>
              <a:gd name="connsiteY69" fmla="*/ 1297743 h 1401062"/>
              <a:gd name="connsiteX70" fmla="*/ 644364 w 1411855"/>
              <a:gd name="connsiteY70" fmla="*/ 1297995 h 1401062"/>
              <a:gd name="connsiteX71" fmla="*/ 663516 w 1411855"/>
              <a:gd name="connsiteY71" fmla="*/ 1297692 h 1401062"/>
              <a:gd name="connsiteX72" fmla="*/ 665179 w 1411855"/>
              <a:gd name="connsiteY72" fmla="*/ 1297692 h 1401062"/>
              <a:gd name="connsiteX73" fmla="*/ 682567 w 1411855"/>
              <a:gd name="connsiteY73" fmla="*/ 1296835 h 1401062"/>
              <a:gd name="connsiteX74" fmla="*/ 684079 w 1411855"/>
              <a:gd name="connsiteY74" fmla="*/ 1296835 h 1401062"/>
              <a:gd name="connsiteX75" fmla="*/ 794959 w 1411855"/>
              <a:gd name="connsiteY75" fmla="*/ 1278137 h 1401062"/>
              <a:gd name="connsiteX76" fmla="*/ 794959 w 1411855"/>
              <a:gd name="connsiteY76" fmla="*/ 1278137 h 1401062"/>
              <a:gd name="connsiteX77" fmla="*/ 929880 w 1411855"/>
              <a:gd name="connsiteY77" fmla="*/ 1221084 h 1401062"/>
              <a:gd name="connsiteX78" fmla="*/ 945353 w 1411855"/>
              <a:gd name="connsiteY78" fmla="*/ 1247040 h 1401062"/>
              <a:gd name="connsiteX79" fmla="*/ 814061 w 1411855"/>
              <a:gd name="connsiteY79" fmla="*/ 1304093 h 1401062"/>
              <a:gd name="connsiteX80" fmla="*/ 814061 w 1411855"/>
              <a:gd name="connsiteY80" fmla="*/ 1371125 h 1401062"/>
              <a:gd name="connsiteX81" fmla="*/ 991116 w 1411855"/>
              <a:gd name="connsiteY81" fmla="*/ 1371125 h 1401062"/>
              <a:gd name="connsiteX82" fmla="*/ 991116 w 1411855"/>
              <a:gd name="connsiteY82" fmla="*/ 1185300 h 1401062"/>
              <a:gd name="connsiteX83" fmla="*/ 996559 w 1411855"/>
              <a:gd name="connsiteY83" fmla="*/ 1173708 h 1401062"/>
              <a:gd name="connsiteX84" fmla="*/ 1086725 w 1411855"/>
              <a:gd name="connsiteY84" fmla="*/ 1075479 h 1401062"/>
              <a:gd name="connsiteX85" fmla="*/ 1411855 w 1411855"/>
              <a:gd name="connsiteY85" fmla="*/ 685836 h 1401062"/>
              <a:gd name="connsiteX86" fmla="*/ 1259295 w 1411855"/>
              <a:gd name="connsiteY86" fmla="*/ 705543 h 1401062"/>
              <a:gd name="connsiteX87" fmla="*/ 1245031 w 1411855"/>
              <a:gd name="connsiteY87" fmla="*/ 697227 h 1401062"/>
              <a:gd name="connsiteX88" fmla="*/ 1183543 w 1411855"/>
              <a:gd name="connsiteY88" fmla="*/ 721923 h 1401062"/>
              <a:gd name="connsiteX89" fmla="*/ 1166105 w 1411855"/>
              <a:gd name="connsiteY89" fmla="*/ 988387 h 1401062"/>
              <a:gd name="connsiteX90" fmla="*/ 1137679 w 1411855"/>
              <a:gd name="connsiteY90" fmla="*/ 978156 h 1401062"/>
              <a:gd name="connsiteX91" fmla="*/ 1165248 w 1411855"/>
              <a:gd name="connsiteY91" fmla="*/ 826351 h 1401062"/>
              <a:gd name="connsiteX92" fmla="*/ 750809 w 1411855"/>
              <a:gd name="connsiteY92" fmla="*/ 364637 h 1401062"/>
              <a:gd name="connsiteX93" fmla="*/ 466835 w 1411855"/>
              <a:gd name="connsiteY93" fmla="*/ 324881 h 1401062"/>
              <a:gd name="connsiteX94" fmla="*/ 506591 w 1411855"/>
              <a:gd name="connsiteY94" fmla="*/ 40903 h 1401062"/>
              <a:gd name="connsiteX95" fmla="*/ 790564 w 1411855"/>
              <a:gd name="connsiteY95" fmla="*/ 80663 h 1401062"/>
              <a:gd name="connsiteX96" fmla="*/ 778479 w 1411855"/>
              <a:gd name="connsiteY96" fmla="*/ 339437 h 1401062"/>
              <a:gd name="connsiteX97" fmla="*/ 1175580 w 1411855"/>
              <a:gd name="connsiteY97" fmla="*/ 692892 h 1401062"/>
              <a:gd name="connsiteX98" fmla="*/ 1221242 w 1411855"/>
              <a:gd name="connsiteY98" fmla="*/ 675051 h 1401062"/>
              <a:gd name="connsiteX99" fmla="*/ 1191506 w 1411855"/>
              <a:gd name="connsiteY99" fmla="*/ 587657 h 1401062"/>
              <a:gd name="connsiteX100" fmla="*/ 1280462 w 1411855"/>
              <a:gd name="connsiteY100" fmla="*/ 464328 h 1401062"/>
              <a:gd name="connsiteX101" fmla="*/ 1373450 w 1411855"/>
              <a:gd name="connsiteY101" fmla="*/ 534082 h 1401062"/>
              <a:gd name="connsiteX102" fmla="*/ 1276733 w 1411855"/>
              <a:gd name="connsiteY102" fmla="*/ 680645 h 1401062"/>
              <a:gd name="connsiteX103" fmla="*/ 1394921 w 1411855"/>
              <a:gd name="connsiteY103" fmla="*/ 660989 h 1401062"/>
              <a:gd name="connsiteX104" fmla="*/ 629647 w 1411855"/>
              <a:gd name="connsiteY104" fmla="*/ 374717 h 1401062"/>
              <a:gd name="connsiteX105" fmla="*/ 801511 w 1411855"/>
              <a:gd name="connsiteY105" fmla="*/ 202954 h 1401062"/>
              <a:gd name="connsiteX106" fmla="*/ 629748 w 1411855"/>
              <a:gd name="connsiteY106" fmla="*/ 31090 h 1401062"/>
              <a:gd name="connsiteX107" fmla="*/ 457884 w 1411855"/>
              <a:gd name="connsiteY107" fmla="*/ 202853 h 1401062"/>
              <a:gd name="connsiteX108" fmla="*/ 457884 w 1411855"/>
              <a:gd name="connsiteY108" fmla="*/ 202903 h 1401062"/>
              <a:gd name="connsiteX109" fmla="*/ 629647 w 1411855"/>
              <a:gd name="connsiteY109" fmla="*/ 374717 h 1401062"/>
              <a:gd name="connsiteX110" fmla="*/ 1343513 w 1411855"/>
              <a:gd name="connsiteY110" fmla="*/ 537660 h 1401062"/>
              <a:gd name="connsiteX111" fmla="*/ 1289887 w 1411855"/>
              <a:gd name="connsiteY111" fmla="*/ 493963 h 1401062"/>
              <a:gd name="connsiteX112" fmla="*/ 1283537 w 1411855"/>
              <a:gd name="connsiteY112" fmla="*/ 494266 h 1401062"/>
              <a:gd name="connsiteX113" fmla="*/ 1221797 w 1411855"/>
              <a:gd name="connsiteY113" fmla="*/ 585339 h 1401062"/>
              <a:gd name="connsiteX114" fmla="*/ 1249416 w 1411855"/>
              <a:gd name="connsiteY114" fmla="*/ 660939 h 1401062"/>
              <a:gd name="connsiteX115" fmla="*/ 1343513 w 1411855"/>
              <a:gd name="connsiteY115" fmla="*/ 537660 h 1401062"/>
              <a:gd name="connsiteX116" fmla="*/ 783619 w 1411855"/>
              <a:gd name="connsiteY116" fmla="*/ 490990 h 1401062"/>
              <a:gd name="connsiteX117" fmla="*/ 792137 w 1411855"/>
              <a:gd name="connsiteY117" fmla="*/ 461959 h 1401062"/>
              <a:gd name="connsiteX118" fmla="*/ 501732 w 1411855"/>
              <a:gd name="connsiteY118" fmla="*/ 461959 h 1401062"/>
              <a:gd name="connsiteX119" fmla="*/ 510250 w 1411855"/>
              <a:gd name="connsiteY119" fmla="*/ 490990 h 1401062"/>
              <a:gd name="connsiteX120" fmla="*/ 783619 w 1411855"/>
              <a:gd name="connsiteY120" fmla="*/ 490990 h 1401062"/>
              <a:gd name="connsiteX121" fmla="*/ 301694 w 1411855"/>
              <a:gd name="connsiteY121" fmla="*/ 737143 h 1401062"/>
              <a:gd name="connsiteX122" fmla="*/ 331934 w 1411855"/>
              <a:gd name="connsiteY122" fmla="*/ 737143 h 1401062"/>
              <a:gd name="connsiteX123" fmla="*/ 331934 w 1411855"/>
              <a:gd name="connsiteY123" fmla="*/ 663711 h 1401062"/>
              <a:gd name="connsiteX124" fmla="*/ 301694 w 1411855"/>
              <a:gd name="connsiteY124" fmla="*/ 663711 h 1401062"/>
              <a:gd name="connsiteX125" fmla="*/ 629647 w 1411855"/>
              <a:gd name="connsiteY125" fmla="*/ 128866 h 1401062"/>
              <a:gd name="connsiteX126" fmla="*/ 659131 w 1411855"/>
              <a:gd name="connsiteY126" fmla="*/ 158299 h 1401062"/>
              <a:gd name="connsiteX127" fmla="*/ 689371 w 1411855"/>
              <a:gd name="connsiteY127" fmla="*/ 158299 h 1401062"/>
              <a:gd name="connsiteX128" fmla="*/ 644767 w 1411855"/>
              <a:gd name="connsiteY128" fmla="*/ 100642 h 1401062"/>
              <a:gd name="connsiteX129" fmla="*/ 644767 w 1411855"/>
              <a:gd name="connsiteY129" fmla="*/ 77155 h 1401062"/>
              <a:gd name="connsiteX130" fmla="*/ 614527 w 1411855"/>
              <a:gd name="connsiteY130" fmla="*/ 77155 h 1401062"/>
              <a:gd name="connsiteX131" fmla="*/ 614527 w 1411855"/>
              <a:gd name="connsiteY131" fmla="*/ 100642 h 1401062"/>
              <a:gd name="connsiteX132" fmla="*/ 572010 w 1411855"/>
              <a:gd name="connsiteY132" fmla="*/ 173540 h 1401062"/>
              <a:gd name="connsiteX133" fmla="*/ 629647 w 1411855"/>
              <a:gd name="connsiteY133" fmla="*/ 218023 h 1401062"/>
              <a:gd name="connsiteX134" fmla="*/ 659182 w 1411855"/>
              <a:gd name="connsiteY134" fmla="*/ 247457 h 1401062"/>
              <a:gd name="connsiteX135" fmla="*/ 629748 w 1411855"/>
              <a:gd name="connsiteY135" fmla="*/ 276991 h 1401062"/>
              <a:gd name="connsiteX136" fmla="*/ 600214 w 1411855"/>
              <a:gd name="connsiteY136" fmla="*/ 247558 h 1401062"/>
              <a:gd name="connsiteX137" fmla="*/ 600214 w 1411855"/>
              <a:gd name="connsiteY137" fmla="*/ 247457 h 1401062"/>
              <a:gd name="connsiteX138" fmla="*/ 569974 w 1411855"/>
              <a:gd name="connsiteY138" fmla="*/ 247457 h 1401062"/>
              <a:gd name="connsiteX139" fmla="*/ 614527 w 1411855"/>
              <a:gd name="connsiteY139" fmla="*/ 305165 h 1401062"/>
              <a:gd name="connsiteX140" fmla="*/ 614527 w 1411855"/>
              <a:gd name="connsiteY140" fmla="*/ 328651 h 1401062"/>
              <a:gd name="connsiteX141" fmla="*/ 644767 w 1411855"/>
              <a:gd name="connsiteY141" fmla="*/ 328651 h 1401062"/>
              <a:gd name="connsiteX142" fmla="*/ 644767 w 1411855"/>
              <a:gd name="connsiteY142" fmla="*/ 305165 h 1401062"/>
              <a:gd name="connsiteX143" fmla="*/ 687285 w 1411855"/>
              <a:gd name="connsiteY143" fmla="*/ 232266 h 1401062"/>
              <a:gd name="connsiteX144" fmla="*/ 629647 w 1411855"/>
              <a:gd name="connsiteY144" fmla="*/ 187783 h 1401062"/>
              <a:gd name="connsiteX145" fmla="*/ 601408 w 1411855"/>
              <a:gd name="connsiteY145" fmla="*/ 157105 h 1401062"/>
              <a:gd name="connsiteX146" fmla="*/ 629647 w 1411855"/>
              <a:gd name="connsiteY146" fmla="*/ 128866 h 1401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</a:cxnLst>
            <a:rect l="l" t="t" r="r" b="b"/>
            <a:pathLst>
              <a:path w="1411855" h="1401062">
                <a:moveTo>
                  <a:pt x="1086725" y="1075479"/>
                </a:moveTo>
                <a:lnTo>
                  <a:pt x="1111622" y="1092615"/>
                </a:lnTo>
                <a:cubicBezTo>
                  <a:pt x="1085999" y="1129633"/>
                  <a:pt x="1055673" y="1163159"/>
                  <a:pt x="1021406" y="1192356"/>
                </a:cubicBezTo>
                <a:lnTo>
                  <a:pt x="1021406" y="1385943"/>
                </a:lnTo>
                <a:cubicBezTo>
                  <a:pt x="1021406" y="1394294"/>
                  <a:pt x="1014638" y="1401063"/>
                  <a:pt x="1006286" y="1401063"/>
                </a:cubicBezTo>
                <a:lnTo>
                  <a:pt x="798991" y="1401063"/>
                </a:lnTo>
                <a:cubicBezTo>
                  <a:pt x="790640" y="1401063"/>
                  <a:pt x="783871" y="1394294"/>
                  <a:pt x="783871" y="1385943"/>
                </a:cubicBezTo>
                <a:lnTo>
                  <a:pt x="783871" y="1311855"/>
                </a:lnTo>
                <a:lnTo>
                  <a:pt x="783871" y="1311855"/>
                </a:lnTo>
                <a:lnTo>
                  <a:pt x="774043" y="1314022"/>
                </a:lnTo>
                <a:lnTo>
                  <a:pt x="765828" y="1315836"/>
                </a:lnTo>
                <a:lnTo>
                  <a:pt x="755042" y="1317903"/>
                </a:lnTo>
                <a:lnTo>
                  <a:pt x="747936" y="1319163"/>
                </a:lnTo>
                <a:cubicBezTo>
                  <a:pt x="743954" y="1319868"/>
                  <a:pt x="739973" y="1320473"/>
                  <a:pt x="735991" y="1321078"/>
                </a:cubicBezTo>
                <a:lnTo>
                  <a:pt x="730195" y="1321935"/>
                </a:lnTo>
                <a:cubicBezTo>
                  <a:pt x="725861" y="1322590"/>
                  <a:pt x="721476" y="1323144"/>
                  <a:pt x="717091" y="1323648"/>
                </a:cubicBezTo>
                <a:lnTo>
                  <a:pt x="712757" y="1324152"/>
                </a:lnTo>
                <a:cubicBezTo>
                  <a:pt x="707969" y="1324707"/>
                  <a:pt x="703130" y="1325211"/>
                  <a:pt x="698342" y="1325614"/>
                </a:cubicBezTo>
                <a:lnTo>
                  <a:pt x="695822" y="1325614"/>
                </a:lnTo>
                <a:cubicBezTo>
                  <a:pt x="678888" y="1327075"/>
                  <a:pt x="661802" y="1327831"/>
                  <a:pt x="644666" y="1327831"/>
                </a:cubicBezTo>
                <a:cubicBezTo>
                  <a:pt x="621256" y="1327836"/>
                  <a:pt x="597865" y="1326476"/>
                  <a:pt x="574610" y="1323749"/>
                </a:cubicBezTo>
                <a:cubicBezTo>
                  <a:pt x="571687" y="1323447"/>
                  <a:pt x="568764" y="1322993"/>
                  <a:pt x="565841" y="1322640"/>
                </a:cubicBezTo>
                <a:lnTo>
                  <a:pt x="558180" y="1321632"/>
                </a:lnTo>
                <a:cubicBezTo>
                  <a:pt x="540389" y="1319112"/>
                  <a:pt x="522900" y="1315786"/>
                  <a:pt x="505310" y="1311552"/>
                </a:cubicBezTo>
                <a:lnTo>
                  <a:pt x="505310" y="1385640"/>
                </a:lnTo>
                <a:cubicBezTo>
                  <a:pt x="505310" y="1393991"/>
                  <a:pt x="498542" y="1400760"/>
                  <a:pt x="490190" y="1400760"/>
                </a:cubicBezTo>
                <a:lnTo>
                  <a:pt x="282744" y="1400760"/>
                </a:lnTo>
                <a:cubicBezTo>
                  <a:pt x="274393" y="1400760"/>
                  <a:pt x="267624" y="1393991"/>
                  <a:pt x="267624" y="1385640"/>
                </a:cubicBezTo>
                <a:lnTo>
                  <a:pt x="267624" y="1192356"/>
                </a:lnTo>
                <a:cubicBezTo>
                  <a:pt x="197830" y="1133711"/>
                  <a:pt x="145520" y="1056992"/>
                  <a:pt x="116424" y="970596"/>
                </a:cubicBezTo>
                <a:lnTo>
                  <a:pt x="15120" y="970596"/>
                </a:lnTo>
                <a:cubicBezTo>
                  <a:pt x="6769" y="970596"/>
                  <a:pt x="0" y="963827"/>
                  <a:pt x="0" y="955476"/>
                </a:cubicBezTo>
                <a:lnTo>
                  <a:pt x="0" y="696672"/>
                </a:lnTo>
                <a:cubicBezTo>
                  <a:pt x="0" y="688321"/>
                  <a:pt x="6769" y="681552"/>
                  <a:pt x="15120" y="681552"/>
                </a:cubicBezTo>
                <a:lnTo>
                  <a:pt x="116676" y="681552"/>
                </a:lnTo>
                <a:cubicBezTo>
                  <a:pt x="127230" y="649795"/>
                  <a:pt x="141100" y="619233"/>
                  <a:pt x="158054" y="590379"/>
                </a:cubicBezTo>
                <a:cubicBezTo>
                  <a:pt x="137894" y="528185"/>
                  <a:pt x="112241" y="407275"/>
                  <a:pt x="130637" y="375423"/>
                </a:cubicBezTo>
                <a:cubicBezTo>
                  <a:pt x="133797" y="369601"/>
                  <a:pt x="139301" y="365413"/>
                  <a:pt x="145757" y="363931"/>
                </a:cubicBezTo>
                <a:cubicBezTo>
                  <a:pt x="173729" y="358539"/>
                  <a:pt x="264096" y="384747"/>
                  <a:pt x="326844" y="415944"/>
                </a:cubicBezTo>
                <a:cubicBezTo>
                  <a:pt x="364059" y="392181"/>
                  <a:pt x="403906" y="372812"/>
                  <a:pt x="445586" y="358236"/>
                </a:cubicBezTo>
                <a:lnTo>
                  <a:pt x="455666" y="386763"/>
                </a:lnTo>
                <a:cubicBezTo>
                  <a:pt x="413593" y="401505"/>
                  <a:pt x="373504" y="421392"/>
                  <a:pt x="336319" y="445983"/>
                </a:cubicBezTo>
                <a:cubicBezTo>
                  <a:pt x="331713" y="449057"/>
                  <a:pt x="325796" y="449364"/>
                  <a:pt x="320897" y="446789"/>
                </a:cubicBezTo>
                <a:cubicBezTo>
                  <a:pt x="257695" y="413676"/>
                  <a:pt x="178013" y="393516"/>
                  <a:pt x="155736" y="393516"/>
                </a:cubicBezTo>
                <a:cubicBezTo>
                  <a:pt x="149436" y="416398"/>
                  <a:pt x="164506" y="516240"/>
                  <a:pt x="188849" y="587405"/>
                </a:cubicBezTo>
                <a:cubicBezTo>
                  <a:pt x="190295" y="591634"/>
                  <a:pt x="189796" y="596280"/>
                  <a:pt x="187488" y="600106"/>
                </a:cubicBezTo>
                <a:cubicBezTo>
                  <a:pt x="168230" y="631792"/>
                  <a:pt x="152994" y="665757"/>
                  <a:pt x="142128" y="701208"/>
                </a:cubicBezTo>
                <a:cubicBezTo>
                  <a:pt x="140198" y="707584"/>
                  <a:pt x="134321" y="711943"/>
                  <a:pt x="127663" y="711943"/>
                </a:cubicBezTo>
                <a:lnTo>
                  <a:pt x="30240" y="711943"/>
                </a:lnTo>
                <a:lnTo>
                  <a:pt x="30240" y="940709"/>
                </a:lnTo>
                <a:lnTo>
                  <a:pt x="127764" y="940709"/>
                </a:lnTo>
                <a:cubicBezTo>
                  <a:pt x="134422" y="940709"/>
                  <a:pt x="140298" y="945069"/>
                  <a:pt x="142229" y="951444"/>
                </a:cubicBezTo>
                <a:cubicBezTo>
                  <a:pt x="169405" y="1038702"/>
                  <a:pt x="221634" y="1116051"/>
                  <a:pt x="292421" y="1173859"/>
                </a:cubicBezTo>
                <a:cubicBezTo>
                  <a:pt x="295863" y="1176727"/>
                  <a:pt x="297854" y="1180971"/>
                  <a:pt x="297864" y="1185451"/>
                </a:cubicBezTo>
                <a:lnTo>
                  <a:pt x="297864" y="1370974"/>
                </a:lnTo>
                <a:lnTo>
                  <a:pt x="474919" y="1370974"/>
                </a:lnTo>
                <a:lnTo>
                  <a:pt x="474919" y="1303942"/>
                </a:lnTo>
                <a:cubicBezTo>
                  <a:pt x="442099" y="1294341"/>
                  <a:pt x="410206" y="1281826"/>
                  <a:pt x="379613" y="1266545"/>
                </a:cubicBezTo>
                <a:lnTo>
                  <a:pt x="393120" y="1239531"/>
                </a:lnTo>
                <a:cubicBezTo>
                  <a:pt x="426636" y="1256243"/>
                  <a:pt x="461785" y="1269463"/>
                  <a:pt x="498002" y="1278994"/>
                </a:cubicBezTo>
                <a:lnTo>
                  <a:pt x="501278" y="1279851"/>
                </a:lnTo>
                <a:cubicBezTo>
                  <a:pt x="520461" y="1284800"/>
                  <a:pt x="539895" y="1288736"/>
                  <a:pt x="559490" y="1291644"/>
                </a:cubicBezTo>
                <a:lnTo>
                  <a:pt x="563926" y="1292299"/>
                </a:lnTo>
                <a:cubicBezTo>
                  <a:pt x="567706" y="1292854"/>
                  <a:pt x="571536" y="1293358"/>
                  <a:pt x="575316" y="1293811"/>
                </a:cubicBezTo>
                <a:lnTo>
                  <a:pt x="581818" y="1294567"/>
                </a:lnTo>
                <a:lnTo>
                  <a:pt x="591898" y="1295575"/>
                </a:lnTo>
                <a:lnTo>
                  <a:pt x="600113" y="1296281"/>
                </a:lnTo>
                <a:lnTo>
                  <a:pt x="609084" y="1296886"/>
                </a:lnTo>
                <a:lnTo>
                  <a:pt x="619567" y="1297440"/>
                </a:lnTo>
                <a:lnTo>
                  <a:pt x="626573" y="1297743"/>
                </a:lnTo>
                <a:cubicBezTo>
                  <a:pt x="632470" y="1297743"/>
                  <a:pt x="638417" y="1297995"/>
                  <a:pt x="644364" y="1297995"/>
                </a:cubicBezTo>
                <a:cubicBezTo>
                  <a:pt x="650311" y="1297995"/>
                  <a:pt x="657115" y="1297995"/>
                  <a:pt x="663516" y="1297692"/>
                </a:cubicBezTo>
                <a:lnTo>
                  <a:pt x="665179" y="1297692"/>
                </a:lnTo>
                <a:cubicBezTo>
                  <a:pt x="670975" y="1297692"/>
                  <a:pt x="676822" y="1297239"/>
                  <a:pt x="682567" y="1296835"/>
                </a:cubicBezTo>
                <a:lnTo>
                  <a:pt x="684079" y="1296835"/>
                </a:lnTo>
                <a:cubicBezTo>
                  <a:pt x="721567" y="1294285"/>
                  <a:pt x="758707" y="1288020"/>
                  <a:pt x="794959" y="1278137"/>
                </a:cubicBezTo>
                <a:lnTo>
                  <a:pt x="794959" y="1278137"/>
                </a:lnTo>
                <a:cubicBezTo>
                  <a:pt x="842300" y="1265285"/>
                  <a:pt x="887680" y="1246093"/>
                  <a:pt x="929880" y="1221084"/>
                </a:cubicBezTo>
                <a:lnTo>
                  <a:pt x="945353" y="1247040"/>
                </a:lnTo>
                <a:cubicBezTo>
                  <a:pt x="904151" y="1271484"/>
                  <a:pt x="860041" y="1290651"/>
                  <a:pt x="814061" y="1304093"/>
                </a:cubicBezTo>
                <a:lnTo>
                  <a:pt x="814061" y="1371125"/>
                </a:lnTo>
                <a:lnTo>
                  <a:pt x="991116" y="1371125"/>
                </a:lnTo>
                <a:lnTo>
                  <a:pt x="991116" y="1185300"/>
                </a:lnTo>
                <a:cubicBezTo>
                  <a:pt x="991126" y="1180820"/>
                  <a:pt x="993117" y="1176576"/>
                  <a:pt x="996559" y="1173708"/>
                </a:cubicBezTo>
                <a:cubicBezTo>
                  <a:pt x="1030952" y="1145227"/>
                  <a:pt x="1061288" y="1112180"/>
                  <a:pt x="1086725" y="1075479"/>
                </a:cubicBezTo>
                <a:close/>
                <a:moveTo>
                  <a:pt x="1411855" y="685836"/>
                </a:moveTo>
                <a:cubicBezTo>
                  <a:pt x="1362413" y="718949"/>
                  <a:pt x="1302538" y="726660"/>
                  <a:pt x="1259295" y="705543"/>
                </a:cubicBezTo>
                <a:cubicBezTo>
                  <a:pt x="1254330" y="703144"/>
                  <a:pt x="1249562" y="700366"/>
                  <a:pt x="1245031" y="697227"/>
                </a:cubicBezTo>
                <a:cubicBezTo>
                  <a:pt x="1225088" y="706772"/>
                  <a:pt x="1204550" y="715023"/>
                  <a:pt x="1183543" y="721923"/>
                </a:cubicBezTo>
                <a:cubicBezTo>
                  <a:pt x="1204237" y="810511"/>
                  <a:pt x="1198169" y="903252"/>
                  <a:pt x="1166105" y="988387"/>
                </a:cubicBezTo>
                <a:lnTo>
                  <a:pt x="1137679" y="978156"/>
                </a:lnTo>
                <a:cubicBezTo>
                  <a:pt x="1155939" y="929626"/>
                  <a:pt x="1165278" y="878203"/>
                  <a:pt x="1165248" y="826351"/>
                </a:cubicBezTo>
                <a:cubicBezTo>
                  <a:pt x="1165248" y="603029"/>
                  <a:pt x="991318" y="409846"/>
                  <a:pt x="750809" y="364637"/>
                </a:cubicBezTo>
                <a:cubicBezTo>
                  <a:pt x="661414" y="432077"/>
                  <a:pt x="534270" y="414276"/>
                  <a:pt x="466835" y="324881"/>
                </a:cubicBezTo>
                <a:cubicBezTo>
                  <a:pt x="399395" y="235482"/>
                  <a:pt x="417196" y="108343"/>
                  <a:pt x="506591" y="40903"/>
                </a:cubicBezTo>
                <a:cubicBezTo>
                  <a:pt x="595985" y="-26533"/>
                  <a:pt x="723129" y="-8736"/>
                  <a:pt x="790564" y="80663"/>
                </a:cubicBezTo>
                <a:cubicBezTo>
                  <a:pt x="849351" y="158587"/>
                  <a:pt x="844271" y="267335"/>
                  <a:pt x="778479" y="339437"/>
                </a:cubicBezTo>
                <a:cubicBezTo>
                  <a:pt x="973375" y="383739"/>
                  <a:pt x="1123517" y="521230"/>
                  <a:pt x="1175580" y="692892"/>
                </a:cubicBezTo>
                <a:cubicBezTo>
                  <a:pt x="1186567" y="689213"/>
                  <a:pt x="1202947" y="683215"/>
                  <a:pt x="1221242" y="675051"/>
                </a:cubicBezTo>
                <a:cubicBezTo>
                  <a:pt x="1206122" y="655999"/>
                  <a:pt x="1194430" y="628229"/>
                  <a:pt x="1191506" y="587657"/>
                </a:cubicBezTo>
                <a:cubicBezTo>
                  <a:pt x="1185912" y="509487"/>
                  <a:pt x="1233742" y="468915"/>
                  <a:pt x="1280462" y="464328"/>
                </a:cubicBezTo>
                <a:cubicBezTo>
                  <a:pt x="1327183" y="459742"/>
                  <a:pt x="1367906" y="489528"/>
                  <a:pt x="1373450" y="534082"/>
                </a:cubicBezTo>
                <a:cubicBezTo>
                  <a:pt x="1381766" y="600811"/>
                  <a:pt x="1330157" y="649095"/>
                  <a:pt x="1276733" y="680645"/>
                </a:cubicBezTo>
                <a:cubicBezTo>
                  <a:pt x="1310199" y="694606"/>
                  <a:pt x="1355962" y="687096"/>
                  <a:pt x="1394921" y="660989"/>
                </a:cubicBezTo>
                <a:close/>
                <a:moveTo>
                  <a:pt x="629647" y="374717"/>
                </a:moveTo>
                <a:cubicBezTo>
                  <a:pt x="724535" y="374747"/>
                  <a:pt x="801481" y="297842"/>
                  <a:pt x="801511" y="202954"/>
                </a:cubicBezTo>
                <a:cubicBezTo>
                  <a:pt x="801541" y="108066"/>
                  <a:pt x="724636" y="31120"/>
                  <a:pt x="629748" y="31090"/>
                </a:cubicBezTo>
                <a:cubicBezTo>
                  <a:pt x="534860" y="31059"/>
                  <a:pt x="457914" y="107965"/>
                  <a:pt x="457884" y="202853"/>
                </a:cubicBezTo>
                <a:cubicBezTo>
                  <a:pt x="457884" y="202868"/>
                  <a:pt x="457884" y="202888"/>
                  <a:pt x="457884" y="202903"/>
                </a:cubicBezTo>
                <a:cubicBezTo>
                  <a:pt x="457995" y="297726"/>
                  <a:pt x="534825" y="374576"/>
                  <a:pt x="629647" y="374717"/>
                </a:cubicBezTo>
                <a:close/>
                <a:moveTo>
                  <a:pt x="1343513" y="537660"/>
                </a:moveTo>
                <a:cubicBezTo>
                  <a:pt x="1339834" y="508227"/>
                  <a:pt x="1314785" y="493963"/>
                  <a:pt x="1289887" y="493963"/>
                </a:cubicBezTo>
                <a:cubicBezTo>
                  <a:pt x="1287770" y="493963"/>
                  <a:pt x="1285654" y="494064"/>
                  <a:pt x="1283537" y="494266"/>
                </a:cubicBezTo>
                <a:cubicBezTo>
                  <a:pt x="1252289" y="497340"/>
                  <a:pt x="1217311" y="523044"/>
                  <a:pt x="1221797" y="585339"/>
                </a:cubicBezTo>
                <a:cubicBezTo>
                  <a:pt x="1224115" y="618048"/>
                  <a:pt x="1233540" y="643702"/>
                  <a:pt x="1249416" y="660939"/>
                </a:cubicBezTo>
                <a:cubicBezTo>
                  <a:pt x="1299262" y="634378"/>
                  <a:pt x="1350468" y="592999"/>
                  <a:pt x="1343513" y="537660"/>
                </a:cubicBezTo>
                <a:close/>
                <a:moveTo>
                  <a:pt x="783619" y="490990"/>
                </a:moveTo>
                <a:lnTo>
                  <a:pt x="792137" y="461959"/>
                </a:lnTo>
                <a:cubicBezTo>
                  <a:pt x="697098" y="435817"/>
                  <a:pt x="596766" y="435817"/>
                  <a:pt x="501732" y="461959"/>
                </a:cubicBezTo>
                <a:lnTo>
                  <a:pt x="510250" y="490990"/>
                </a:lnTo>
                <a:cubicBezTo>
                  <a:pt x="599725" y="466460"/>
                  <a:pt x="694144" y="466460"/>
                  <a:pt x="783619" y="490990"/>
                </a:cubicBezTo>
                <a:close/>
                <a:moveTo>
                  <a:pt x="301694" y="737143"/>
                </a:moveTo>
                <a:lnTo>
                  <a:pt x="331934" y="737143"/>
                </a:lnTo>
                <a:lnTo>
                  <a:pt x="331934" y="663711"/>
                </a:lnTo>
                <a:lnTo>
                  <a:pt x="301694" y="663711"/>
                </a:lnTo>
                <a:close/>
                <a:moveTo>
                  <a:pt x="629647" y="128866"/>
                </a:moveTo>
                <a:cubicBezTo>
                  <a:pt x="645911" y="128866"/>
                  <a:pt x="659101" y="142035"/>
                  <a:pt x="659131" y="158299"/>
                </a:cubicBezTo>
                <a:lnTo>
                  <a:pt x="689371" y="158299"/>
                </a:lnTo>
                <a:cubicBezTo>
                  <a:pt x="689316" y="131184"/>
                  <a:pt x="671000" y="107506"/>
                  <a:pt x="644767" y="100642"/>
                </a:cubicBezTo>
                <a:lnTo>
                  <a:pt x="644767" y="77155"/>
                </a:lnTo>
                <a:lnTo>
                  <a:pt x="614527" y="77155"/>
                </a:lnTo>
                <a:lnTo>
                  <a:pt x="614527" y="100642"/>
                </a:lnTo>
                <a:cubicBezTo>
                  <a:pt x="582654" y="109028"/>
                  <a:pt x="563618" y="141667"/>
                  <a:pt x="572010" y="173540"/>
                </a:cubicBezTo>
                <a:cubicBezTo>
                  <a:pt x="578899" y="199728"/>
                  <a:pt x="602567" y="217993"/>
                  <a:pt x="629647" y="218023"/>
                </a:cubicBezTo>
                <a:cubicBezTo>
                  <a:pt x="645931" y="217993"/>
                  <a:pt x="659151" y="231173"/>
                  <a:pt x="659182" y="247457"/>
                </a:cubicBezTo>
                <a:cubicBezTo>
                  <a:pt x="659212" y="263741"/>
                  <a:pt x="646032" y="276961"/>
                  <a:pt x="629748" y="276991"/>
                </a:cubicBezTo>
                <a:cubicBezTo>
                  <a:pt x="613464" y="277017"/>
                  <a:pt x="600244" y="263842"/>
                  <a:pt x="600214" y="247558"/>
                </a:cubicBezTo>
                <a:cubicBezTo>
                  <a:pt x="600214" y="247522"/>
                  <a:pt x="600214" y="247492"/>
                  <a:pt x="600214" y="247457"/>
                </a:cubicBezTo>
                <a:lnTo>
                  <a:pt x="569974" y="247457"/>
                </a:lnTo>
                <a:cubicBezTo>
                  <a:pt x="570019" y="274572"/>
                  <a:pt x="588304" y="298260"/>
                  <a:pt x="614527" y="305165"/>
                </a:cubicBezTo>
                <a:lnTo>
                  <a:pt x="614527" y="328651"/>
                </a:lnTo>
                <a:lnTo>
                  <a:pt x="644767" y="328651"/>
                </a:lnTo>
                <a:lnTo>
                  <a:pt x="644767" y="305165"/>
                </a:lnTo>
                <a:cubicBezTo>
                  <a:pt x="676640" y="296778"/>
                  <a:pt x="695676" y="264139"/>
                  <a:pt x="687285" y="232266"/>
                </a:cubicBezTo>
                <a:cubicBezTo>
                  <a:pt x="680395" y="206079"/>
                  <a:pt x="656727" y="187814"/>
                  <a:pt x="629647" y="187783"/>
                </a:cubicBezTo>
                <a:cubicBezTo>
                  <a:pt x="613378" y="187108"/>
                  <a:pt x="600733" y="173374"/>
                  <a:pt x="601408" y="157105"/>
                </a:cubicBezTo>
                <a:cubicBezTo>
                  <a:pt x="602043" y="141778"/>
                  <a:pt x="614321" y="129501"/>
                  <a:pt x="629647" y="128866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  <p:sp>
        <p:nvSpPr>
          <p:cNvPr id="49" name="Graphic 1">
            <a:extLst>
              <a:ext uri="{FF2B5EF4-FFF2-40B4-BE49-F238E27FC236}">
                <a16:creationId xmlns:a16="http://schemas.microsoft.com/office/drawing/2014/main" id="{1DFDD608-C3E8-4A4D-83F8-4F02F48AFE7F}"/>
              </a:ext>
            </a:extLst>
          </p:cNvPr>
          <p:cNvSpPr>
            <a:spLocks noChangeAspect="1"/>
          </p:cNvSpPr>
          <p:nvPr/>
        </p:nvSpPr>
        <p:spPr>
          <a:xfrm>
            <a:off x="6083695" y="3147758"/>
            <a:ext cx="766439" cy="648000"/>
          </a:xfrm>
          <a:custGeom>
            <a:avLst/>
            <a:gdLst>
              <a:gd name="connsiteX0" fmla="*/ 960674 w 1324577"/>
              <a:gd name="connsiteY0" fmla="*/ 876355 h 1119888"/>
              <a:gd name="connsiteX1" fmla="*/ 959566 w 1324577"/>
              <a:gd name="connsiteY1" fmla="*/ 864814 h 1119888"/>
              <a:gd name="connsiteX2" fmla="*/ 959566 w 1324577"/>
              <a:gd name="connsiteY2" fmla="*/ 864814 h 1119888"/>
              <a:gd name="connsiteX3" fmla="*/ 958356 w 1324577"/>
              <a:gd name="connsiteY3" fmla="*/ 859522 h 1119888"/>
              <a:gd name="connsiteX4" fmla="*/ 958356 w 1324577"/>
              <a:gd name="connsiteY4" fmla="*/ 858917 h 1119888"/>
              <a:gd name="connsiteX5" fmla="*/ 956945 w 1324577"/>
              <a:gd name="connsiteY5" fmla="*/ 854431 h 1119888"/>
              <a:gd name="connsiteX6" fmla="*/ 956390 w 1324577"/>
              <a:gd name="connsiteY6" fmla="*/ 852919 h 1119888"/>
              <a:gd name="connsiteX7" fmla="*/ 954878 w 1324577"/>
              <a:gd name="connsiteY7" fmla="*/ 849341 h 1119888"/>
              <a:gd name="connsiteX8" fmla="*/ 953770 w 1324577"/>
              <a:gd name="connsiteY8" fmla="*/ 847022 h 1119888"/>
              <a:gd name="connsiteX9" fmla="*/ 952358 w 1324577"/>
              <a:gd name="connsiteY9" fmla="*/ 844351 h 1119888"/>
              <a:gd name="connsiteX10" fmla="*/ 950494 w 1324577"/>
              <a:gd name="connsiteY10" fmla="*/ 841277 h 1119888"/>
              <a:gd name="connsiteX11" fmla="*/ 949334 w 1324577"/>
              <a:gd name="connsiteY11" fmla="*/ 839513 h 1119888"/>
              <a:gd name="connsiteX12" fmla="*/ 946310 w 1324577"/>
              <a:gd name="connsiteY12" fmla="*/ 835481 h 1119888"/>
              <a:gd name="connsiteX13" fmla="*/ 945857 w 1324577"/>
              <a:gd name="connsiteY13" fmla="*/ 834876 h 1119888"/>
              <a:gd name="connsiteX14" fmla="*/ 932198 w 1324577"/>
              <a:gd name="connsiteY14" fmla="*/ 822478 h 1119888"/>
              <a:gd name="connsiteX15" fmla="*/ 931694 w 1324577"/>
              <a:gd name="connsiteY15" fmla="*/ 822125 h 1119888"/>
              <a:gd name="connsiteX16" fmla="*/ 927158 w 1324577"/>
              <a:gd name="connsiteY16" fmla="*/ 819403 h 1119888"/>
              <a:gd name="connsiteX17" fmla="*/ 925898 w 1324577"/>
              <a:gd name="connsiteY17" fmla="*/ 818748 h 1119888"/>
              <a:gd name="connsiteX18" fmla="*/ 921816 w 1324577"/>
              <a:gd name="connsiteY18" fmla="*/ 816782 h 1119888"/>
              <a:gd name="connsiteX19" fmla="*/ 920102 w 1324577"/>
              <a:gd name="connsiteY19" fmla="*/ 816026 h 1119888"/>
              <a:gd name="connsiteX20" fmla="*/ 916222 w 1324577"/>
              <a:gd name="connsiteY20" fmla="*/ 814615 h 1119888"/>
              <a:gd name="connsiteX21" fmla="*/ 914206 w 1324577"/>
              <a:gd name="connsiteY21" fmla="*/ 813960 h 1119888"/>
              <a:gd name="connsiteX22" fmla="*/ 910325 w 1324577"/>
              <a:gd name="connsiteY22" fmla="*/ 813002 h 1119888"/>
              <a:gd name="connsiteX23" fmla="*/ 908158 w 1324577"/>
              <a:gd name="connsiteY23" fmla="*/ 812498 h 1119888"/>
              <a:gd name="connsiteX24" fmla="*/ 903722 w 1324577"/>
              <a:gd name="connsiteY24" fmla="*/ 811944 h 1119888"/>
              <a:gd name="connsiteX25" fmla="*/ 901757 w 1324577"/>
              <a:gd name="connsiteY25" fmla="*/ 811692 h 1119888"/>
              <a:gd name="connsiteX26" fmla="*/ 895507 w 1324577"/>
              <a:gd name="connsiteY26" fmla="*/ 811390 h 1119888"/>
              <a:gd name="connsiteX27" fmla="*/ 600466 w 1324577"/>
              <a:gd name="connsiteY27" fmla="*/ 811390 h 1119888"/>
              <a:gd name="connsiteX28" fmla="*/ 588622 w 1324577"/>
              <a:gd name="connsiteY28" fmla="*/ 805644 h 1119888"/>
              <a:gd name="connsiteX29" fmla="*/ 433944 w 1324577"/>
              <a:gd name="connsiteY29" fmla="*/ 730800 h 1119888"/>
              <a:gd name="connsiteX30" fmla="*/ 359402 w 1324577"/>
              <a:gd name="connsiteY30" fmla="*/ 730800 h 1119888"/>
              <a:gd name="connsiteX31" fmla="*/ 359402 w 1324577"/>
              <a:gd name="connsiteY31" fmla="*/ 700560 h 1119888"/>
              <a:gd name="connsiteX32" fmla="*/ 433843 w 1324577"/>
              <a:gd name="connsiteY32" fmla="*/ 700560 h 1119888"/>
              <a:gd name="connsiteX33" fmla="*/ 607522 w 1324577"/>
              <a:gd name="connsiteY33" fmla="*/ 781200 h 1119888"/>
              <a:gd name="connsiteX34" fmla="*/ 895507 w 1324577"/>
              <a:gd name="connsiteY34" fmla="*/ 781200 h 1119888"/>
              <a:gd name="connsiteX35" fmla="*/ 904680 w 1324577"/>
              <a:gd name="connsiteY35" fmla="*/ 781654 h 1119888"/>
              <a:gd name="connsiteX36" fmla="*/ 907553 w 1324577"/>
              <a:gd name="connsiteY36" fmla="*/ 782006 h 1119888"/>
              <a:gd name="connsiteX37" fmla="*/ 913702 w 1324577"/>
              <a:gd name="connsiteY37" fmla="*/ 782964 h 1119888"/>
              <a:gd name="connsiteX38" fmla="*/ 916826 w 1324577"/>
              <a:gd name="connsiteY38" fmla="*/ 783670 h 1119888"/>
              <a:gd name="connsiteX39" fmla="*/ 922572 w 1324577"/>
              <a:gd name="connsiteY39" fmla="*/ 785182 h 1119888"/>
              <a:gd name="connsiteX40" fmla="*/ 925445 w 1324577"/>
              <a:gd name="connsiteY40" fmla="*/ 786089 h 1119888"/>
              <a:gd name="connsiteX41" fmla="*/ 931241 w 1324577"/>
              <a:gd name="connsiteY41" fmla="*/ 788206 h 1119888"/>
              <a:gd name="connsiteX42" fmla="*/ 933610 w 1324577"/>
              <a:gd name="connsiteY42" fmla="*/ 789214 h 1119888"/>
              <a:gd name="connsiteX43" fmla="*/ 939809 w 1324577"/>
              <a:gd name="connsiteY43" fmla="*/ 792187 h 1119888"/>
              <a:gd name="connsiteX44" fmla="*/ 941422 w 1324577"/>
              <a:gd name="connsiteY44" fmla="*/ 793044 h 1119888"/>
              <a:gd name="connsiteX45" fmla="*/ 948427 w 1324577"/>
              <a:gd name="connsiteY45" fmla="*/ 797278 h 1119888"/>
              <a:gd name="connsiteX46" fmla="*/ 948830 w 1324577"/>
              <a:gd name="connsiteY46" fmla="*/ 797530 h 1119888"/>
              <a:gd name="connsiteX47" fmla="*/ 968990 w 1324577"/>
              <a:gd name="connsiteY47" fmla="*/ 815875 h 1119888"/>
              <a:gd name="connsiteX48" fmla="*/ 968990 w 1324577"/>
              <a:gd name="connsiteY48" fmla="*/ 815875 h 1119888"/>
              <a:gd name="connsiteX49" fmla="*/ 974030 w 1324577"/>
              <a:gd name="connsiteY49" fmla="*/ 822679 h 1119888"/>
              <a:gd name="connsiteX50" fmla="*/ 975240 w 1324577"/>
              <a:gd name="connsiteY50" fmla="*/ 824544 h 1119888"/>
              <a:gd name="connsiteX51" fmla="*/ 978466 w 1324577"/>
              <a:gd name="connsiteY51" fmla="*/ 829886 h 1119888"/>
              <a:gd name="connsiteX52" fmla="*/ 980129 w 1324577"/>
              <a:gd name="connsiteY52" fmla="*/ 833062 h 1119888"/>
              <a:gd name="connsiteX53" fmla="*/ 982195 w 1324577"/>
              <a:gd name="connsiteY53" fmla="*/ 837295 h 1119888"/>
              <a:gd name="connsiteX54" fmla="*/ 984060 w 1324577"/>
              <a:gd name="connsiteY54" fmla="*/ 841730 h 1119888"/>
              <a:gd name="connsiteX55" fmla="*/ 985219 w 1324577"/>
              <a:gd name="connsiteY55" fmla="*/ 844906 h 1119888"/>
              <a:gd name="connsiteX56" fmla="*/ 987034 w 1324577"/>
              <a:gd name="connsiteY56" fmla="*/ 850500 h 1119888"/>
              <a:gd name="connsiteX57" fmla="*/ 987588 w 1324577"/>
              <a:gd name="connsiteY57" fmla="*/ 852667 h 1119888"/>
              <a:gd name="connsiteX58" fmla="*/ 989100 w 1324577"/>
              <a:gd name="connsiteY58" fmla="*/ 859370 h 1119888"/>
              <a:gd name="connsiteX59" fmla="*/ 989100 w 1324577"/>
              <a:gd name="connsiteY59" fmla="*/ 859622 h 1119888"/>
              <a:gd name="connsiteX60" fmla="*/ 989100 w 1324577"/>
              <a:gd name="connsiteY60" fmla="*/ 859622 h 1119888"/>
              <a:gd name="connsiteX61" fmla="*/ 990713 w 1324577"/>
              <a:gd name="connsiteY61" fmla="*/ 876456 h 1119888"/>
              <a:gd name="connsiteX62" fmla="*/ 895406 w 1324577"/>
              <a:gd name="connsiteY62" fmla="*/ 971762 h 1119888"/>
              <a:gd name="connsiteX63" fmla="*/ 579499 w 1324577"/>
              <a:gd name="connsiteY63" fmla="*/ 971762 h 1119888"/>
              <a:gd name="connsiteX64" fmla="*/ 579499 w 1324577"/>
              <a:gd name="connsiteY64" fmla="*/ 941522 h 1119888"/>
              <a:gd name="connsiteX65" fmla="*/ 895608 w 1324577"/>
              <a:gd name="connsiteY65" fmla="*/ 941522 h 1119888"/>
              <a:gd name="connsiteX66" fmla="*/ 960674 w 1324577"/>
              <a:gd name="connsiteY66" fmla="*/ 876355 h 1119888"/>
              <a:gd name="connsiteX67" fmla="*/ 1267459 w 1324577"/>
              <a:gd name="connsiteY67" fmla="*/ 918641 h 1119888"/>
              <a:gd name="connsiteX68" fmla="*/ 841176 w 1324577"/>
              <a:gd name="connsiteY68" fmla="*/ 1118426 h 1119888"/>
              <a:gd name="connsiteX69" fmla="*/ 834775 w 1324577"/>
              <a:gd name="connsiteY69" fmla="*/ 1119888 h 1119888"/>
              <a:gd name="connsiteX70" fmla="*/ 832910 w 1324577"/>
              <a:gd name="connsiteY70" fmla="*/ 1119888 h 1119888"/>
              <a:gd name="connsiteX71" fmla="*/ 275386 w 1324577"/>
              <a:gd name="connsiteY71" fmla="*/ 1050437 h 1119888"/>
              <a:gd name="connsiteX72" fmla="*/ 275386 w 1324577"/>
              <a:gd name="connsiteY72" fmla="*/ 1096805 h 1119888"/>
              <a:gd name="connsiteX73" fmla="*/ 260266 w 1324577"/>
              <a:gd name="connsiteY73" fmla="*/ 1111925 h 1119888"/>
              <a:gd name="connsiteX74" fmla="*/ 15120 w 1324577"/>
              <a:gd name="connsiteY74" fmla="*/ 1111925 h 1119888"/>
              <a:gd name="connsiteX75" fmla="*/ 0 w 1324577"/>
              <a:gd name="connsiteY75" fmla="*/ 1096805 h 1119888"/>
              <a:gd name="connsiteX76" fmla="*/ 0 w 1324577"/>
              <a:gd name="connsiteY76" fmla="*/ 655704 h 1119888"/>
              <a:gd name="connsiteX77" fmla="*/ 15120 w 1324577"/>
              <a:gd name="connsiteY77" fmla="*/ 640584 h 1119888"/>
              <a:gd name="connsiteX78" fmla="*/ 260266 w 1324577"/>
              <a:gd name="connsiteY78" fmla="*/ 640584 h 1119888"/>
              <a:gd name="connsiteX79" fmla="*/ 275386 w 1324577"/>
              <a:gd name="connsiteY79" fmla="*/ 655704 h 1119888"/>
              <a:gd name="connsiteX80" fmla="*/ 275386 w 1324577"/>
              <a:gd name="connsiteY80" fmla="*/ 1019743 h 1119888"/>
              <a:gd name="connsiteX81" fmla="*/ 832306 w 1324577"/>
              <a:gd name="connsiteY81" fmla="*/ 1089144 h 1119888"/>
              <a:gd name="connsiteX82" fmla="*/ 1254809 w 1324577"/>
              <a:gd name="connsiteY82" fmla="*/ 891122 h 1119888"/>
              <a:gd name="connsiteX83" fmla="*/ 1288713 w 1324577"/>
              <a:gd name="connsiteY83" fmla="*/ 805579 h 1119888"/>
              <a:gd name="connsiteX84" fmla="*/ 1203164 w 1324577"/>
              <a:gd name="connsiteY84" fmla="*/ 771675 h 1119888"/>
              <a:gd name="connsiteX85" fmla="*/ 1201486 w 1324577"/>
              <a:gd name="connsiteY85" fmla="*/ 772430 h 1119888"/>
              <a:gd name="connsiteX86" fmla="*/ 1065002 w 1324577"/>
              <a:gd name="connsiteY86" fmla="*/ 836489 h 1119888"/>
              <a:gd name="connsiteX87" fmla="*/ 1052151 w 1324577"/>
              <a:gd name="connsiteY87" fmla="*/ 809122 h 1119888"/>
              <a:gd name="connsiteX88" fmla="*/ 1188936 w 1324577"/>
              <a:gd name="connsiteY88" fmla="*/ 745013 h 1119888"/>
              <a:gd name="connsiteX89" fmla="*/ 1315611 w 1324577"/>
              <a:gd name="connsiteY89" fmla="*/ 791063 h 1119888"/>
              <a:gd name="connsiteX90" fmla="*/ 1269561 w 1324577"/>
              <a:gd name="connsiteY90" fmla="*/ 917734 h 1119888"/>
              <a:gd name="connsiteX91" fmla="*/ 1267560 w 1324577"/>
              <a:gd name="connsiteY91" fmla="*/ 918641 h 1119888"/>
              <a:gd name="connsiteX92" fmla="*/ 245146 w 1324577"/>
              <a:gd name="connsiteY92" fmla="*/ 670824 h 1119888"/>
              <a:gd name="connsiteX93" fmla="*/ 30240 w 1324577"/>
              <a:gd name="connsiteY93" fmla="*/ 670824 h 1119888"/>
              <a:gd name="connsiteX94" fmla="*/ 30240 w 1324577"/>
              <a:gd name="connsiteY94" fmla="*/ 1081483 h 1119888"/>
              <a:gd name="connsiteX95" fmla="*/ 245146 w 1324577"/>
              <a:gd name="connsiteY95" fmla="*/ 1081483 h 1119888"/>
              <a:gd name="connsiteX96" fmla="*/ 100397 w 1324577"/>
              <a:gd name="connsiteY96" fmla="*/ 571990 h 1119888"/>
              <a:gd name="connsiteX97" fmla="*/ 987890 w 1324577"/>
              <a:gd name="connsiteY97" fmla="*/ 571990 h 1119888"/>
              <a:gd name="connsiteX98" fmla="*/ 987890 w 1324577"/>
              <a:gd name="connsiteY98" fmla="*/ 541750 h 1119888"/>
              <a:gd name="connsiteX99" fmla="*/ 115517 w 1324577"/>
              <a:gd name="connsiteY99" fmla="*/ 541750 h 1119888"/>
              <a:gd name="connsiteX100" fmla="*/ 115517 w 1324577"/>
              <a:gd name="connsiteY100" fmla="*/ 30240 h 1119888"/>
              <a:gd name="connsiteX101" fmla="*/ 1208088 w 1324577"/>
              <a:gd name="connsiteY101" fmla="*/ 30240 h 1119888"/>
              <a:gd name="connsiteX102" fmla="*/ 1208088 w 1324577"/>
              <a:gd name="connsiteY102" fmla="*/ 541951 h 1119888"/>
              <a:gd name="connsiteX103" fmla="*/ 1096099 w 1324577"/>
              <a:gd name="connsiteY103" fmla="*/ 541951 h 1119888"/>
              <a:gd name="connsiteX104" fmla="*/ 1096099 w 1324577"/>
              <a:gd name="connsiteY104" fmla="*/ 572191 h 1119888"/>
              <a:gd name="connsiteX105" fmla="*/ 1223208 w 1324577"/>
              <a:gd name="connsiteY105" fmla="*/ 572191 h 1119888"/>
              <a:gd name="connsiteX106" fmla="*/ 1238328 w 1324577"/>
              <a:gd name="connsiteY106" fmla="*/ 557071 h 1119888"/>
              <a:gd name="connsiteX107" fmla="*/ 1238328 w 1324577"/>
              <a:gd name="connsiteY107" fmla="*/ 15120 h 1119888"/>
              <a:gd name="connsiteX108" fmla="*/ 1223208 w 1324577"/>
              <a:gd name="connsiteY108" fmla="*/ 0 h 1119888"/>
              <a:gd name="connsiteX109" fmla="*/ 100397 w 1324577"/>
              <a:gd name="connsiteY109" fmla="*/ 0 h 1119888"/>
              <a:gd name="connsiteX110" fmla="*/ 85277 w 1324577"/>
              <a:gd name="connsiteY110" fmla="*/ 15120 h 1119888"/>
              <a:gd name="connsiteX111" fmla="*/ 85277 w 1324577"/>
              <a:gd name="connsiteY111" fmla="*/ 557071 h 1119888"/>
              <a:gd name="connsiteX112" fmla="*/ 100397 w 1324577"/>
              <a:gd name="connsiteY112" fmla="*/ 572191 h 1119888"/>
              <a:gd name="connsiteX113" fmla="*/ 1053209 w 1324577"/>
              <a:gd name="connsiteY113" fmla="*/ 495986 h 1119888"/>
              <a:gd name="connsiteX114" fmla="*/ 1122811 w 1324577"/>
              <a:gd name="connsiteY114" fmla="*/ 426384 h 1119888"/>
              <a:gd name="connsiteX115" fmla="*/ 1137931 w 1324577"/>
              <a:gd name="connsiteY115" fmla="*/ 411264 h 1119888"/>
              <a:gd name="connsiteX116" fmla="*/ 1137931 w 1324577"/>
              <a:gd name="connsiteY116" fmla="*/ 160726 h 1119888"/>
              <a:gd name="connsiteX117" fmla="*/ 1122811 w 1324577"/>
              <a:gd name="connsiteY117" fmla="*/ 145606 h 1119888"/>
              <a:gd name="connsiteX118" fmla="*/ 1053209 w 1324577"/>
              <a:gd name="connsiteY118" fmla="*/ 76104 h 1119888"/>
              <a:gd name="connsiteX119" fmla="*/ 1038089 w 1324577"/>
              <a:gd name="connsiteY119" fmla="*/ 60984 h 1119888"/>
              <a:gd name="connsiteX120" fmla="*/ 488729 w 1324577"/>
              <a:gd name="connsiteY120" fmla="*/ 60984 h 1119888"/>
              <a:gd name="connsiteX121" fmla="*/ 488729 w 1324577"/>
              <a:gd name="connsiteY121" fmla="*/ 91224 h 1119888"/>
              <a:gd name="connsiteX122" fmla="*/ 1024128 w 1324577"/>
              <a:gd name="connsiteY122" fmla="*/ 91224 h 1119888"/>
              <a:gd name="connsiteX123" fmla="*/ 1107691 w 1324577"/>
              <a:gd name="connsiteY123" fmla="*/ 174838 h 1119888"/>
              <a:gd name="connsiteX124" fmla="*/ 1107691 w 1324577"/>
              <a:gd name="connsiteY124" fmla="*/ 397606 h 1119888"/>
              <a:gd name="connsiteX125" fmla="*/ 1024128 w 1324577"/>
              <a:gd name="connsiteY125" fmla="*/ 481169 h 1119888"/>
              <a:gd name="connsiteX126" fmla="*/ 299477 w 1324577"/>
              <a:gd name="connsiteY126" fmla="*/ 481169 h 1119888"/>
              <a:gd name="connsiteX127" fmla="*/ 215914 w 1324577"/>
              <a:gd name="connsiteY127" fmla="*/ 397606 h 1119888"/>
              <a:gd name="connsiteX128" fmla="*/ 215914 w 1324577"/>
              <a:gd name="connsiteY128" fmla="*/ 174838 h 1119888"/>
              <a:gd name="connsiteX129" fmla="*/ 299477 w 1324577"/>
              <a:gd name="connsiteY129" fmla="*/ 91224 h 1119888"/>
              <a:gd name="connsiteX130" fmla="*/ 389642 w 1324577"/>
              <a:gd name="connsiteY130" fmla="*/ 91224 h 1119888"/>
              <a:gd name="connsiteX131" fmla="*/ 389642 w 1324577"/>
              <a:gd name="connsiteY131" fmla="*/ 60984 h 1119888"/>
              <a:gd name="connsiteX132" fmla="*/ 285516 w 1324577"/>
              <a:gd name="connsiteY132" fmla="*/ 60984 h 1119888"/>
              <a:gd name="connsiteX133" fmla="*/ 270396 w 1324577"/>
              <a:gd name="connsiteY133" fmla="*/ 76104 h 1119888"/>
              <a:gd name="connsiteX134" fmla="*/ 200794 w 1324577"/>
              <a:gd name="connsiteY134" fmla="*/ 145706 h 1119888"/>
              <a:gd name="connsiteX135" fmla="*/ 185674 w 1324577"/>
              <a:gd name="connsiteY135" fmla="*/ 160826 h 1119888"/>
              <a:gd name="connsiteX136" fmla="*/ 185674 w 1324577"/>
              <a:gd name="connsiteY136" fmla="*/ 411566 h 1119888"/>
              <a:gd name="connsiteX137" fmla="*/ 200794 w 1324577"/>
              <a:gd name="connsiteY137" fmla="*/ 426686 h 1119888"/>
              <a:gd name="connsiteX138" fmla="*/ 270396 w 1324577"/>
              <a:gd name="connsiteY138" fmla="*/ 496289 h 1119888"/>
              <a:gd name="connsiteX139" fmla="*/ 285516 w 1324577"/>
              <a:gd name="connsiteY139" fmla="*/ 511409 h 1119888"/>
              <a:gd name="connsiteX140" fmla="*/ 1038089 w 1324577"/>
              <a:gd name="connsiteY140" fmla="*/ 511409 h 1119888"/>
              <a:gd name="connsiteX141" fmla="*/ 1053209 w 1324577"/>
              <a:gd name="connsiteY141" fmla="*/ 496289 h 1119888"/>
              <a:gd name="connsiteX142" fmla="*/ 1053209 w 1324577"/>
              <a:gd name="connsiteY142" fmla="*/ 496188 h 1119888"/>
              <a:gd name="connsiteX143" fmla="*/ 661802 w 1324577"/>
              <a:gd name="connsiteY143" fmla="*/ 455414 h 1119888"/>
              <a:gd name="connsiteX144" fmla="*/ 502186 w 1324577"/>
              <a:gd name="connsiteY144" fmla="*/ 282694 h 1119888"/>
              <a:gd name="connsiteX145" fmla="*/ 661802 w 1324577"/>
              <a:gd name="connsiteY145" fmla="*/ 109922 h 1119888"/>
              <a:gd name="connsiteX146" fmla="*/ 821419 w 1324577"/>
              <a:gd name="connsiteY146" fmla="*/ 282694 h 1119888"/>
              <a:gd name="connsiteX147" fmla="*/ 661802 w 1324577"/>
              <a:gd name="connsiteY147" fmla="*/ 455414 h 1119888"/>
              <a:gd name="connsiteX148" fmla="*/ 661802 w 1324577"/>
              <a:gd name="connsiteY148" fmla="*/ 425174 h 1119888"/>
              <a:gd name="connsiteX149" fmla="*/ 791179 w 1324577"/>
              <a:gd name="connsiteY149" fmla="*/ 282694 h 1119888"/>
              <a:gd name="connsiteX150" fmla="*/ 661802 w 1324577"/>
              <a:gd name="connsiteY150" fmla="*/ 140162 h 1119888"/>
              <a:gd name="connsiteX151" fmla="*/ 532426 w 1324577"/>
              <a:gd name="connsiteY151" fmla="*/ 282744 h 1119888"/>
              <a:gd name="connsiteX152" fmla="*/ 661802 w 1324577"/>
              <a:gd name="connsiteY152" fmla="*/ 425174 h 1119888"/>
              <a:gd name="connsiteX153" fmla="*/ 676922 w 1324577"/>
              <a:gd name="connsiteY153" fmla="*/ 401587 h 1119888"/>
              <a:gd name="connsiteX154" fmla="*/ 676922 w 1324577"/>
              <a:gd name="connsiteY154" fmla="*/ 380974 h 1119888"/>
              <a:gd name="connsiteX155" fmla="*/ 715594 w 1324577"/>
              <a:gd name="connsiteY155" fmla="*/ 311790 h 1119888"/>
              <a:gd name="connsiteX156" fmla="*/ 661802 w 1324577"/>
              <a:gd name="connsiteY156" fmla="*/ 271001 h 1119888"/>
              <a:gd name="connsiteX157" fmla="*/ 635998 w 1324577"/>
              <a:gd name="connsiteY157" fmla="*/ 245196 h 1119888"/>
              <a:gd name="connsiteX158" fmla="*/ 661802 w 1324577"/>
              <a:gd name="connsiteY158" fmla="*/ 219391 h 1119888"/>
              <a:gd name="connsiteX159" fmla="*/ 687607 w 1324577"/>
              <a:gd name="connsiteY159" fmla="*/ 245196 h 1119888"/>
              <a:gd name="connsiteX160" fmla="*/ 717847 w 1324577"/>
              <a:gd name="connsiteY160" fmla="*/ 245196 h 1119888"/>
              <a:gd name="connsiteX161" fmla="*/ 676922 w 1324577"/>
              <a:gd name="connsiteY161" fmla="*/ 191268 h 1119888"/>
              <a:gd name="connsiteX162" fmla="*/ 676922 w 1324577"/>
              <a:gd name="connsiteY162" fmla="*/ 170654 h 1119888"/>
              <a:gd name="connsiteX163" fmla="*/ 646682 w 1324577"/>
              <a:gd name="connsiteY163" fmla="*/ 170654 h 1119888"/>
              <a:gd name="connsiteX164" fmla="*/ 646682 w 1324577"/>
              <a:gd name="connsiteY164" fmla="*/ 191268 h 1119888"/>
              <a:gd name="connsiteX165" fmla="*/ 608010 w 1324577"/>
              <a:gd name="connsiteY165" fmla="*/ 260452 h 1119888"/>
              <a:gd name="connsiteX166" fmla="*/ 661802 w 1324577"/>
              <a:gd name="connsiteY166" fmla="*/ 301241 h 1119888"/>
              <a:gd name="connsiteX167" fmla="*/ 687607 w 1324577"/>
              <a:gd name="connsiteY167" fmla="*/ 327046 h 1119888"/>
              <a:gd name="connsiteX168" fmla="*/ 661802 w 1324577"/>
              <a:gd name="connsiteY168" fmla="*/ 352850 h 1119888"/>
              <a:gd name="connsiteX169" fmla="*/ 635998 w 1324577"/>
              <a:gd name="connsiteY169" fmla="*/ 327046 h 1119888"/>
              <a:gd name="connsiteX170" fmla="*/ 605758 w 1324577"/>
              <a:gd name="connsiteY170" fmla="*/ 327046 h 1119888"/>
              <a:gd name="connsiteX171" fmla="*/ 646682 w 1324577"/>
              <a:gd name="connsiteY171" fmla="*/ 380974 h 1119888"/>
              <a:gd name="connsiteX172" fmla="*/ 646682 w 1324577"/>
              <a:gd name="connsiteY172" fmla="*/ 401587 h 111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</a:cxnLst>
            <a:rect l="l" t="t" r="r" b="b"/>
            <a:pathLst>
              <a:path w="1324577" h="1119888">
                <a:moveTo>
                  <a:pt x="960674" y="876355"/>
                </a:moveTo>
                <a:cubicBezTo>
                  <a:pt x="960664" y="872485"/>
                  <a:pt x="960291" y="868619"/>
                  <a:pt x="959566" y="864814"/>
                </a:cubicBezTo>
                <a:lnTo>
                  <a:pt x="959566" y="864814"/>
                </a:lnTo>
                <a:cubicBezTo>
                  <a:pt x="959258" y="863029"/>
                  <a:pt x="958855" y="861260"/>
                  <a:pt x="958356" y="859522"/>
                </a:cubicBezTo>
                <a:lnTo>
                  <a:pt x="958356" y="858917"/>
                </a:lnTo>
                <a:cubicBezTo>
                  <a:pt x="957953" y="857405"/>
                  <a:pt x="957449" y="855893"/>
                  <a:pt x="956945" y="854431"/>
                </a:cubicBezTo>
                <a:lnTo>
                  <a:pt x="956390" y="852919"/>
                </a:lnTo>
                <a:cubicBezTo>
                  <a:pt x="955937" y="851710"/>
                  <a:pt x="955433" y="850550"/>
                  <a:pt x="954878" y="849341"/>
                </a:cubicBezTo>
                <a:lnTo>
                  <a:pt x="953770" y="847022"/>
                </a:lnTo>
                <a:lnTo>
                  <a:pt x="952358" y="844351"/>
                </a:lnTo>
                <a:cubicBezTo>
                  <a:pt x="951754" y="843293"/>
                  <a:pt x="951098" y="842285"/>
                  <a:pt x="950494" y="841277"/>
                </a:cubicBezTo>
                <a:cubicBezTo>
                  <a:pt x="949889" y="840269"/>
                  <a:pt x="949738" y="840067"/>
                  <a:pt x="949334" y="839513"/>
                </a:cubicBezTo>
                <a:cubicBezTo>
                  <a:pt x="948377" y="838152"/>
                  <a:pt x="947369" y="836791"/>
                  <a:pt x="946310" y="835481"/>
                </a:cubicBezTo>
                <a:lnTo>
                  <a:pt x="945857" y="834876"/>
                </a:lnTo>
                <a:cubicBezTo>
                  <a:pt x="941910" y="830118"/>
                  <a:pt x="937314" y="825945"/>
                  <a:pt x="932198" y="822478"/>
                </a:cubicBezTo>
                <a:lnTo>
                  <a:pt x="931694" y="822125"/>
                </a:lnTo>
                <a:cubicBezTo>
                  <a:pt x="930248" y="821182"/>
                  <a:pt x="928736" y="820275"/>
                  <a:pt x="927158" y="819403"/>
                </a:cubicBezTo>
                <a:lnTo>
                  <a:pt x="925898" y="818748"/>
                </a:lnTo>
                <a:cubicBezTo>
                  <a:pt x="924538" y="818042"/>
                  <a:pt x="923227" y="817387"/>
                  <a:pt x="921816" y="816782"/>
                </a:cubicBezTo>
                <a:lnTo>
                  <a:pt x="920102" y="816026"/>
                </a:lnTo>
                <a:lnTo>
                  <a:pt x="916222" y="814615"/>
                </a:lnTo>
                <a:lnTo>
                  <a:pt x="914206" y="813960"/>
                </a:lnTo>
                <a:cubicBezTo>
                  <a:pt x="912946" y="813607"/>
                  <a:pt x="911635" y="813255"/>
                  <a:pt x="910325" y="813002"/>
                </a:cubicBezTo>
                <a:lnTo>
                  <a:pt x="908158" y="812498"/>
                </a:lnTo>
                <a:lnTo>
                  <a:pt x="903722" y="811944"/>
                </a:lnTo>
                <a:lnTo>
                  <a:pt x="901757" y="811692"/>
                </a:lnTo>
                <a:cubicBezTo>
                  <a:pt x="899690" y="811692"/>
                  <a:pt x="897624" y="811390"/>
                  <a:pt x="895507" y="811390"/>
                </a:cubicBezTo>
                <a:lnTo>
                  <a:pt x="600466" y="811390"/>
                </a:lnTo>
                <a:cubicBezTo>
                  <a:pt x="595849" y="811385"/>
                  <a:pt x="591484" y="809268"/>
                  <a:pt x="588622" y="805644"/>
                </a:cubicBezTo>
                <a:cubicBezTo>
                  <a:pt x="551275" y="758288"/>
                  <a:pt x="494253" y="730699"/>
                  <a:pt x="433944" y="730800"/>
                </a:cubicBezTo>
                <a:lnTo>
                  <a:pt x="359402" y="730800"/>
                </a:lnTo>
                <a:lnTo>
                  <a:pt x="359402" y="700560"/>
                </a:lnTo>
                <a:lnTo>
                  <a:pt x="433843" y="700560"/>
                </a:lnTo>
                <a:cubicBezTo>
                  <a:pt x="500815" y="700424"/>
                  <a:pt x="564409" y="729948"/>
                  <a:pt x="607522" y="781200"/>
                </a:cubicBezTo>
                <a:lnTo>
                  <a:pt x="895507" y="781200"/>
                </a:lnTo>
                <a:cubicBezTo>
                  <a:pt x="898582" y="781200"/>
                  <a:pt x="901656" y="781200"/>
                  <a:pt x="904680" y="781654"/>
                </a:cubicBezTo>
                <a:lnTo>
                  <a:pt x="907553" y="782006"/>
                </a:lnTo>
                <a:cubicBezTo>
                  <a:pt x="909619" y="782309"/>
                  <a:pt x="911686" y="782561"/>
                  <a:pt x="913702" y="782964"/>
                </a:cubicBezTo>
                <a:lnTo>
                  <a:pt x="916826" y="783670"/>
                </a:lnTo>
                <a:cubicBezTo>
                  <a:pt x="918742" y="784123"/>
                  <a:pt x="920657" y="784577"/>
                  <a:pt x="922572" y="785182"/>
                </a:cubicBezTo>
                <a:cubicBezTo>
                  <a:pt x="923515" y="785419"/>
                  <a:pt x="924472" y="785721"/>
                  <a:pt x="925445" y="786089"/>
                </a:cubicBezTo>
                <a:cubicBezTo>
                  <a:pt x="927410" y="786744"/>
                  <a:pt x="929326" y="787450"/>
                  <a:pt x="931241" y="788206"/>
                </a:cubicBezTo>
                <a:lnTo>
                  <a:pt x="933610" y="789214"/>
                </a:lnTo>
                <a:cubicBezTo>
                  <a:pt x="935726" y="790121"/>
                  <a:pt x="937793" y="791129"/>
                  <a:pt x="939809" y="792187"/>
                </a:cubicBezTo>
                <a:lnTo>
                  <a:pt x="941422" y="793044"/>
                </a:lnTo>
                <a:cubicBezTo>
                  <a:pt x="943841" y="794355"/>
                  <a:pt x="946159" y="795766"/>
                  <a:pt x="948427" y="797278"/>
                </a:cubicBezTo>
                <a:lnTo>
                  <a:pt x="948830" y="797530"/>
                </a:lnTo>
                <a:cubicBezTo>
                  <a:pt x="956390" y="802650"/>
                  <a:pt x="963179" y="808829"/>
                  <a:pt x="968990" y="815875"/>
                </a:cubicBezTo>
                <a:lnTo>
                  <a:pt x="968990" y="815875"/>
                </a:lnTo>
                <a:cubicBezTo>
                  <a:pt x="970805" y="818093"/>
                  <a:pt x="972468" y="820361"/>
                  <a:pt x="974030" y="822679"/>
                </a:cubicBezTo>
                <a:lnTo>
                  <a:pt x="975240" y="824544"/>
                </a:lnTo>
                <a:cubicBezTo>
                  <a:pt x="976349" y="826308"/>
                  <a:pt x="977458" y="828072"/>
                  <a:pt x="978466" y="829886"/>
                </a:cubicBezTo>
                <a:cubicBezTo>
                  <a:pt x="979070" y="830930"/>
                  <a:pt x="979625" y="831988"/>
                  <a:pt x="980129" y="833062"/>
                </a:cubicBezTo>
                <a:cubicBezTo>
                  <a:pt x="980885" y="834473"/>
                  <a:pt x="981540" y="835884"/>
                  <a:pt x="982195" y="837295"/>
                </a:cubicBezTo>
                <a:cubicBezTo>
                  <a:pt x="982850" y="838706"/>
                  <a:pt x="983455" y="840218"/>
                  <a:pt x="984060" y="841730"/>
                </a:cubicBezTo>
                <a:cubicBezTo>
                  <a:pt x="984665" y="843242"/>
                  <a:pt x="984866" y="843847"/>
                  <a:pt x="985219" y="844906"/>
                </a:cubicBezTo>
                <a:cubicBezTo>
                  <a:pt x="985859" y="846786"/>
                  <a:pt x="986464" y="848650"/>
                  <a:pt x="987034" y="850500"/>
                </a:cubicBezTo>
                <a:cubicBezTo>
                  <a:pt x="987034" y="851206"/>
                  <a:pt x="987386" y="851911"/>
                  <a:pt x="987588" y="852667"/>
                </a:cubicBezTo>
                <a:cubicBezTo>
                  <a:pt x="988142" y="854885"/>
                  <a:pt x="988646" y="857102"/>
                  <a:pt x="989100" y="859370"/>
                </a:cubicBezTo>
                <a:cubicBezTo>
                  <a:pt x="989075" y="859451"/>
                  <a:pt x="989075" y="859542"/>
                  <a:pt x="989100" y="859622"/>
                </a:cubicBezTo>
                <a:lnTo>
                  <a:pt x="989100" y="859622"/>
                </a:lnTo>
                <a:cubicBezTo>
                  <a:pt x="990148" y="865172"/>
                  <a:pt x="990688" y="870806"/>
                  <a:pt x="990713" y="876456"/>
                </a:cubicBezTo>
                <a:cubicBezTo>
                  <a:pt x="990657" y="929069"/>
                  <a:pt x="948019" y="971707"/>
                  <a:pt x="895406" y="971762"/>
                </a:cubicBezTo>
                <a:lnTo>
                  <a:pt x="579499" y="971762"/>
                </a:lnTo>
                <a:lnTo>
                  <a:pt x="579499" y="941522"/>
                </a:lnTo>
                <a:lnTo>
                  <a:pt x="895608" y="941522"/>
                </a:lnTo>
                <a:cubicBezTo>
                  <a:pt x="931573" y="941492"/>
                  <a:pt x="960705" y="912321"/>
                  <a:pt x="960674" y="876355"/>
                </a:cubicBezTo>
                <a:close/>
                <a:moveTo>
                  <a:pt x="1267459" y="918641"/>
                </a:moveTo>
                <a:lnTo>
                  <a:pt x="841176" y="1118426"/>
                </a:lnTo>
                <a:cubicBezTo>
                  <a:pt x="839175" y="1119379"/>
                  <a:pt x="836988" y="1119878"/>
                  <a:pt x="834775" y="1119888"/>
                </a:cubicBezTo>
                <a:lnTo>
                  <a:pt x="832910" y="1119888"/>
                </a:lnTo>
                <a:lnTo>
                  <a:pt x="275386" y="1050437"/>
                </a:lnTo>
                <a:lnTo>
                  <a:pt x="275386" y="1096805"/>
                </a:lnTo>
                <a:cubicBezTo>
                  <a:pt x="275386" y="1105156"/>
                  <a:pt x="268617" y="1111925"/>
                  <a:pt x="260266" y="1111925"/>
                </a:cubicBezTo>
                <a:lnTo>
                  <a:pt x="15120" y="1111925"/>
                </a:lnTo>
                <a:cubicBezTo>
                  <a:pt x="6769" y="1111925"/>
                  <a:pt x="0" y="1105156"/>
                  <a:pt x="0" y="1096805"/>
                </a:cubicBezTo>
                <a:lnTo>
                  <a:pt x="0" y="655704"/>
                </a:lnTo>
                <a:cubicBezTo>
                  <a:pt x="0" y="647353"/>
                  <a:pt x="6769" y="640584"/>
                  <a:pt x="15120" y="640584"/>
                </a:cubicBezTo>
                <a:lnTo>
                  <a:pt x="260266" y="640584"/>
                </a:lnTo>
                <a:cubicBezTo>
                  <a:pt x="268617" y="640584"/>
                  <a:pt x="275386" y="647353"/>
                  <a:pt x="275386" y="655704"/>
                </a:cubicBezTo>
                <a:lnTo>
                  <a:pt x="275386" y="1019743"/>
                </a:lnTo>
                <a:lnTo>
                  <a:pt x="832306" y="1089144"/>
                </a:lnTo>
                <a:lnTo>
                  <a:pt x="1254809" y="891122"/>
                </a:lnTo>
                <a:cubicBezTo>
                  <a:pt x="1287791" y="876859"/>
                  <a:pt x="1302971" y="838560"/>
                  <a:pt x="1288713" y="805579"/>
                </a:cubicBezTo>
                <a:cubicBezTo>
                  <a:pt x="1274450" y="772592"/>
                  <a:pt x="1236151" y="757416"/>
                  <a:pt x="1203164" y="771675"/>
                </a:cubicBezTo>
                <a:cubicBezTo>
                  <a:pt x="1202599" y="771921"/>
                  <a:pt x="1202040" y="772173"/>
                  <a:pt x="1201486" y="772430"/>
                </a:cubicBezTo>
                <a:lnTo>
                  <a:pt x="1065002" y="836489"/>
                </a:lnTo>
                <a:lnTo>
                  <a:pt x="1052151" y="809122"/>
                </a:lnTo>
                <a:lnTo>
                  <a:pt x="1188936" y="745013"/>
                </a:lnTo>
                <a:cubicBezTo>
                  <a:pt x="1236630" y="722751"/>
                  <a:pt x="1293345" y="743365"/>
                  <a:pt x="1315611" y="791063"/>
                </a:cubicBezTo>
                <a:cubicBezTo>
                  <a:pt x="1337873" y="838757"/>
                  <a:pt x="1317254" y="895472"/>
                  <a:pt x="1269561" y="917734"/>
                </a:cubicBezTo>
                <a:cubicBezTo>
                  <a:pt x="1268896" y="918046"/>
                  <a:pt x="1268230" y="918349"/>
                  <a:pt x="1267560" y="918641"/>
                </a:cubicBezTo>
                <a:close/>
                <a:moveTo>
                  <a:pt x="245146" y="670824"/>
                </a:moveTo>
                <a:lnTo>
                  <a:pt x="30240" y="670824"/>
                </a:lnTo>
                <a:lnTo>
                  <a:pt x="30240" y="1081483"/>
                </a:lnTo>
                <a:lnTo>
                  <a:pt x="245146" y="1081483"/>
                </a:lnTo>
                <a:close/>
                <a:moveTo>
                  <a:pt x="100397" y="571990"/>
                </a:moveTo>
                <a:lnTo>
                  <a:pt x="987890" y="571990"/>
                </a:lnTo>
                <a:lnTo>
                  <a:pt x="987890" y="541750"/>
                </a:lnTo>
                <a:lnTo>
                  <a:pt x="115517" y="541750"/>
                </a:lnTo>
                <a:lnTo>
                  <a:pt x="115517" y="30240"/>
                </a:lnTo>
                <a:lnTo>
                  <a:pt x="1208088" y="30240"/>
                </a:lnTo>
                <a:lnTo>
                  <a:pt x="1208088" y="541951"/>
                </a:lnTo>
                <a:lnTo>
                  <a:pt x="1096099" y="541951"/>
                </a:lnTo>
                <a:lnTo>
                  <a:pt x="1096099" y="572191"/>
                </a:lnTo>
                <a:lnTo>
                  <a:pt x="1223208" y="572191"/>
                </a:lnTo>
                <a:cubicBezTo>
                  <a:pt x="1231559" y="572191"/>
                  <a:pt x="1238328" y="565423"/>
                  <a:pt x="1238328" y="557071"/>
                </a:cubicBezTo>
                <a:lnTo>
                  <a:pt x="1238328" y="15120"/>
                </a:lnTo>
                <a:cubicBezTo>
                  <a:pt x="1238328" y="6769"/>
                  <a:pt x="1231559" y="0"/>
                  <a:pt x="1223208" y="0"/>
                </a:cubicBezTo>
                <a:lnTo>
                  <a:pt x="100397" y="0"/>
                </a:lnTo>
                <a:cubicBezTo>
                  <a:pt x="92046" y="0"/>
                  <a:pt x="85277" y="6769"/>
                  <a:pt x="85277" y="15120"/>
                </a:cubicBezTo>
                <a:lnTo>
                  <a:pt x="85277" y="557071"/>
                </a:lnTo>
                <a:cubicBezTo>
                  <a:pt x="85277" y="565423"/>
                  <a:pt x="92046" y="572191"/>
                  <a:pt x="100397" y="572191"/>
                </a:cubicBezTo>
                <a:close/>
                <a:moveTo>
                  <a:pt x="1053209" y="495986"/>
                </a:moveTo>
                <a:cubicBezTo>
                  <a:pt x="1053264" y="457572"/>
                  <a:pt x="1084396" y="426439"/>
                  <a:pt x="1122811" y="426384"/>
                </a:cubicBezTo>
                <a:cubicBezTo>
                  <a:pt x="1131163" y="426384"/>
                  <a:pt x="1137931" y="419615"/>
                  <a:pt x="1137931" y="411264"/>
                </a:cubicBezTo>
                <a:lnTo>
                  <a:pt x="1137931" y="160726"/>
                </a:lnTo>
                <a:cubicBezTo>
                  <a:pt x="1137931" y="152374"/>
                  <a:pt x="1131163" y="145606"/>
                  <a:pt x="1122811" y="145606"/>
                </a:cubicBezTo>
                <a:cubicBezTo>
                  <a:pt x="1084432" y="145550"/>
                  <a:pt x="1053320" y="114484"/>
                  <a:pt x="1053209" y="76104"/>
                </a:cubicBezTo>
                <a:cubicBezTo>
                  <a:pt x="1053209" y="67753"/>
                  <a:pt x="1046440" y="60984"/>
                  <a:pt x="1038089" y="60984"/>
                </a:cubicBezTo>
                <a:lnTo>
                  <a:pt x="488729" y="60984"/>
                </a:lnTo>
                <a:lnTo>
                  <a:pt x="488729" y="91224"/>
                </a:lnTo>
                <a:lnTo>
                  <a:pt x="1024128" y="91224"/>
                </a:lnTo>
                <a:cubicBezTo>
                  <a:pt x="1030791" y="134321"/>
                  <a:pt x="1064594" y="168150"/>
                  <a:pt x="1107691" y="174838"/>
                </a:cubicBezTo>
                <a:lnTo>
                  <a:pt x="1107691" y="397606"/>
                </a:lnTo>
                <a:cubicBezTo>
                  <a:pt x="1064609" y="404289"/>
                  <a:pt x="1030811" y="438087"/>
                  <a:pt x="1024128" y="481169"/>
                </a:cubicBezTo>
                <a:lnTo>
                  <a:pt x="299477" y="481169"/>
                </a:lnTo>
                <a:cubicBezTo>
                  <a:pt x="292794" y="438087"/>
                  <a:pt x="258996" y="404289"/>
                  <a:pt x="215914" y="397606"/>
                </a:cubicBezTo>
                <a:lnTo>
                  <a:pt x="215914" y="174838"/>
                </a:lnTo>
                <a:cubicBezTo>
                  <a:pt x="259011" y="168150"/>
                  <a:pt x="292814" y="134321"/>
                  <a:pt x="299477" y="91224"/>
                </a:cubicBezTo>
                <a:lnTo>
                  <a:pt x="389642" y="91224"/>
                </a:lnTo>
                <a:lnTo>
                  <a:pt x="389642" y="60984"/>
                </a:lnTo>
                <a:lnTo>
                  <a:pt x="285516" y="60984"/>
                </a:lnTo>
                <a:cubicBezTo>
                  <a:pt x="277165" y="60984"/>
                  <a:pt x="270396" y="67753"/>
                  <a:pt x="270396" y="76104"/>
                </a:cubicBezTo>
                <a:cubicBezTo>
                  <a:pt x="270341" y="114519"/>
                  <a:pt x="239208" y="145651"/>
                  <a:pt x="200794" y="145706"/>
                </a:cubicBezTo>
                <a:cubicBezTo>
                  <a:pt x="192442" y="145706"/>
                  <a:pt x="185674" y="152475"/>
                  <a:pt x="185674" y="160826"/>
                </a:cubicBezTo>
                <a:lnTo>
                  <a:pt x="185674" y="411566"/>
                </a:lnTo>
                <a:cubicBezTo>
                  <a:pt x="185674" y="419918"/>
                  <a:pt x="192442" y="426686"/>
                  <a:pt x="200794" y="426686"/>
                </a:cubicBezTo>
                <a:cubicBezTo>
                  <a:pt x="239208" y="426742"/>
                  <a:pt x="270341" y="457874"/>
                  <a:pt x="270396" y="496289"/>
                </a:cubicBezTo>
                <a:cubicBezTo>
                  <a:pt x="270396" y="504640"/>
                  <a:pt x="277165" y="511409"/>
                  <a:pt x="285516" y="511409"/>
                </a:cubicBezTo>
                <a:lnTo>
                  <a:pt x="1038089" y="511409"/>
                </a:lnTo>
                <a:cubicBezTo>
                  <a:pt x="1046440" y="511409"/>
                  <a:pt x="1053209" y="504640"/>
                  <a:pt x="1053209" y="496289"/>
                </a:cubicBezTo>
                <a:cubicBezTo>
                  <a:pt x="1053209" y="496254"/>
                  <a:pt x="1053209" y="496223"/>
                  <a:pt x="1053209" y="496188"/>
                </a:cubicBezTo>
                <a:close/>
                <a:moveTo>
                  <a:pt x="661802" y="455414"/>
                </a:moveTo>
                <a:cubicBezTo>
                  <a:pt x="573804" y="455414"/>
                  <a:pt x="502186" y="377899"/>
                  <a:pt x="502186" y="282694"/>
                </a:cubicBezTo>
                <a:cubicBezTo>
                  <a:pt x="502186" y="187488"/>
                  <a:pt x="573804" y="109922"/>
                  <a:pt x="661802" y="109922"/>
                </a:cubicBezTo>
                <a:cubicBezTo>
                  <a:pt x="749801" y="109922"/>
                  <a:pt x="821419" y="187438"/>
                  <a:pt x="821419" y="282694"/>
                </a:cubicBezTo>
                <a:cubicBezTo>
                  <a:pt x="821419" y="377950"/>
                  <a:pt x="749801" y="455414"/>
                  <a:pt x="661802" y="455414"/>
                </a:cubicBezTo>
                <a:close/>
                <a:moveTo>
                  <a:pt x="661802" y="425174"/>
                </a:moveTo>
                <a:cubicBezTo>
                  <a:pt x="733118" y="425174"/>
                  <a:pt x="791179" y="361267"/>
                  <a:pt x="791179" y="282694"/>
                </a:cubicBezTo>
                <a:cubicBezTo>
                  <a:pt x="791179" y="204120"/>
                  <a:pt x="733118" y="140162"/>
                  <a:pt x="661802" y="140162"/>
                </a:cubicBezTo>
                <a:cubicBezTo>
                  <a:pt x="590486" y="140162"/>
                  <a:pt x="532426" y="204070"/>
                  <a:pt x="532426" y="282744"/>
                </a:cubicBezTo>
                <a:cubicBezTo>
                  <a:pt x="532426" y="361418"/>
                  <a:pt x="590486" y="425174"/>
                  <a:pt x="661802" y="425174"/>
                </a:cubicBezTo>
                <a:close/>
                <a:moveTo>
                  <a:pt x="676922" y="401587"/>
                </a:moveTo>
                <a:lnTo>
                  <a:pt x="676922" y="380974"/>
                </a:lnTo>
                <a:cubicBezTo>
                  <a:pt x="706704" y="372547"/>
                  <a:pt x="724021" y="341571"/>
                  <a:pt x="715594" y="311790"/>
                </a:cubicBezTo>
                <a:cubicBezTo>
                  <a:pt x="708780" y="287708"/>
                  <a:pt x="686826" y="271061"/>
                  <a:pt x="661802" y="271001"/>
                </a:cubicBezTo>
                <a:cubicBezTo>
                  <a:pt x="647549" y="271001"/>
                  <a:pt x="635998" y="259449"/>
                  <a:pt x="635998" y="245196"/>
                </a:cubicBezTo>
                <a:cubicBezTo>
                  <a:pt x="635998" y="230943"/>
                  <a:pt x="647549" y="219391"/>
                  <a:pt x="661802" y="219391"/>
                </a:cubicBezTo>
                <a:cubicBezTo>
                  <a:pt x="676056" y="219391"/>
                  <a:pt x="687607" y="230943"/>
                  <a:pt x="687607" y="245196"/>
                </a:cubicBezTo>
                <a:lnTo>
                  <a:pt x="717847" y="245196"/>
                </a:lnTo>
                <a:cubicBezTo>
                  <a:pt x="717812" y="220087"/>
                  <a:pt x="701094" y="198057"/>
                  <a:pt x="676922" y="191268"/>
                </a:cubicBezTo>
                <a:lnTo>
                  <a:pt x="676922" y="170654"/>
                </a:lnTo>
                <a:lnTo>
                  <a:pt x="646682" y="170654"/>
                </a:lnTo>
                <a:lnTo>
                  <a:pt x="646682" y="191268"/>
                </a:lnTo>
                <a:cubicBezTo>
                  <a:pt x="616901" y="199695"/>
                  <a:pt x="599584" y="230671"/>
                  <a:pt x="608010" y="260452"/>
                </a:cubicBezTo>
                <a:cubicBezTo>
                  <a:pt x="614825" y="284533"/>
                  <a:pt x="636779" y="301180"/>
                  <a:pt x="661802" y="301241"/>
                </a:cubicBezTo>
                <a:cubicBezTo>
                  <a:pt x="676056" y="301241"/>
                  <a:pt x="687607" y="312793"/>
                  <a:pt x="687607" y="327046"/>
                </a:cubicBezTo>
                <a:cubicBezTo>
                  <a:pt x="687607" y="341299"/>
                  <a:pt x="676056" y="352850"/>
                  <a:pt x="661802" y="352850"/>
                </a:cubicBezTo>
                <a:cubicBezTo>
                  <a:pt x="647549" y="352850"/>
                  <a:pt x="635998" y="341299"/>
                  <a:pt x="635998" y="327046"/>
                </a:cubicBezTo>
                <a:lnTo>
                  <a:pt x="605758" y="327046"/>
                </a:lnTo>
                <a:cubicBezTo>
                  <a:pt x="605808" y="352150"/>
                  <a:pt x="622521" y="374170"/>
                  <a:pt x="646682" y="380974"/>
                </a:cubicBezTo>
                <a:lnTo>
                  <a:pt x="646682" y="401587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  <p:sp>
        <p:nvSpPr>
          <p:cNvPr id="50" name="Textfeld 49"/>
          <p:cNvSpPr txBox="1"/>
          <p:nvPr/>
        </p:nvSpPr>
        <p:spPr>
          <a:xfrm rot="16200000">
            <a:off x="3112969" y="2482935"/>
            <a:ext cx="3147144" cy="408625"/>
          </a:xfrm>
          <a:prstGeom prst="round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Finanzen</a:t>
            </a:r>
            <a:endParaRPr lang="de-DE" b="1" dirty="0">
              <a:solidFill>
                <a:schemeClr val="bg1"/>
              </a:solidFill>
            </a:endParaRPr>
          </a:p>
        </p:txBody>
      </p:sp>
      <p:sp>
        <p:nvSpPr>
          <p:cNvPr id="53" name="Graphic 1">
            <a:extLst>
              <a:ext uri="{FF2B5EF4-FFF2-40B4-BE49-F238E27FC236}">
                <a16:creationId xmlns:a16="http://schemas.microsoft.com/office/drawing/2014/main" id="{5ADE75F0-65B6-4951-AA16-AD5200504AE7}"/>
              </a:ext>
            </a:extLst>
          </p:cNvPr>
          <p:cNvSpPr>
            <a:spLocks noChangeAspect="1"/>
          </p:cNvSpPr>
          <p:nvPr/>
        </p:nvSpPr>
        <p:spPr>
          <a:xfrm>
            <a:off x="5102580" y="4537870"/>
            <a:ext cx="648051" cy="648000"/>
          </a:xfrm>
          <a:custGeom>
            <a:avLst/>
            <a:gdLst>
              <a:gd name="connsiteX0" fmla="*/ 805291 w 1267862"/>
              <a:gd name="connsiteY0" fmla="*/ 240811 h 1267761"/>
              <a:gd name="connsiteX1" fmla="*/ 465394 w 1267862"/>
              <a:gd name="connsiteY1" fmla="*/ 240811 h 1267761"/>
              <a:gd name="connsiteX2" fmla="*/ 450274 w 1267862"/>
              <a:gd name="connsiteY2" fmla="*/ 255931 h 1267761"/>
              <a:gd name="connsiteX3" fmla="*/ 450274 w 1267862"/>
              <a:gd name="connsiteY3" fmla="*/ 296251 h 1267761"/>
              <a:gd name="connsiteX4" fmla="*/ 430920 w 1267862"/>
              <a:gd name="connsiteY4" fmla="*/ 296251 h 1267761"/>
              <a:gd name="connsiteX5" fmla="*/ 415800 w 1267862"/>
              <a:gd name="connsiteY5" fmla="*/ 311371 h 1267761"/>
              <a:gd name="connsiteX6" fmla="*/ 415800 w 1267862"/>
              <a:gd name="connsiteY6" fmla="*/ 927965 h 1267761"/>
              <a:gd name="connsiteX7" fmla="*/ 368071 w 1267862"/>
              <a:gd name="connsiteY7" fmla="*/ 927965 h 1267761"/>
              <a:gd name="connsiteX8" fmla="*/ 352951 w 1267862"/>
              <a:gd name="connsiteY8" fmla="*/ 943085 h 1267761"/>
              <a:gd name="connsiteX9" fmla="*/ 352951 w 1267862"/>
              <a:gd name="connsiteY9" fmla="*/ 1011931 h 1267761"/>
              <a:gd name="connsiteX10" fmla="*/ 383191 w 1267862"/>
              <a:gd name="connsiteY10" fmla="*/ 1011931 h 1267761"/>
              <a:gd name="connsiteX11" fmla="*/ 383191 w 1267862"/>
              <a:gd name="connsiteY11" fmla="*/ 958205 h 1267761"/>
              <a:gd name="connsiteX12" fmla="*/ 884671 w 1267862"/>
              <a:gd name="connsiteY12" fmla="*/ 958205 h 1267761"/>
              <a:gd name="connsiteX13" fmla="*/ 884671 w 1267862"/>
              <a:gd name="connsiteY13" fmla="*/ 996811 h 1267761"/>
              <a:gd name="connsiteX14" fmla="*/ 465394 w 1267862"/>
              <a:gd name="connsiteY14" fmla="*/ 996811 h 1267761"/>
              <a:gd name="connsiteX15" fmla="*/ 465394 w 1267862"/>
              <a:gd name="connsiteY15" fmla="*/ 1027051 h 1267761"/>
              <a:gd name="connsiteX16" fmla="*/ 899791 w 1267862"/>
              <a:gd name="connsiteY16" fmla="*/ 1027051 h 1267761"/>
              <a:gd name="connsiteX17" fmla="*/ 914911 w 1267862"/>
              <a:gd name="connsiteY17" fmla="*/ 1011931 h 1267761"/>
              <a:gd name="connsiteX18" fmla="*/ 914911 w 1267862"/>
              <a:gd name="connsiteY18" fmla="*/ 943085 h 1267761"/>
              <a:gd name="connsiteX19" fmla="*/ 899791 w 1267862"/>
              <a:gd name="connsiteY19" fmla="*/ 927965 h 1267761"/>
              <a:gd name="connsiteX20" fmla="*/ 724651 w 1267862"/>
              <a:gd name="connsiteY20" fmla="*/ 927965 h 1267761"/>
              <a:gd name="connsiteX21" fmla="*/ 724651 w 1267862"/>
              <a:gd name="connsiteY21" fmla="*/ 768751 h 1267761"/>
              <a:gd name="connsiteX22" fmla="*/ 709531 w 1267862"/>
              <a:gd name="connsiteY22" fmla="*/ 753631 h 1267761"/>
              <a:gd name="connsiteX23" fmla="*/ 560801 w 1267862"/>
              <a:gd name="connsiteY23" fmla="*/ 753631 h 1267761"/>
              <a:gd name="connsiteX24" fmla="*/ 545681 w 1267862"/>
              <a:gd name="connsiteY24" fmla="*/ 768751 h 1267761"/>
              <a:gd name="connsiteX25" fmla="*/ 545681 w 1267862"/>
              <a:gd name="connsiteY25" fmla="*/ 927965 h 1267761"/>
              <a:gd name="connsiteX26" fmla="*/ 446040 w 1267862"/>
              <a:gd name="connsiteY26" fmla="*/ 927965 h 1267761"/>
              <a:gd name="connsiteX27" fmla="*/ 446040 w 1267862"/>
              <a:gd name="connsiteY27" fmla="*/ 326491 h 1267761"/>
              <a:gd name="connsiteX28" fmla="*/ 655351 w 1267862"/>
              <a:gd name="connsiteY28" fmla="*/ 326491 h 1267761"/>
              <a:gd name="connsiteX29" fmla="*/ 655351 w 1267862"/>
              <a:gd name="connsiteY29" fmla="*/ 296251 h 1267761"/>
              <a:gd name="connsiteX30" fmla="*/ 480514 w 1267862"/>
              <a:gd name="connsiteY30" fmla="*/ 296251 h 1267761"/>
              <a:gd name="connsiteX31" fmla="*/ 480514 w 1267862"/>
              <a:gd name="connsiteY31" fmla="*/ 271051 h 1267761"/>
              <a:gd name="connsiteX32" fmla="*/ 790171 w 1267862"/>
              <a:gd name="connsiteY32" fmla="*/ 271051 h 1267761"/>
              <a:gd name="connsiteX33" fmla="*/ 790171 w 1267862"/>
              <a:gd name="connsiteY33" fmla="*/ 296251 h 1267761"/>
              <a:gd name="connsiteX34" fmla="*/ 736042 w 1267862"/>
              <a:gd name="connsiteY34" fmla="*/ 296251 h 1267761"/>
              <a:gd name="connsiteX35" fmla="*/ 736042 w 1267862"/>
              <a:gd name="connsiteY35" fmla="*/ 326491 h 1267761"/>
              <a:gd name="connsiteX36" fmla="*/ 824443 w 1267862"/>
              <a:gd name="connsiteY36" fmla="*/ 326491 h 1267761"/>
              <a:gd name="connsiteX37" fmla="*/ 824443 w 1267862"/>
              <a:gd name="connsiteY37" fmla="*/ 858614 h 1267761"/>
              <a:gd name="connsiteX38" fmla="*/ 854683 w 1267862"/>
              <a:gd name="connsiteY38" fmla="*/ 858614 h 1267761"/>
              <a:gd name="connsiteX39" fmla="*/ 854683 w 1267862"/>
              <a:gd name="connsiteY39" fmla="*/ 311371 h 1267761"/>
              <a:gd name="connsiteX40" fmla="*/ 839563 w 1267862"/>
              <a:gd name="connsiteY40" fmla="*/ 296251 h 1267761"/>
              <a:gd name="connsiteX41" fmla="*/ 820411 w 1267862"/>
              <a:gd name="connsiteY41" fmla="*/ 296251 h 1267761"/>
              <a:gd name="connsiteX42" fmla="*/ 820411 w 1267862"/>
              <a:gd name="connsiteY42" fmla="*/ 255931 h 1267761"/>
              <a:gd name="connsiteX43" fmla="*/ 805291 w 1267862"/>
              <a:gd name="connsiteY43" fmla="*/ 240811 h 1267761"/>
              <a:gd name="connsiteX44" fmla="*/ 694411 w 1267862"/>
              <a:gd name="connsiteY44" fmla="*/ 927965 h 1267761"/>
              <a:gd name="connsiteX45" fmla="*/ 650261 w 1267862"/>
              <a:gd name="connsiteY45" fmla="*/ 927965 h 1267761"/>
              <a:gd name="connsiteX46" fmla="*/ 650261 w 1267862"/>
              <a:gd name="connsiteY46" fmla="*/ 783871 h 1267761"/>
              <a:gd name="connsiteX47" fmla="*/ 694411 w 1267862"/>
              <a:gd name="connsiteY47" fmla="*/ 783871 h 1267761"/>
              <a:gd name="connsiteX48" fmla="*/ 575820 w 1267862"/>
              <a:gd name="connsiteY48" fmla="*/ 783871 h 1267761"/>
              <a:gd name="connsiteX49" fmla="*/ 620021 w 1267862"/>
              <a:gd name="connsiteY49" fmla="*/ 783871 h 1267761"/>
              <a:gd name="connsiteX50" fmla="*/ 620021 w 1267862"/>
              <a:gd name="connsiteY50" fmla="*/ 927965 h 1267761"/>
              <a:gd name="connsiteX51" fmla="*/ 575820 w 1267862"/>
              <a:gd name="connsiteY51" fmla="*/ 927965 h 1267761"/>
              <a:gd name="connsiteX52" fmla="*/ 610596 w 1267862"/>
              <a:gd name="connsiteY52" fmla="*/ 407081 h 1267761"/>
              <a:gd name="connsiteX53" fmla="*/ 595476 w 1267862"/>
              <a:gd name="connsiteY53" fmla="*/ 391961 h 1267761"/>
              <a:gd name="connsiteX54" fmla="*/ 528091 w 1267862"/>
              <a:gd name="connsiteY54" fmla="*/ 391961 h 1267761"/>
              <a:gd name="connsiteX55" fmla="*/ 512971 w 1267862"/>
              <a:gd name="connsiteY55" fmla="*/ 407081 h 1267761"/>
              <a:gd name="connsiteX56" fmla="*/ 512971 w 1267862"/>
              <a:gd name="connsiteY56" fmla="*/ 519170 h 1267761"/>
              <a:gd name="connsiteX57" fmla="*/ 528091 w 1267862"/>
              <a:gd name="connsiteY57" fmla="*/ 534290 h 1267761"/>
              <a:gd name="connsiteX58" fmla="*/ 595577 w 1267862"/>
              <a:gd name="connsiteY58" fmla="*/ 534290 h 1267761"/>
              <a:gd name="connsiteX59" fmla="*/ 610697 w 1267862"/>
              <a:gd name="connsiteY59" fmla="*/ 519170 h 1267761"/>
              <a:gd name="connsiteX60" fmla="*/ 580356 w 1267862"/>
              <a:gd name="connsiteY60" fmla="*/ 504050 h 1267761"/>
              <a:gd name="connsiteX61" fmla="*/ 543211 w 1267862"/>
              <a:gd name="connsiteY61" fmla="*/ 504050 h 1267761"/>
              <a:gd name="connsiteX62" fmla="*/ 543211 w 1267862"/>
              <a:gd name="connsiteY62" fmla="*/ 422251 h 1267761"/>
              <a:gd name="connsiteX63" fmla="*/ 580457 w 1267862"/>
              <a:gd name="connsiteY63" fmla="*/ 422251 h 1267761"/>
              <a:gd name="connsiteX64" fmla="*/ 754891 w 1267862"/>
              <a:gd name="connsiteY64" fmla="*/ 407131 h 1267761"/>
              <a:gd name="connsiteX65" fmla="*/ 739771 w 1267862"/>
              <a:gd name="connsiteY65" fmla="*/ 392011 h 1267761"/>
              <a:gd name="connsiteX66" fmla="*/ 672286 w 1267862"/>
              <a:gd name="connsiteY66" fmla="*/ 392011 h 1267761"/>
              <a:gd name="connsiteX67" fmla="*/ 657166 w 1267862"/>
              <a:gd name="connsiteY67" fmla="*/ 407131 h 1267761"/>
              <a:gd name="connsiteX68" fmla="*/ 657166 w 1267862"/>
              <a:gd name="connsiteY68" fmla="*/ 519221 h 1267761"/>
              <a:gd name="connsiteX69" fmla="*/ 672286 w 1267862"/>
              <a:gd name="connsiteY69" fmla="*/ 534341 h 1267761"/>
              <a:gd name="connsiteX70" fmla="*/ 739771 w 1267862"/>
              <a:gd name="connsiteY70" fmla="*/ 534341 h 1267761"/>
              <a:gd name="connsiteX71" fmla="*/ 754891 w 1267862"/>
              <a:gd name="connsiteY71" fmla="*/ 519221 h 1267761"/>
              <a:gd name="connsiteX72" fmla="*/ 724651 w 1267862"/>
              <a:gd name="connsiteY72" fmla="*/ 504101 h 1267761"/>
              <a:gd name="connsiteX73" fmla="*/ 687406 w 1267862"/>
              <a:gd name="connsiteY73" fmla="*/ 504101 h 1267761"/>
              <a:gd name="connsiteX74" fmla="*/ 687406 w 1267862"/>
              <a:gd name="connsiteY74" fmla="*/ 422251 h 1267761"/>
              <a:gd name="connsiteX75" fmla="*/ 724651 w 1267862"/>
              <a:gd name="connsiteY75" fmla="*/ 422251 h 1267761"/>
              <a:gd name="connsiteX76" fmla="*/ 595577 w 1267862"/>
              <a:gd name="connsiteY76" fmla="*/ 560549 h 1267761"/>
              <a:gd name="connsiteX77" fmla="*/ 528091 w 1267862"/>
              <a:gd name="connsiteY77" fmla="*/ 560549 h 1267761"/>
              <a:gd name="connsiteX78" fmla="*/ 512971 w 1267862"/>
              <a:gd name="connsiteY78" fmla="*/ 575669 h 1267761"/>
              <a:gd name="connsiteX79" fmla="*/ 512971 w 1267862"/>
              <a:gd name="connsiteY79" fmla="*/ 687758 h 1267761"/>
              <a:gd name="connsiteX80" fmla="*/ 528091 w 1267862"/>
              <a:gd name="connsiteY80" fmla="*/ 702878 h 1267761"/>
              <a:gd name="connsiteX81" fmla="*/ 595577 w 1267862"/>
              <a:gd name="connsiteY81" fmla="*/ 702878 h 1267761"/>
              <a:gd name="connsiteX82" fmla="*/ 610697 w 1267862"/>
              <a:gd name="connsiteY82" fmla="*/ 687758 h 1267761"/>
              <a:gd name="connsiteX83" fmla="*/ 610697 w 1267862"/>
              <a:gd name="connsiteY83" fmla="*/ 575618 h 1267761"/>
              <a:gd name="connsiteX84" fmla="*/ 595577 w 1267862"/>
              <a:gd name="connsiteY84" fmla="*/ 560498 h 1267761"/>
              <a:gd name="connsiteX85" fmla="*/ 580457 w 1267862"/>
              <a:gd name="connsiteY85" fmla="*/ 672638 h 1267761"/>
              <a:gd name="connsiteX86" fmla="*/ 543211 w 1267862"/>
              <a:gd name="connsiteY86" fmla="*/ 672638 h 1267761"/>
              <a:gd name="connsiteX87" fmla="*/ 543211 w 1267862"/>
              <a:gd name="connsiteY87" fmla="*/ 590738 h 1267761"/>
              <a:gd name="connsiteX88" fmla="*/ 580457 w 1267862"/>
              <a:gd name="connsiteY88" fmla="*/ 590738 h 1267761"/>
              <a:gd name="connsiteX89" fmla="*/ 739771 w 1267862"/>
              <a:gd name="connsiteY89" fmla="*/ 560498 h 1267761"/>
              <a:gd name="connsiteX90" fmla="*/ 672286 w 1267862"/>
              <a:gd name="connsiteY90" fmla="*/ 560498 h 1267761"/>
              <a:gd name="connsiteX91" fmla="*/ 657166 w 1267862"/>
              <a:gd name="connsiteY91" fmla="*/ 575618 h 1267761"/>
              <a:gd name="connsiteX92" fmla="*/ 657166 w 1267862"/>
              <a:gd name="connsiteY92" fmla="*/ 687708 h 1267761"/>
              <a:gd name="connsiteX93" fmla="*/ 672286 w 1267862"/>
              <a:gd name="connsiteY93" fmla="*/ 702828 h 1267761"/>
              <a:gd name="connsiteX94" fmla="*/ 739771 w 1267862"/>
              <a:gd name="connsiteY94" fmla="*/ 702828 h 1267761"/>
              <a:gd name="connsiteX95" fmla="*/ 754891 w 1267862"/>
              <a:gd name="connsiteY95" fmla="*/ 687708 h 1267761"/>
              <a:gd name="connsiteX96" fmla="*/ 754891 w 1267862"/>
              <a:gd name="connsiteY96" fmla="*/ 575618 h 1267761"/>
              <a:gd name="connsiteX97" fmla="*/ 739771 w 1267862"/>
              <a:gd name="connsiteY97" fmla="*/ 560498 h 1267761"/>
              <a:gd name="connsiteX98" fmla="*/ 724651 w 1267862"/>
              <a:gd name="connsiteY98" fmla="*/ 672588 h 1267761"/>
              <a:gd name="connsiteX99" fmla="*/ 687406 w 1267862"/>
              <a:gd name="connsiteY99" fmla="*/ 672588 h 1267761"/>
              <a:gd name="connsiteX100" fmla="*/ 687406 w 1267862"/>
              <a:gd name="connsiteY100" fmla="*/ 590738 h 1267761"/>
              <a:gd name="connsiteX101" fmla="*/ 724651 w 1267862"/>
              <a:gd name="connsiteY101" fmla="*/ 590738 h 1267761"/>
              <a:gd name="connsiteX102" fmla="*/ 1267862 w 1267862"/>
              <a:gd name="connsiteY102" fmla="*/ 569923 h 1267761"/>
              <a:gd name="connsiteX103" fmla="*/ 1193926 w 1267862"/>
              <a:gd name="connsiteY103" fmla="*/ 644011 h 1267761"/>
              <a:gd name="connsiteX104" fmla="*/ 1172541 w 1267862"/>
              <a:gd name="connsiteY104" fmla="*/ 644047 h 1267761"/>
              <a:gd name="connsiteX105" fmla="*/ 1172506 w 1267862"/>
              <a:gd name="connsiteY105" fmla="*/ 644011 h 1267761"/>
              <a:gd name="connsiteX106" fmla="*/ 1098569 w 1267862"/>
              <a:gd name="connsiteY106" fmla="*/ 569923 h 1267761"/>
              <a:gd name="connsiteX107" fmla="*/ 1119938 w 1267862"/>
              <a:gd name="connsiteY107" fmla="*/ 548554 h 1267761"/>
              <a:gd name="connsiteX108" fmla="*/ 1166558 w 1267862"/>
              <a:gd name="connsiteY108" fmla="*/ 595123 h 1267761"/>
              <a:gd name="connsiteX109" fmla="*/ 751464 w 1267862"/>
              <a:gd name="connsiteY109" fmla="*/ 112745 h 1267761"/>
              <a:gd name="connsiteX110" fmla="*/ 758066 w 1267862"/>
              <a:gd name="connsiteY110" fmla="*/ 83210 h 1267761"/>
              <a:gd name="connsiteX111" fmla="*/ 1197051 w 1267862"/>
              <a:gd name="connsiteY111" fmla="*/ 597996 h 1267761"/>
              <a:gd name="connsiteX112" fmla="*/ 1246493 w 1267862"/>
              <a:gd name="connsiteY112" fmla="*/ 548554 h 1267761"/>
              <a:gd name="connsiteX113" fmla="*/ 1155118 w 1267862"/>
              <a:gd name="connsiteY113" fmla="*/ 751363 h 1267761"/>
              <a:gd name="connsiteX114" fmla="*/ 1184652 w 1267862"/>
              <a:gd name="connsiteY114" fmla="*/ 757966 h 1267761"/>
              <a:gd name="connsiteX115" fmla="*/ 669866 w 1267862"/>
              <a:gd name="connsiteY115" fmla="*/ 1196950 h 1267761"/>
              <a:gd name="connsiteX116" fmla="*/ 719309 w 1267862"/>
              <a:gd name="connsiteY116" fmla="*/ 1246392 h 1267761"/>
              <a:gd name="connsiteX117" fmla="*/ 697939 w 1267862"/>
              <a:gd name="connsiteY117" fmla="*/ 1267762 h 1267761"/>
              <a:gd name="connsiteX118" fmla="*/ 623851 w 1267862"/>
              <a:gd name="connsiteY118" fmla="*/ 1193926 h 1267761"/>
              <a:gd name="connsiteX119" fmla="*/ 623816 w 1267862"/>
              <a:gd name="connsiteY119" fmla="*/ 1172541 h 1267761"/>
              <a:gd name="connsiteX120" fmla="*/ 623851 w 1267862"/>
              <a:gd name="connsiteY120" fmla="*/ 1172506 h 1267761"/>
              <a:gd name="connsiteX121" fmla="*/ 697788 w 1267862"/>
              <a:gd name="connsiteY121" fmla="*/ 1098569 h 1267761"/>
              <a:gd name="connsiteX122" fmla="*/ 719158 w 1267862"/>
              <a:gd name="connsiteY122" fmla="*/ 1119938 h 1267761"/>
              <a:gd name="connsiteX123" fmla="*/ 672588 w 1267862"/>
              <a:gd name="connsiteY123" fmla="*/ 1166558 h 1267761"/>
              <a:gd name="connsiteX124" fmla="*/ 1155118 w 1267862"/>
              <a:gd name="connsiteY124" fmla="*/ 751464 h 1267761"/>
              <a:gd name="connsiteX125" fmla="*/ 516398 w 1267862"/>
              <a:gd name="connsiteY125" fmla="*/ 1155118 h 1267761"/>
              <a:gd name="connsiteX126" fmla="*/ 509796 w 1267862"/>
              <a:gd name="connsiteY126" fmla="*/ 1184652 h 1267761"/>
              <a:gd name="connsiteX127" fmla="*/ 70812 w 1267862"/>
              <a:gd name="connsiteY127" fmla="*/ 669866 h 1267761"/>
              <a:gd name="connsiteX128" fmla="*/ 21370 w 1267862"/>
              <a:gd name="connsiteY128" fmla="*/ 719309 h 1267761"/>
              <a:gd name="connsiteX129" fmla="*/ 0 w 1267862"/>
              <a:gd name="connsiteY129" fmla="*/ 697939 h 1267761"/>
              <a:gd name="connsiteX130" fmla="*/ 73937 w 1267862"/>
              <a:gd name="connsiteY130" fmla="*/ 623851 h 1267761"/>
              <a:gd name="connsiteX131" fmla="*/ 95321 w 1267862"/>
              <a:gd name="connsiteY131" fmla="*/ 623816 h 1267761"/>
              <a:gd name="connsiteX132" fmla="*/ 95357 w 1267862"/>
              <a:gd name="connsiteY132" fmla="*/ 623851 h 1267761"/>
              <a:gd name="connsiteX133" fmla="*/ 169294 w 1267862"/>
              <a:gd name="connsiteY133" fmla="*/ 697788 h 1267761"/>
              <a:gd name="connsiteX134" fmla="*/ 147924 w 1267862"/>
              <a:gd name="connsiteY134" fmla="*/ 719158 h 1267761"/>
              <a:gd name="connsiteX135" fmla="*/ 101304 w 1267862"/>
              <a:gd name="connsiteY135" fmla="*/ 672588 h 1267761"/>
              <a:gd name="connsiteX136" fmla="*/ 516398 w 1267862"/>
              <a:gd name="connsiteY136" fmla="*/ 1155118 h 1267761"/>
              <a:gd name="connsiteX137" fmla="*/ 112745 w 1267862"/>
              <a:gd name="connsiteY137" fmla="*/ 516398 h 1267761"/>
              <a:gd name="connsiteX138" fmla="*/ 83210 w 1267862"/>
              <a:gd name="connsiteY138" fmla="*/ 509796 h 1267761"/>
              <a:gd name="connsiteX139" fmla="*/ 597996 w 1267862"/>
              <a:gd name="connsiteY139" fmla="*/ 70812 h 1267761"/>
              <a:gd name="connsiteX140" fmla="*/ 548554 w 1267862"/>
              <a:gd name="connsiteY140" fmla="*/ 21370 h 1267761"/>
              <a:gd name="connsiteX141" fmla="*/ 569923 w 1267862"/>
              <a:gd name="connsiteY141" fmla="*/ 0 h 1267761"/>
              <a:gd name="connsiteX142" fmla="*/ 644011 w 1267862"/>
              <a:gd name="connsiteY142" fmla="*/ 73937 h 1267761"/>
              <a:gd name="connsiteX143" fmla="*/ 644047 w 1267862"/>
              <a:gd name="connsiteY143" fmla="*/ 95321 h 1267761"/>
              <a:gd name="connsiteX144" fmla="*/ 644011 w 1267862"/>
              <a:gd name="connsiteY144" fmla="*/ 95357 h 1267761"/>
              <a:gd name="connsiteX145" fmla="*/ 569923 w 1267862"/>
              <a:gd name="connsiteY145" fmla="*/ 169294 h 1267761"/>
              <a:gd name="connsiteX146" fmla="*/ 548554 w 1267862"/>
              <a:gd name="connsiteY146" fmla="*/ 147924 h 1267761"/>
              <a:gd name="connsiteX147" fmla="*/ 595123 w 1267862"/>
              <a:gd name="connsiteY147" fmla="*/ 101304 h 1267761"/>
              <a:gd name="connsiteX148" fmla="*/ 112745 w 1267862"/>
              <a:gd name="connsiteY148" fmla="*/ 516398 h 1267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</a:cxnLst>
            <a:rect l="l" t="t" r="r" b="b"/>
            <a:pathLst>
              <a:path w="1267862" h="1267761">
                <a:moveTo>
                  <a:pt x="805291" y="240811"/>
                </a:moveTo>
                <a:lnTo>
                  <a:pt x="465394" y="240811"/>
                </a:lnTo>
                <a:cubicBezTo>
                  <a:pt x="457042" y="240811"/>
                  <a:pt x="450274" y="247580"/>
                  <a:pt x="450274" y="255931"/>
                </a:cubicBezTo>
                <a:lnTo>
                  <a:pt x="450274" y="296251"/>
                </a:lnTo>
                <a:lnTo>
                  <a:pt x="430920" y="296251"/>
                </a:lnTo>
                <a:cubicBezTo>
                  <a:pt x="422569" y="296251"/>
                  <a:pt x="415800" y="303020"/>
                  <a:pt x="415800" y="311371"/>
                </a:cubicBezTo>
                <a:lnTo>
                  <a:pt x="415800" y="927965"/>
                </a:lnTo>
                <a:lnTo>
                  <a:pt x="368071" y="927965"/>
                </a:lnTo>
                <a:cubicBezTo>
                  <a:pt x="359720" y="927965"/>
                  <a:pt x="352951" y="934734"/>
                  <a:pt x="352951" y="943085"/>
                </a:cubicBezTo>
                <a:lnTo>
                  <a:pt x="352951" y="1011931"/>
                </a:lnTo>
                <a:lnTo>
                  <a:pt x="383191" y="1011931"/>
                </a:lnTo>
                <a:lnTo>
                  <a:pt x="383191" y="958205"/>
                </a:lnTo>
                <a:lnTo>
                  <a:pt x="884671" y="958205"/>
                </a:lnTo>
                <a:lnTo>
                  <a:pt x="884671" y="996811"/>
                </a:lnTo>
                <a:lnTo>
                  <a:pt x="465394" y="996811"/>
                </a:lnTo>
                <a:lnTo>
                  <a:pt x="465394" y="1027051"/>
                </a:lnTo>
                <a:lnTo>
                  <a:pt x="899791" y="1027051"/>
                </a:lnTo>
                <a:cubicBezTo>
                  <a:pt x="908143" y="1027051"/>
                  <a:pt x="914911" y="1020283"/>
                  <a:pt x="914911" y="1011931"/>
                </a:cubicBezTo>
                <a:lnTo>
                  <a:pt x="914911" y="943085"/>
                </a:lnTo>
                <a:cubicBezTo>
                  <a:pt x="914911" y="934734"/>
                  <a:pt x="908143" y="927965"/>
                  <a:pt x="899791" y="927965"/>
                </a:cubicBezTo>
                <a:lnTo>
                  <a:pt x="724651" y="927965"/>
                </a:lnTo>
                <a:lnTo>
                  <a:pt x="724651" y="768751"/>
                </a:lnTo>
                <a:cubicBezTo>
                  <a:pt x="724651" y="760400"/>
                  <a:pt x="717883" y="753631"/>
                  <a:pt x="709531" y="753631"/>
                </a:cubicBezTo>
                <a:lnTo>
                  <a:pt x="560801" y="753631"/>
                </a:lnTo>
                <a:cubicBezTo>
                  <a:pt x="552450" y="753631"/>
                  <a:pt x="545681" y="760400"/>
                  <a:pt x="545681" y="768751"/>
                </a:cubicBezTo>
                <a:lnTo>
                  <a:pt x="545681" y="927965"/>
                </a:lnTo>
                <a:lnTo>
                  <a:pt x="446040" y="927965"/>
                </a:lnTo>
                <a:lnTo>
                  <a:pt x="446040" y="326491"/>
                </a:lnTo>
                <a:lnTo>
                  <a:pt x="655351" y="326491"/>
                </a:lnTo>
                <a:lnTo>
                  <a:pt x="655351" y="296251"/>
                </a:lnTo>
                <a:lnTo>
                  <a:pt x="480514" y="296251"/>
                </a:lnTo>
                <a:lnTo>
                  <a:pt x="480514" y="271051"/>
                </a:lnTo>
                <a:lnTo>
                  <a:pt x="790171" y="271051"/>
                </a:lnTo>
                <a:lnTo>
                  <a:pt x="790171" y="296251"/>
                </a:lnTo>
                <a:lnTo>
                  <a:pt x="736042" y="296251"/>
                </a:lnTo>
                <a:lnTo>
                  <a:pt x="736042" y="326491"/>
                </a:lnTo>
                <a:lnTo>
                  <a:pt x="824443" y="326491"/>
                </a:lnTo>
                <a:lnTo>
                  <a:pt x="824443" y="858614"/>
                </a:lnTo>
                <a:lnTo>
                  <a:pt x="854683" y="858614"/>
                </a:lnTo>
                <a:lnTo>
                  <a:pt x="854683" y="311371"/>
                </a:lnTo>
                <a:cubicBezTo>
                  <a:pt x="854683" y="303020"/>
                  <a:pt x="847915" y="296251"/>
                  <a:pt x="839563" y="296251"/>
                </a:cubicBezTo>
                <a:lnTo>
                  <a:pt x="820411" y="296251"/>
                </a:lnTo>
                <a:lnTo>
                  <a:pt x="820411" y="255931"/>
                </a:lnTo>
                <a:cubicBezTo>
                  <a:pt x="820411" y="247580"/>
                  <a:pt x="813643" y="240811"/>
                  <a:pt x="805291" y="240811"/>
                </a:cubicBezTo>
                <a:close/>
                <a:moveTo>
                  <a:pt x="694411" y="927965"/>
                </a:moveTo>
                <a:lnTo>
                  <a:pt x="650261" y="927965"/>
                </a:lnTo>
                <a:lnTo>
                  <a:pt x="650261" y="783871"/>
                </a:lnTo>
                <a:lnTo>
                  <a:pt x="694411" y="783871"/>
                </a:lnTo>
                <a:close/>
                <a:moveTo>
                  <a:pt x="575820" y="783871"/>
                </a:moveTo>
                <a:lnTo>
                  <a:pt x="620021" y="783871"/>
                </a:lnTo>
                <a:lnTo>
                  <a:pt x="620021" y="927965"/>
                </a:lnTo>
                <a:lnTo>
                  <a:pt x="575820" y="927965"/>
                </a:lnTo>
                <a:close/>
                <a:moveTo>
                  <a:pt x="610596" y="407081"/>
                </a:moveTo>
                <a:cubicBezTo>
                  <a:pt x="610596" y="398729"/>
                  <a:pt x="603827" y="391961"/>
                  <a:pt x="595476" y="391961"/>
                </a:cubicBezTo>
                <a:lnTo>
                  <a:pt x="528091" y="391961"/>
                </a:lnTo>
                <a:cubicBezTo>
                  <a:pt x="519740" y="391961"/>
                  <a:pt x="512971" y="398729"/>
                  <a:pt x="512971" y="407081"/>
                </a:cubicBezTo>
                <a:lnTo>
                  <a:pt x="512971" y="519170"/>
                </a:lnTo>
                <a:cubicBezTo>
                  <a:pt x="512971" y="527522"/>
                  <a:pt x="519740" y="534290"/>
                  <a:pt x="528091" y="534290"/>
                </a:cubicBezTo>
                <a:lnTo>
                  <a:pt x="595577" y="534290"/>
                </a:lnTo>
                <a:cubicBezTo>
                  <a:pt x="603928" y="534290"/>
                  <a:pt x="610697" y="527522"/>
                  <a:pt x="610697" y="519170"/>
                </a:cubicBezTo>
                <a:close/>
                <a:moveTo>
                  <a:pt x="580356" y="504050"/>
                </a:moveTo>
                <a:lnTo>
                  <a:pt x="543211" y="504050"/>
                </a:lnTo>
                <a:lnTo>
                  <a:pt x="543211" y="422251"/>
                </a:lnTo>
                <a:lnTo>
                  <a:pt x="580457" y="422251"/>
                </a:lnTo>
                <a:close/>
                <a:moveTo>
                  <a:pt x="754891" y="407131"/>
                </a:moveTo>
                <a:cubicBezTo>
                  <a:pt x="754891" y="398780"/>
                  <a:pt x="748123" y="392011"/>
                  <a:pt x="739771" y="392011"/>
                </a:cubicBezTo>
                <a:lnTo>
                  <a:pt x="672286" y="392011"/>
                </a:lnTo>
                <a:cubicBezTo>
                  <a:pt x="663934" y="392011"/>
                  <a:pt x="657166" y="398780"/>
                  <a:pt x="657166" y="407131"/>
                </a:cubicBezTo>
                <a:lnTo>
                  <a:pt x="657166" y="519221"/>
                </a:lnTo>
                <a:cubicBezTo>
                  <a:pt x="657166" y="527572"/>
                  <a:pt x="663934" y="534341"/>
                  <a:pt x="672286" y="534341"/>
                </a:cubicBezTo>
                <a:lnTo>
                  <a:pt x="739771" y="534341"/>
                </a:lnTo>
                <a:cubicBezTo>
                  <a:pt x="748123" y="534341"/>
                  <a:pt x="754891" y="527572"/>
                  <a:pt x="754891" y="519221"/>
                </a:cubicBezTo>
                <a:close/>
                <a:moveTo>
                  <a:pt x="724651" y="504101"/>
                </a:moveTo>
                <a:lnTo>
                  <a:pt x="687406" y="504101"/>
                </a:lnTo>
                <a:lnTo>
                  <a:pt x="687406" y="422251"/>
                </a:lnTo>
                <a:lnTo>
                  <a:pt x="724651" y="422251"/>
                </a:lnTo>
                <a:close/>
                <a:moveTo>
                  <a:pt x="595577" y="560549"/>
                </a:moveTo>
                <a:lnTo>
                  <a:pt x="528091" y="560549"/>
                </a:lnTo>
                <a:cubicBezTo>
                  <a:pt x="519740" y="560549"/>
                  <a:pt x="512971" y="567318"/>
                  <a:pt x="512971" y="575669"/>
                </a:cubicBezTo>
                <a:lnTo>
                  <a:pt x="512971" y="687758"/>
                </a:lnTo>
                <a:cubicBezTo>
                  <a:pt x="512971" y="696110"/>
                  <a:pt x="519740" y="702878"/>
                  <a:pt x="528091" y="702878"/>
                </a:cubicBezTo>
                <a:lnTo>
                  <a:pt x="595577" y="702878"/>
                </a:lnTo>
                <a:cubicBezTo>
                  <a:pt x="603928" y="702878"/>
                  <a:pt x="610697" y="696110"/>
                  <a:pt x="610697" y="687758"/>
                </a:cubicBezTo>
                <a:lnTo>
                  <a:pt x="610697" y="575618"/>
                </a:lnTo>
                <a:cubicBezTo>
                  <a:pt x="610697" y="567267"/>
                  <a:pt x="603928" y="560498"/>
                  <a:pt x="595577" y="560498"/>
                </a:cubicBezTo>
                <a:close/>
                <a:moveTo>
                  <a:pt x="580457" y="672638"/>
                </a:moveTo>
                <a:lnTo>
                  <a:pt x="543211" y="672638"/>
                </a:lnTo>
                <a:lnTo>
                  <a:pt x="543211" y="590738"/>
                </a:lnTo>
                <a:lnTo>
                  <a:pt x="580457" y="590738"/>
                </a:lnTo>
                <a:close/>
                <a:moveTo>
                  <a:pt x="739771" y="560498"/>
                </a:moveTo>
                <a:lnTo>
                  <a:pt x="672286" y="560498"/>
                </a:lnTo>
                <a:cubicBezTo>
                  <a:pt x="663934" y="560498"/>
                  <a:pt x="657166" y="567267"/>
                  <a:pt x="657166" y="575618"/>
                </a:cubicBezTo>
                <a:lnTo>
                  <a:pt x="657166" y="687708"/>
                </a:lnTo>
                <a:cubicBezTo>
                  <a:pt x="657166" y="696059"/>
                  <a:pt x="663934" y="702828"/>
                  <a:pt x="672286" y="702828"/>
                </a:cubicBezTo>
                <a:lnTo>
                  <a:pt x="739771" y="702828"/>
                </a:lnTo>
                <a:cubicBezTo>
                  <a:pt x="748123" y="702828"/>
                  <a:pt x="754891" y="696059"/>
                  <a:pt x="754891" y="687708"/>
                </a:cubicBezTo>
                <a:lnTo>
                  <a:pt x="754891" y="575618"/>
                </a:lnTo>
                <a:cubicBezTo>
                  <a:pt x="754891" y="567267"/>
                  <a:pt x="748123" y="560498"/>
                  <a:pt x="739771" y="560498"/>
                </a:cubicBezTo>
                <a:close/>
                <a:moveTo>
                  <a:pt x="724651" y="672588"/>
                </a:moveTo>
                <a:lnTo>
                  <a:pt x="687406" y="672588"/>
                </a:lnTo>
                <a:lnTo>
                  <a:pt x="687406" y="590738"/>
                </a:lnTo>
                <a:lnTo>
                  <a:pt x="724651" y="590738"/>
                </a:lnTo>
                <a:close/>
                <a:moveTo>
                  <a:pt x="1267862" y="569923"/>
                </a:moveTo>
                <a:lnTo>
                  <a:pt x="1193926" y="644011"/>
                </a:lnTo>
                <a:cubicBezTo>
                  <a:pt x="1188029" y="649928"/>
                  <a:pt x="1178458" y="649943"/>
                  <a:pt x="1172541" y="644047"/>
                </a:cubicBezTo>
                <a:cubicBezTo>
                  <a:pt x="1172531" y="644036"/>
                  <a:pt x="1172516" y="644021"/>
                  <a:pt x="1172506" y="644011"/>
                </a:cubicBezTo>
                <a:lnTo>
                  <a:pt x="1098569" y="569923"/>
                </a:lnTo>
                <a:lnTo>
                  <a:pt x="1119938" y="548554"/>
                </a:lnTo>
                <a:lnTo>
                  <a:pt x="1166558" y="595123"/>
                </a:lnTo>
                <a:cubicBezTo>
                  <a:pt x="1149372" y="363586"/>
                  <a:pt x="980078" y="164052"/>
                  <a:pt x="751464" y="112745"/>
                </a:cubicBezTo>
                <a:lnTo>
                  <a:pt x="758066" y="83210"/>
                </a:lnTo>
                <a:cubicBezTo>
                  <a:pt x="1002461" y="138303"/>
                  <a:pt x="1181250" y="347967"/>
                  <a:pt x="1197051" y="597996"/>
                </a:cubicBezTo>
                <a:lnTo>
                  <a:pt x="1246493" y="548554"/>
                </a:lnTo>
                <a:close/>
                <a:moveTo>
                  <a:pt x="1155118" y="751363"/>
                </a:moveTo>
                <a:lnTo>
                  <a:pt x="1184652" y="757966"/>
                </a:lnTo>
                <a:cubicBezTo>
                  <a:pt x="1129560" y="1002360"/>
                  <a:pt x="919896" y="1181149"/>
                  <a:pt x="669866" y="1196950"/>
                </a:cubicBezTo>
                <a:lnTo>
                  <a:pt x="719309" y="1246392"/>
                </a:lnTo>
                <a:lnTo>
                  <a:pt x="697939" y="1267762"/>
                </a:lnTo>
                <a:lnTo>
                  <a:pt x="623851" y="1193926"/>
                </a:lnTo>
                <a:cubicBezTo>
                  <a:pt x="617934" y="1188029"/>
                  <a:pt x="617919" y="1178458"/>
                  <a:pt x="623816" y="1172541"/>
                </a:cubicBezTo>
                <a:cubicBezTo>
                  <a:pt x="623826" y="1172531"/>
                  <a:pt x="623841" y="1172516"/>
                  <a:pt x="623851" y="1172506"/>
                </a:cubicBezTo>
                <a:lnTo>
                  <a:pt x="697788" y="1098569"/>
                </a:lnTo>
                <a:lnTo>
                  <a:pt x="719158" y="1119938"/>
                </a:lnTo>
                <a:lnTo>
                  <a:pt x="672588" y="1166558"/>
                </a:lnTo>
                <a:cubicBezTo>
                  <a:pt x="904277" y="1149372"/>
                  <a:pt x="1103811" y="980179"/>
                  <a:pt x="1155118" y="751464"/>
                </a:cubicBezTo>
                <a:close/>
                <a:moveTo>
                  <a:pt x="516398" y="1155118"/>
                </a:moveTo>
                <a:lnTo>
                  <a:pt x="509796" y="1184652"/>
                </a:lnTo>
                <a:cubicBezTo>
                  <a:pt x="265401" y="1129560"/>
                  <a:pt x="86612" y="919896"/>
                  <a:pt x="70812" y="669866"/>
                </a:cubicBezTo>
                <a:lnTo>
                  <a:pt x="21370" y="719309"/>
                </a:lnTo>
                <a:lnTo>
                  <a:pt x="0" y="697939"/>
                </a:lnTo>
                <a:lnTo>
                  <a:pt x="73937" y="623851"/>
                </a:lnTo>
                <a:cubicBezTo>
                  <a:pt x="79834" y="617934"/>
                  <a:pt x="89405" y="617919"/>
                  <a:pt x="95321" y="623816"/>
                </a:cubicBezTo>
                <a:cubicBezTo>
                  <a:pt x="95332" y="623826"/>
                  <a:pt x="95347" y="623841"/>
                  <a:pt x="95357" y="623851"/>
                </a:cubicBezTo>
                <a:lnTo>
                  <a:pt x="169294" y="697788"/>
                </a:lnTo>
                <a:lnTo>
                  <a:pt x="147924" y="719158"/>
                </a:lnTo>
                <a:lnTo>
                  <a:pt x="101304" y="672588"/>
                </a:lnTo>
                <a:cubicBezTo>
                  <a:pt x="118490" y="904277"/>
                  <a:pt x="287683" y="1103811"/>
                  <a:pt x="516398" y="1155118"/>
                </a:cubicBezTo>
                <a:close/>
                <a:moveTo>
                  <a:pt x="112745" y="516398"/>
                </a:moveTo>
                <a:lnTo>
                  <a:pt x="83210" y="509796"/>
                </a:lnTo>
                <a:cubicBezTo>
                  <a:pt x="138303" y="265401"/>
                  <a:pt x="347967" y="86612"/>
                  <a:pt x="597996" y="70812"/>
                </a:cubicBezTo>
                <a:lnTo>
                  <a:pt x="548554" y="21370"/>
                </a:lnTo>
                <a:lnTo>
                  <a:pt x="569923" y="0"/>
                </a:lnTo>
                <a:lnTo>
                  <a:pt x="644011" y="73937"/>
                </a:lnTo>
                <a:cubicBezTo>
                  <a:pt x="649928" y="79834"/>
                  <a:pt x="649943" y="89405"/>
                  <a:pt x="644047" y="95321"/>
                </a:cubicBezTo>
                <a:cubicBezTo>
                  <a:pt x="644036" y="95332"/>
                  <a:pt x="644021" y="95347"/>
                  <a:pt x="644011" y="95357"/>
                </a:cubicBezTo>
                <a:lnTo>
                  <a:pt x="569923" y="169294"/>
                </a:lnTo>
                <a:lnTo>
                  <a:pt x="548554" y="147924"/>
                </a:lnTo>
                <a:lnTo>
                  <a:pt x="595123" y="101304"/>
                </a:lnTo>
                <a:cubicBezTo>
                  <a:pt x="363586" y="118490"/>
                  <a:pt x="164052" y="287683"/>
                  <a:pt x="112745" y="516398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8522" tIns="29261" rIns="58522" bIns="29261" rtlCol="0" anchor="ctr"/>
          <a:lstStyle/>
          <a:p>
            <a:endParaRPr lang="de-DE" dirty="0"/>
          </a:p>
        </p:txBody>
      </p:sp>
      <p:sp>
        <p:nvSpPr>
          <p:cNvPr id="54" name="Graphic 1">
            <a:extLst>
              <a:ext uri="{FF2B5EF4-FFF2-40B4-BE49-F238E27FC236}">
                <a16:creationId xmlns:a16="http://schemas.microsoft.com/office/drawing/2014/main" id="{DFDFC730-7306-4A0B-BBC7-575895701E17}"/>
              </a:ext>
            </a:extLst>
          </p:cNvPr>
          <p:cNvSpPr>
            <a:spLocks noChangeAspect="1"/>
          </p:cNvSpPr>
          <p:nvPr/>
        </p:nvSpPr>
        <p:spPr>
          <a:xfrm>
            <a:off x="6088373" y="4585348"/>
            <a:ext cx="662264" cy="648000"/>
          </a:xfrm>
          <a:custGeom>
            <a:avLst/>
            <a:gdLst>
              <a:gd name="connsiteX0" fmla="*/ 1125835 w 1158242"/>
              <a:gd name="connsiteY0" fmla="*/ 1103054 h 1133294"/>
              <a:gd name="connsiteX1" fmla="*/ 1125835 w 1158242"/>
              <a:gd name="connsiteY1" fmla="*/ 866578 h 1133294"/>
              <a:gd name="connsiteX2" fmla="*/ 1110715 w 1158242"/>
              <a:gd name="connsiteY2" fmla="*/ 851458 h 1133294"/>
              <a:gd name="connsiteX3" fmla="*/ 1050235 w 1158242"/>
              <a:gd name="connsiteY3" fmla="*/ 851458 h 1133294"/>
              <a:gd name="connsiteX4" fmla="*/ 1050235 w 1158242"/>
              <a:gd name="connsiteY4" fmla="*/ 104983 h 1133294"/>
              <a:gd name="connsiteX5" fmla="*/ 1035115 w 1158242"/>
              <a:gd name="connsiteY5" fmla="*/ 89863 h 1133294"/>
              <a:gd name="connsiteX6" fmla="*/ 992477 w 1158242"/>
              <a:gd name="connsiteY6" fmla="*/ 89863 h 1133294"/>
              <a:gd name="connsiteX7" fmla="*/ 992477 w 1158242"/>
              <a:gd name="connsiteY7" fmla="*/ 15120 h 1133294"/>
              <a:gd name="connsiteX8" fmla="*/ 977357 w 1158242"/>
              <a:gd name="connsiteY8" fmla="*/ 0 h 1133294"/>
              <a:gd name="connsiteX9" fmla="*/ 559742 w 1158242"/>
              <a:gd name="connsiteY9" fmla="*/ 0 h 1133294"/>
              <a:gd name="connsiteX10" fmla="*/ 544622 w 1158242"/>
              <a:gd name="connsiteY10" fmla="*/ 15120 h 1133294"/>
              <a:gd name="connsiteX11" fmla="*/ 544622 w 1158242"/>
              <a:gd name="connsiteY11" fmla="*/ 89863 h 1133294"/>
              <a:gd name="connsiteX12" fmla="*/ 502236 w 1158242"/>
              <a:gd name="connsiteY12" fmla="*/ 89863 h 1133294"/>
              <a:gd name="connsiteX13" fmla="*/ 487116 w 1158242"/>
              <a:gd name="connsiteY13" fmla="*/ 104983 h 1133294"/>
              <a:gd name="connsiteX14" fmla="*/ 487116 w 1158242"/>
              <a:gd name="connsiteY14" fmla="*/ 266263 h 1133294"/>
              <a:gd name="connsiteX15" fmla="*/ 138096 w 1158242"/>
              <a:gd name="connsiteY15" fmla="*/ 266263 h 1133294"/>
              <a:gd name="connsiteX16" fmla="*/ 122976 w 1158242"/>
              <a:gd name="connsiteY16" fmla="*/ 281383 h 1133294"/>
              <a:gd name="connsiteX17" fmla="*/ 122976 w 1158242"/>
              <a:gd name="connsiteY17" fmla="*/ 793750 h 1133294"/>
              <a:gd name="connsiteX18" fmla="*/ 153216 w 1158242"/>
              <a:gd name="connsiteY18" fmla="*/ 793750 h 1133294"/>
              <a:gd name="connsiteX19" fmla="*/ 153216 w 1158242"/>
              <a:gd name="connsiteY19" fmla="*/ 296554 h 1133294"/>
              <a:gd name="connsiteX20" fmla="*/ 487116 w 1158242"/>
              <a:gd name="connsiteY20" fmla="*/ 296554 h 1133294"/>
              <a:gd name="connsiteX21" fmla="*/ 487116 w 1158242"/>
              <a:gd name="connsiteY21" fmla="*/ 801058 h 1133294"/>
              <a:gd name="connsiteX22" fmla="*/ 517356 w 1158242"/>
              <a:gd name="connsiteY22" fmla="*/ 801058 h 1133294"/>
              <a:gd name="connsiteX23" fmla="*/ 517356 w 1158242"/>
              <a:gd name="connsiteY23" fmla="*/ 120103 h 1133294"/>
              <a:gd name="connsiteX24" fmla="*/ 1019844 w 1158242"/>
              <a:gd name="connsiteY24" fmla="*/ 120103 h 1133294"/>
              <a:gd name="connsiteX25" fmla="*/ 1019844 w 1158242"/>
              <a:gd name="connsiteY25" fmla="*/ 851458 h 1133294"/>
              <a:gd name="connsiteX26" fmla="*/ 62244 w 1158242"/>
              <a:gd name="connsiteY26" fmla="*/ 851458 h 1133294"/>
              <a:gd name="connsiteX27" fmla="*/ 47124 w 1158242"/>
              <a:gd name="connsiteY27" fmla="*/ 866578 h 1133294"/>
              <a:gd name="connsiteX28" fmla="*/ 47124 w 1158242"/>
              <a:gd name="connsiteY28" fmla="*/ 1103054 h 1133294"/>
              <a:gd name="connsiteX29" fmla="*/ 0 w 1158242"/>
              <a:gd name="connsiteY29" fmla="*/ 1103054 h 1133294"/>
              <a:gd name="connsiteX30" fmla="*/ 0 w 1158242"/>
              <a:gd name="connsiteY30" fmla="*/ 1133294 h 1133294"/>
              <a:gd name="connsiteX31" fmla="*/ 1158243 w 1158242"/>
              <a:gd name="connsiteY31" fmla="*/ 1133294 h 1133294"/>
              <a:gd name="connsiteX32" fmla="*/ 1158243 w 1158242"/>
              <a:gd name="connsiteY32" fmla="*/ 1103054 h 1133294"/>
              <a:gd name="connsiteX33" fmla="*/ 574862 w 1158242"/>
              <a:gd name="connsiteY33" fmla="*/ 90014 h 1133294"/>
              <a:gd name="connsiteX34" fmla="*/ 574862 w 1158242"/>
              <a:gd name="connsiteY34" fmla="*/ 30240 h 1133294"/>
              <a:gd name="connsiteX35" fmla="*/ 962237 w 1158242"/>
              <a:gd name="connsiteY35" fmla="*/ 30240 h 1133294"/>
              <a:gd name="connsiteX36" fmla="*/ 962237 w 1158242"/>
              <a:gd name="connsiteY36" fmla="*/ 89863 h 1133294"/>
              <a:gd name="connsiteX37" fmla="*/ 449618 w 1158242"/>
              <a:gd name="connsiteY37" fmla="*/ 1103054 h 1133294"/>
              <a:gd name="connsiteX38" fmla="*/ 449618 w 1158242"/>
              <a:gd name="connsiteY38" fmla="*/ 946814 h 1133294"/>
              <a:gd name="connsiteX39" fmla="*/ 544622 w 1158242"/>
              <a:gd name="connsiteY39" fmla="*/ 946814 h 1133294"/>
              <a:gd name="connsiteX40" fmla="*/ 544622 w 1158242"/>
              <a:gd name="connsiteY40" fmla="*/ 1103054 h 1133294"/>
              <a:gd name="connsiteX41" fmla="*/ 574862 w 1158242"/>
              <a:gd name="connsiteY41" fmla="*/ 1103054 h 1133294"/>
              <a:gd name="connsiteX42" fmla="*/ 574862 w 1158242"/>
              <a:gd name="connsiteY42" fmla="*/ 946814 h 1133294"/>
              <a:gd name="connsiteX43" fmla="*/ 669917 w 1158242"/>
              <a:gd name="connsiteY43" fmla="*/ 946814 h 1133294"/>
              <a:gd name="connsiteX44" fmla="*/ 669917 w 1158242"/>
              <a:gd name="connsiteY44" fmla="*/ 1103054 h 1133294"/>
              <a:gd name="connsiteX45" fmla="*/ 700106 w 1158242"/>
              <a:gd name="connsiteY45" fmla="*/ 1103054 h 1133294"/>
              <a:gd name="connsiteX46" fmla="*/ 700106 w 1158242"/>
              <a:gd name="connsiteY46" fmla="*/ 931694 h 1133294"/>
              <a:gd name="connsiteX47" fmla="*/ 684986 w 1158242"/>
              <a:gd name="connsiteY47" fmla="*/ 916574 h 1133294"/>
              <a:gd name="connsiteX48" fmla="*/ 434498 w 1158242"/>
              <a:gd name="connsiteY48" fmla="*/ 916574 h 1133294"/>
              <a:gd name="connsiteX49" fmla="*/ 419378 w 1158242"/>
              <a:gd name="connsiteY49" fmla="*/ 931694 h 1133294"/>
              <a:gd name="connsiteX50" fmla="*/ 419378 w 1158242"/>
              <a:gd name="connsiteY50" fmla="*/ 1103054 h 1133294"/>
              <a:gd name="connsiteX51" fmla="*/ 77515 w 1158242"/>
              <a:gd name="connsiteY51" fmla="*/ 1103054 h 1133294"/>
              <a:gd name="connsiteX52" fmla="*/ 77515 w 1158242"/>
              <a:gd name="connsiteY52" fmla="*/ 881698 h 1133294"/>
              <a:gd name="connsiteX53" fmla="*/ 1095595 w 1158242"/>
              <a:gd name="connsiteY53" fmla="*/ 881698 h 1133294"/>
              <a:gd name="connsiteX54" fmla="*/ 1095595 w 1158242"/>
              <a:gd name="connsiteY54" fmla="*/ 1103054 h 1133294"/>
              <a:gd name="connsiteX55" fmla="*/ 626321 w 1158242"/>
              <a:gd name="connsiteY55" fmla="*/ 357840 h 1133294"/>
              <a:gd name="connsiteX56" fmla="*/ 717041 w 1158242"/>
              <a:gd name="connsiteY56" fmla="*/ 357840 h 1133294"/>
              <a:gd name="connsiteX57" fmla="*/ 732161 w 1158242"/>
              <a:gd name="connsiteY57" fmla="*/ 342720 h 1133294"/>
              <a:gd name="connsiteX58" fmla="*/ 732161 w 1158242"/>
              <a:gd name="connsiteY58" fmla="*/ 191520 h 1133294"/>
              <a:gd name="connsiteX59" fmla="*/ 717041 w 1158242"/>
              <a:gd name="connsiteY59" fmla="*/ 176400 h 1133294"/>
              <a:gd name="connsiteX60" fmla="*/ 626321 w 1158242"/>
              <a:gd name="connsiteY60" fmla="*/ 176400 h 1133294"/>
              <a:gd name="connsiteX61" fmla="*/ 611201 w 1158242"/>
              <a:gd name="connsiteY61" fmla="*/ 191520 h 1133294"/>
              <a:gd name="connsiteX62" fmla="*/ 611201 w 1158242"/>
              <a:gd name="connsiteY62" fmla="*/ 342720 h 1133294"/>
              <a:gd name="connsiteX63" fmla="*/ 626321 w 1158242"/>
              <a:gd name="connsiteY63" fmla="*/ 357840 h 1133294"/>
              <a:gd name="connsiteX64" fmla="*/ 641441 w 1158242"/>
              <a:gd name="connsiteY64" fmla="*/ 206640 h 1133294"/>
              <a:gd name="connsiteX65" fmla="*/ 701921 w 1158242"/>
              <a:gd name="connsiteY65" fmla="*/ 206640 h 1133294"/>
              <a:gd name="connsiteX66" fmla="*/ 701921 w 1158242"/>
              <a:gd name="connsiteY66" fmla="*/ 327600 h 1133294"/>
              <a:gd name="connsiteX67" fmla="*/ 641441 w 1158242"/>
              <a:gd name="connsiteY67" fmla="*/ 327600 h 1133294"/>
              <a:gd name="connsiteX68" fmla="*/ 820210 w 1158242"/>
              <a:gd name="connsiteY68" fmla="*/ 357840 h 1133294"/>
              <a:gd name="connsiteX69" fmla="*/ 910930 w 1158242"/>
              <a:gd name="connsiteY69" fmla="*/ 357840 h 1133294"/>
              <a:gd name="connsiteX70" fmla="*/ 926050 w 1158242"/>
              <a:gd name="connsiteY70" fmla="*/ 342720 h 1133294"/>
              <a:gd name="connsiteX71" fmla="*/ 926050 w 1158242"/>
              <a:gd name="connsiteY71" fmla="*/ 191520 h 1133294"/>
              <a:gd name="connsiteX72" fmla="*/ 910930 w 1158242"/>
              <a:gd name="connsiteY72" fmla="*/ 176400 h 1133294"/>
              <a:gd name="connsiteX73" fmla="*/ 820210 w 1158242"/>
              <a:gd name="connsiteY73" fmla="*/ 176400 h 1133294"/>
              <a:gd name="connsiteX74" fmla="*/ 805090 w 1158242"/>
              <a:gd name="connsiteY74" fmla="*/ 191520 h 1133294"/>
              <a:gd name="connsiteX75" fmla="*/ 805090 w 1158242"/>
              <a:gd name="connsiteY75" fmla="*/ 342720 h 1133294"/>
              <a:gd name="connsiteX76" fmla="*/ 820210 w 1158242"/>
              <a:gd name="connsiteY76" fmla="*/ 357840 h 1133294"/>
              <a:gd name="connsiteX77" fmla="*/ 835330 w 1158242"/>
              <a:gd name="connsiteY77" fmla="*/ 206640 h 1133294"/>
              <a:gd name="connsiteX78" fmla="*/ 895810 w 1158242"/>
              <a:gd name="connsiteY78" fmla="*/ 206640 h 1133294"/>
              <a:gd name="connsiteX79" fmla="*/ 895810 w 1158242"/>
              <a:gd name="connsiteY79" fmla="*/ 327600 h 1133294"/>
              <a:gd name="connsiteX80" fmla="*/ 835330 w 1158242"/>
              <a:gd name="connsiteY80" fmla="*/ 327600 h 1133294"/>
              <a:gd name="connsiteX81" fmla="*/ 611201 w 1158242"/>
              <a:gd name="connsiteY81" fmla="*/ 561607 h 1133294"/>
              <a:gd name="connsiteX82" fmla="*/ 626321 w 1158242"/>
              <a:gd name="connsiteY82" fmla="*/ 576727 h 1133294"/>
              <a:gd name="connsiteX83" fmla="*/ 717041 w 1158242"/>
              <a:gd name="connsiteY83" fmla="*/ 576727 h 1133294"/>
              <a:gd name="connsiteX84" fmla="*/ 732161 w 1158242"/>
              <a:gd name="connsiteY84" fmla="*/ 561607 h 1133294"/>
              <a:gd name="connsiteX85" fmla="*/ 732161 w 1158242"/>
              <a:gd name="connsiteY85" fmla="*/ 410407 h 1133294"/>
              <a:gd name="connsiteX86" fmla="*/ 717041 w 1158242"/>
              <a:gd name="connsiteY86" fmla="*/ 395287 h 1133294"/>
              <a:gd name="connsiteX87" fmla="*/ 626321 w 1158242"/>
              <a:gd name="connsiteY87" fmla="*/ 395287 h 1133294"/>
              <a:gd name="connsiteX88" fmla="*/ 611201 w 1158242"/>
              <a:gd name="connsiteY88" fmla="*/ 410407 h 1133294"/>
              <a:gd name="connsiteX89" fmla="*/ 641441 w 1158242"/>
              <a:gd name="connsiteY89" fmla="*/ 425527 h 1133294"/>
              <a:gd name="connsiteX90" fmla="*/ 701921 w 1158242"/>
              <a:gd name="connsiteY90" fmla="*/ 425527 h 1133294"/>
              <a:gd name="connsiteX91" fmla="*/ 701921 w 1158242"/>
              <a:gd name="connsiteY91" fmla="*/ 546487 h 1133294"/>
              <a:gd name="connsiteX92" fmla="*/ 641441 w 1158242"/>
              <a:gd name="connsiteY92" fmla="*/ 546487 h 1133294"/>
              <a:gd name="connsiteX93" fmla="*/ 805090 w 1158242"/>
              <a:gd name="connsiteY93" fmla="*/ 561607 h 1133294"/>
              <a:gd name="connsiteX94" fmla="*/ 820210 w 1158242"/>
              <a:gd name="connsiteY94" fmla="*/ 576727 h 1133294"/>
              <a:gd name="connsiteX95" fmla="*/ 910930 w 1158242"/>
              <a:gd name="connsiteY95" fmla="*/ 576727 h 1133294"/>
              <a:gd name="connsiteX96" fmla="*/ 926050 w 1158242"/>
              <a:gd name="connsiteY96" fmla="*/ 561607 h 1133294"/>
              <a:gd name="connsiteX97" fmla="*/ 926050 w 1158242"/>
              <a:gd name="connsiteY97" fmla="*/ 410407 h 1133294"/>
              <a:gd name="connsiteX98" fmla="*/ 910930 w 1158242"/>
              <a:gd name="connsiteY98" fmla="*/ 395287 h 1133294"/>
              <a:gd name="connsiteX99" fmla="*/ 820210 w 1158242"/>
              <a:gd name="connsiteY99" fmla="*/ 395287 h 1133294"/>
              <a:gd name="connsiteX100" fmla="*/ 805090 w 1158242"/>
              <a:gd name="connsiteY100" fmla="*/ 410407 h 1133294"/>
              <a:gd name="connsiteX101" fmla="*/ 835330 w 1158242"/>
              <a:gd name="connsiteY101" fmla="*/ 425527 h 1133294"/>
              <a:gd name="connsiteX102" fmla="*/ 895810 w 1158242"/>
              <a:gd name="connsiteY102" fmla="*/ 425527 h 1133294"/>
              <a:gd name="connsiteX103" fmla="*/ 895810 w 1158242"/>
              <a:gd name="connsiteY103" fmla="*/ 546487 h 1133294"/>
              <a:gd name="connsiteX104" fmla="*/ 835330 w 1158242"/>
              <a:gd name="connsiteY104" fmla="*/ 546487 h 1133294"/>
              <a:gd name="connsiteX105" fmla="*/ 223272 w 1158242"/>
              <a:gd name="connsiteY105" fmla="*/ 501127 h 1133294"/>
              <a:gd name="connsiteX106" fmla="*/ 301442 w 1158242"/>
              <a:gd name="connsiteY106" fmla="*/ 501127 h 1133294"/>
              <a:gd name="connsiteX107" fmla="*/ 316562 w 1158242"/>
              <a:gd name="connsiteY107" fmla="*/ 486007 h 1133294"/>
              <a:gd name="connsiteX108" fmla="*/ 316562 w 1158242"/>
              <a:gd name="connsiteY108" fmla="*/ 396648 h 1133294"/>
              <a:gd name="connsiteX109" fmla="*/ 301442 w 1158242"/>
              <a:gd name="connsiteY109" fmla="*/ 381528 h 1133294"/>
              <a:gd name="connsiteX110" fmla="*/ 223272 w 1158242"/>
              <a:gd name="connsiteY110" fmla="*/ 381528 h 1133294"/>
              <a:gd name="connsiteX111" fmla="*/ 208152 w 1158242"/>
              <a:gd name="connsiteY111" fmla="*/ 396648 h 1133294"/>
              <a:gd name="connsiteX112" fmla="*/ 208152 w 1158242"/>
              <a:gd name="connsiteY112" fmla="*/ 485705 h 1133294"/>
              <a:gd name="connsiteX113" fmla="*/ 223272 w 1158242"/>
              <a:gd name="connsiteY113" fmla="*/ 500825 h 1133294"/>
              <a:gd name="connsiteX114" fmla="*/ 238392 w 1158242"/>
              <a:gd name="connsiteY114" fmla="*/ 412070 h 1133294"/>
              <a:gd name="connsiteX115" fmla="*/ 286322 w 1158242"/>
              <a:gd name="connsiteY115" fmla="*/ 412070 h 1133294"/>
              <a:gd name="connsiteX116" fmla="*/ 286322 w 1158242"/>
              <a:gd name="connsiteY116" fmla="*/ 470887 h 1133294"/>
              <a:gd name="connsiteX117" fmla="*/ 238392 w 1158242"/>
              <a:gd name="connsiteY117" fmla="*/ 470887 h 1133294"/>
              <a:gd name="connsiteX118" fmla="*/ 351338 w 1158242"/>
              <a:gd name="connsiteY118" fmla="*/ 501127 h 1133294"/>
              <a:gd name="connsiteX119" fmla="*/ 429559 w 1158242"/>
              <a:gd name="connsiteY119" fmla="*/ 501127 h 1133294"/>
              <a:gd name="connsiteX120" fmla="*/ 444679 w 1158242"/>
              <a:gd name="connsiteY120" fmla="*/ 486007 h 1133294"/>
              <a:gd name="connsiteX121" fmla="*/ 444679 w 1158242"/>
              <a:gd name="connsiteY121" fmla="*/ 396648 h 1133294"/>
              <a:gd name="connsiteX122" fmla="*/ 429559 w 1158242"/>
              <a:gd name="connsiteY122" fmla="*/ 381528 h 1133294"/>
              <a:gd name="connsiteX123" fmla="*/ 351338 w 1158242"/>
              <a:gd name="connsiteY123" fmla="*/ 381528 h 1133294"/>
              <a:gd name="connsiteX124" fmla="*/ 336218 w 1158242"/>
              <a:gd name="connsiteY124" fmla="*/ 396648 h 1133294"/>
              <a:gd name="connsiteX125" fmla="*/ 336218 w 1158242"/>
              <a:gd name="connsiteY125" fmla="*/ 485705 h 1133294"/>
              <a:gd name="connsiteX126" fmla="*/ 351338 w 1158242"/>
              <a:gd name="connsiteY126" fmla="*/ 500825 h 1133294"/>
              <a:gd name="connsiteX127" fmla="*/ 366458 w 1158242"/>
              <a:gd name="connsiteY127" fmla="*/ 412070 h 1133294"/>
              <a:gd name="connsiteX128" fmla="*/ 414439 w 1158242"/>
              <a:gd name="connsiteY128" fmla="*/ 412070 h 1133294"/>
              <a:gd name="connsiteX129" fmla="*/ 414439 w 1158242"/>
              <a:gd name="connsiteY129" fmla="*/ 470887 h 1133294"/>
              <a:gd name="connsiteX130" fmla="*/ 366458 w 1158242"/>
              <a:gd name="connsiteY130" fmla="*/ 470887 h 1133294"/>
              <a:gd name="connsiteX131" fmla="*/ 208152 w 1158242"/>
              <a:gd name="connsiteY131" fmla="*/ 635141 h 1133294"/>
              <a:gd name="connsiteX132" fmla="*/ 223272 w 1158242"/>
              <a:gd name="connsiteY132" fmla="*/ 650261 h 1133294"/>
              <a:gd name="connsiteX133" fmla="*/ 301442 w 1158242"/>
              <a:gd name="connsiteY133" fmla="*/ 650261 h 1133294"/>
              <a:gd name="connsiteX134" fmla="*/ 316562 w 1158242"/>
              <a:gd name="connsiteY134" fmla="*/ 635141 h 1133294"/>
              <a:gd name="connsiteX135" fmla="*/ 316562 w 1158242"/>
              <a:gd name="connsiteY135" fmla="*/ 545782 h 1133294"/>
              <a:gd name="connsiteX136" fmla="*/ 301442 w 1158242"/>
              <a:gd name="connsiteY136" fmla="*/ 530662 h 1133294"/>
              <a:gd name="connsiteX137" fmla="*/ 223272 w 1158242"/>
              <a:gd name="connsiteY137" fmla="*/ 530662 h 1133294"/>
              <a:gd name="connsiteX138" fmla="*/ 208152 w 1158242"/>
              <a:gd name="connsiteY138" fmla="*/ 545782 h 1133294"/>
              <a:gd name="connsiteX139" fmla="*/ 238392 w 1158242"/>
              <a:gd name="connsiteY139" fmla="*/ 561204 h 1133294"/>
              <a:gd name="connsiteX140" fmla="*/ 286322 w 1158242"/>
              <a:gd name="connsiteY140" fmla="*/ 561204 h 1133294"/>
              <a:gd name="connsiteX141" fmla="*/ 286322 w 1158242"/>
              <a:gd name="connsiteY141" fmla="*/ 620021 h 1133294"/>
              <a:gd name="connsiteX142" fmla="*/ 238392 w 1158242"/>
              <a:gd name="connsiteY142" fmla="*/ 620021 h 1133294"/>
              <a:gd name="connsiteX143" fmla="*/ 336218 w 1158242"/>
              <a:gd name="connsiteY143" fmla="*/ 635141 h 1133294"/>
              <a:gd name="connsiteX144" fmla="*/ 351338 w 1158242"/>
              <a:gd name="connsiteY144" fmla="*/ 650261 h 1133294"/>
              <a:gd name="connsiteX145" fmla="*/ 429559 w 1158242"/>
              <a:gd name="connsiteY145" fmla="*/ 650261 h 1133294"/>
              <a:gd name="connsiteX146" fmla="*/ 444679 w 1158242"/>
              <a:gd name="connsiteY146" fmla="*/ 635141 h 1133294"/>
              <a:gd name="connsiteX147" fmla="*/ 444679 w 1158242"/>
              <a:gd name="connsiteY147" fmla="*/ 545782 h 1133294"/>
              <a:gd name="connsiteX148" fmla="*/ 429559 w 1158242"/>
              <a:gd name="connsiteY148" fmla="*/ 530662 h 1133294"/>
              <a:gd name="connsiteX149" fmla="*/ 351338 w 1158242"/>
              <a:gd name="connsiteY149" fmla="*/ 530662 h 1133294"/>
              <a:gd name="connsiteX150" fmla="*/ 336218 w 1158242"/>
              <a:gd name="connsiteY150" fmla="*/ 545782 h 1133294"/>
              <a:gd name="connsiteX151" fmla="*/ 366458 w 1158242"/>
              <a:gd name="connsiteY151" fmla="*/ 561204 h 1133294"/>
              <a:gd name="connsiteX152" fmla="*/ 414439 w 1158242"/>
              <a:gd name="connsiteY152" fmla="*/ 561204 h 1133294"/>
              <a:gd name="connsiteX153" fmla="*/ 414439 w 1158242"/>
              <a:gd name="connsiteY153" fmla="*/ 620021 h 1133294"/>
              <a:gd name="connsiteX154" fmla="*/ 366458 w 1158242"/>
              <a:gd name="connsiteY154" fmla="*/ 620021 h 1133294"/>
              <a:gd name="connsiteX155" fmla="*/ 208152 w 1158242"/>
              <a:gd name="connsiteY155" fmla="*/ 784274 h 1133294"/>
              <a:gd name="connsiteX156" fmla="*/ 223272 w 1158242"/>
              <a:gd name="connsiteY156" fmla="*/ 799394 h 1133294"/>
              <a:gd name="connsiteX157" fmla="*/ 301442 w 1158242"/>
              <a:gd name="connsiteY157" fmla="*/ 799394 h 1133294"/>
              <a:gd name="connsiteX158" fmla="*/ 316562 w 1158242"/>
              <a:gd name="connsiteY158" fmla="*/ 784274 h 1133294"/>
              <a:gd name="connsiteX159" fmla="*/ 316562 w 1158242"/>
              <a:gd name="connsiteY159" fmla="*/ 694865 h 1133294"/>
              <a:gd name="connsiteX160" fmla="*/ 301442 w 1158242"/>
              <a:gd name="connsiteY160" fmla="*/ 679745 h 1133294"/>
              <a:gd name="connsiteX161" fmla="*/ 223272 w 1158242"/>
              <a:gd name="connsiteY161" fmla="*/ 679745 h 1133294"/>
              <a:gd name="connsiteX162" fmla="*/ 208152 w 1158242"/>
              <a:gd name="connsiteY162" fmla="*/ 694865 h 1133294"/>
              <a:gd name="connsiteX163" fmla="*/ 238392 w 1158242"/>
              <a:gd name="connsiteY163" fmla="*/ 710287 h 1133294"/>
              <a:gd name="connsiteX164" fmla="*/ 286322 w 1158242"/>
              <a:gd name="connsiteY164" fmla="*/ 710287 h 1133294"/>
              <a:gd name="connsiteX165" fmla="*/ 286322 w 1158242"/>
              <a:gd name="connsiteY165" fmla="*/ 769154 h 1133294"/>
              <a:gd name="connsiteX166" fmla="*/ 238392 w 1158242"/>
              <a:gd name="connsiteY166" fmla="*/ 769154 h 1133294"/>
              <a:gd name="connsiteX167" fmla="*/ 336218 w 1158242"/>
              <a:gd name="connsiteY167" fmla="*/ 784274 h 1133294"/>
              <a:gd name="connsiteX168" fmla="*/ 351338 w 1158242"/>
              <a:gd name="connsiteY168" fmla="*/ 799394 h 1133294"/>
              <a:gd name="connsiteX169" fmla="*/ 429559 w 1158242"/>
              <a:gd name="connsiteY169" fmla="*/ 799394 h 1133294"/>
              <a:gd name="connsiteX170" fmla="*/ 444679 w 1158242"/>
              <a:gd name="connsiteY170" fmla="*/ 784274 h 1133294"/>
              <a:gd name="connsiteX171" fmla="*/ 444679 w 1158242"/>
              <a:gd name="connsiteY171" fmla="*/ 694865 h 1133294"/>
              <a:gd name="connsiteX172" fmla="*/ 429559 w 1158242"/>
              <a:gd name="connsiteY172" fmla="*/ 679745 h 1133294"/>
              <a:gd name="connsiteX173" fmla="*/ 351338 w 1158242"/>
              <a:gd name="connsiteY173" fmla="*/ 679745 h 1133294"/>
              <a:gd name="connsiteX174" fmla="*/ 336218 w 1158242"/>
              <a:gd name="connsiteY174" fmla="*/ 694865 h 1133294"/>
              <a:gd name="connsiteX175" fmla="*/ 366458 w 1158242"/>
              <a:gd name="connsiteY175" fmla="*/ 710287 h 1133294"/>
              <a:gd name="connsiteX176" fmla="*/ 414439 w 1158242"/>
              <a:gd name="connsiteY176" fmla="*/ 710287 h 1133294"/>
              <a:gd name="connsiteX177" fmla="*/ 414439 w 1158242"/>
              <a:gd name="connsiteY177" fmla="*/ 769154 h 1133294"/>
              <a:gd name="connsiteX178" fmla="*/ 366458 w 1158242"/>
              <a:gd name="connsiteY178" fmla="*/ 769154 h 1133294"/>
              <a:gd name="connsiteX179" fmla="*/ 611201 w 1158242"/>
              <a:gd name="connsiteY179" fmla="*/ 780595 h 1133294"/>
              <a:gd name="connsiteX180" fmla="*/ 626321 w 1158242"/>
              <a:gd name="connsiteY180" fmla="*/ 795715 h 1133294"/>
              <a:gd name="connsiteX181" fmla="*/ 717041 w 1158242"/>
              <a:gd name="connsiteY181" fmla="*/ 795715 h 1133294"/>
              <a:gd name="connsiteX182" fmla="*/ 732161 w 1158242"/>
              <a:gd name="connsiteY182" fmla="*/ 780595 h 1133294"/>
              <a:gd name="connsiteX183" fmla="*/ 732161 w 1158242"/>
              <a:gd name="connsiteY183" fmla="*/ 628841 h 1133294"/>
              <a:gd name="connsiteX184" fmla="*/ 717041 w 1158242"/>
              <a:gd name="connsiteY184" fmla="*/ 613721 h 1133294"/>
              <a:gd name="connsiteX185" fmla="*/ 626321 w 1158242"/>
              <a:gd name="connsiteY185" fmla="*/ 613721 h 1133294"/>
              <a:gd name="connsiteX186" fmla="*/ 611201 w 1158242"/>
              <a:gd name="connsiteY186" fmla="*/ 628841 h 1133294"/>
              <a:gd name="connsiteX187" fmla="*/ 641441 w 1158242"/>
              <a:gd name="connsiteY187" fmla="*/ 644263 h 1133294"/>
              <a:gd name="connsiteX188" fmla="*/ 701921 w 1158242"/>
              <a:gd name="connsiteY188" fmla="*/ 644263 h 1133294"/>
              <a:gd name="connsiteX189" fmla="*/ 701921 w 1158242"/>
              <a:gd name="connsiteY189" fmla="*/ 765475 h 1133294"/>
              <a:gd name="connsiteX190" fmla="*/ 641441 w 1158242"/>
              <a:gd name="connsiteY190" fmla="*/ 765475 h 1133294"/>
              <a:gd name="connsiteX191" fmla="*/ 805090 w 1158242"/>
              <a:gd name="connsiteY191" fmla="*/ 780595 h 1133294"/>
              <a:gd name="connsiteX192" fmla="*/ 820210 w 1158242"/>
              <a:gd name="connsiteY192" fmla="*/ 795715 h 1133294"/>
              <a:gd name="connsiteX193" fmla="*/ 910930 w 1158242"/>
              <a:gd name="connsiteY193" fmla="*/ 795715 h 1133294"/>
              <a:gd name="connsiteX194" fmla="*/ 926050 w 1158242"/>
              <a:gd name="connsiteY194" fmla="*/ 780595 h 1133294"/>
              <a:gd name="connsiteX195" fmla="*/ 926050 w 1158242"/>
              <a:gd name="connsiteY195" fmla="*/ 628841 h 1133294"/>
              <a:gd name="connsiteX196" fmla="*/ 910930 w 1158242"/>
              <a:gd name="connsiteY196" fmla="*/ 613721 h 1133294"/>
              <a:gd name="connsiteX197" fmla="*/ 820210 w 1158242"/>
              <a:gd name="connsiteY197" fmla="*/ 613721 h 1133294"/>
              <a:gd name="connsiteX198" fmla="*/ 805090 w 1158242"/>
              <a:gd name="connsiteY198" fmla="*/ 628841 h 1133294"/>
              <a:gd name="connsiteX199" fmla="*/ 835330 w 1158242"/>
              <a:gd name="connsiteY199" fmla="*/ 644263 h 1133294"/>
              <a:gd name="connsiteX200" fmla="*/ 895810 w 1158242"/>
              <a:gd name="connsiteY200" fmla="*/ 644263 h 1133294"/>
              <a:gd name="connsiteX201" fmla="*/ 895810 w 1158242"/>
              <a:gd name="connsiteY201" fmla="*/ 765475 h 1133294"/>
              <a:gd name="connsiteX202" fmla="*/ 835330 w 1158242"/>
              <a:gd name="connsiteY202" fmla="*/ 765475 h 1133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</a:cxnLst>
            <a:rect l="l" t="t" r="r" b="b"/>
            <a:pathLst>
              <a:path w="1158242" h="1133294">
                <a:moveTo>
                  <a:pt x="1125835" y="1103054"/>
                </a:moveTo>
                <a:lnTo>
                  <a:pt x="1125835" y="866578"/>
                </a:lnTo>
                <a:cubicBezTo>
                  <a:pt x="1125835" y="858226"/>
                  <a:pt x="1119067" y="851458"/>
                  <a:pt x="1110715" y="851458"/>
                </a:cubicBezTo>
                <a:lnTo>
                  <a:pt x="1050235" y="851458"/>
                </a:lnTo>
                <a:lnTo>
                  <a:pt x="1050235" y="104983"/>
                </a:lnTo>
                <a:cubicBezTo>
                  <a:pt x="1050235" y="96632"/>
                  <a:pt x="1043467" y="89863"/>
                  <a:pt x="1035115" y="89863"/>
                </a:cubicBezTo>
                <a:lnTo>
                  <a:pt x="992477" y="89863"/>
                </a:lnTo>
                <a:lnTo>
                  <a:pt x="992477" y="15120"/>
                </a:lnTo>
                <a:cubicBezTo>
                  <a:pt x="992477" y="6769"/>
                  <a:pt x="985708" y="0"/>
                  <a:pt x="977357" y="0"/>
                </a:cubicBezTo>
                <a:lnTo>
                  <a:pt x="559742" y="0"/>
                </a:lnTo>
                <a:cubicBezTo>
                  <a:pt x="551391" y="0"/>
                  <a:pt x="544622" y="6769"/>
                  <a:pt x="544622" y="15120"/>
                </a:cubicBezTo>
                <a:lnTo>
                  <a:pt x="544622" y="89863"/>
                </a:lnTo>
                <a:lnTo>
                  <a:pt x="502236" y="89863"/>
                </a:lnTo>
                <a:cubicBezTo>
                  <a:pt x="493885" y="89863"/>
                  <a:pt x="487116" y="96632"/>
                  <a:pt x="487116" y="104983"/>
                </a:cubicBezTo>
                <a:lnTo>
                  <a:pt x="487116" y="266263"/>
                </a:lnTo>
                <a:lnTo>
                  <a:pt x="138096" y="266263"/>
                </a:lnTo>
                <a:cubicBezTo>
                  <a:pt x="129745" y="266263"/>
                  <a:pt x="122976" y="273032"/>
                  <a:pt x="122976" y="281383"/>
                </a:cubicBezTo>
                <a:lnTo>
                  <a:pt x="122976" y="793750"/>
                </a:lnTo>
                <a:lnTo>
                  <a:pt x="153216" y="793750"/>
                </a:lnTo>
                <a:lnTo>
                  <a:pt x="153216" y="296554"/>
                </a:lnTo>
                <a:lnTo>
                  <a:pt x="487116" y="296554"/>
                </a:lnTo>
                <a:lnTo>
                  <a:pt x="487116" y="801058"/>
                </a:lnTo>
                <a:lnTo>
                  <a:pt x="517356" y="801058"/>
                </a:lnTo>
                <a:lnTo>
                  <a:pt x="517356" y="120103"/>
                </a:lnTo>
                <a:lnTo>
                  <a:pt x="1019844" y="120103"/>
                </a:lnTo>
                <a:lnTo>
                  <a:pt x="1019844" y="851458"/>
                </a:lnTo>
                <a:lnTo>
                  <a:pt x="62244" y="851458"/>
                </a:lnTo>
                <a:cubicBezTo>
                  <a:pt x="53893" y="851458"/>
                  <a:pt x="47124" y="858226"/>
                  <a:pt x="47124" y="866578"/>
                </a:cubicBezTo>
                <a:lnTo>
                  <a:pt x="47124" y="1103054"/>
                </a:lnTo>
                <a:lnTo>
                  <a:pt x="0" y="1103054"/>
                </a:lnTo>
                <a:lnTo>
                  <a:pt x="0" y="1133294"/>
                </a:lnTo>
                <a:lnTo>
                  <a:pt x="1158243" y="1133294"/>
                </a:lnTo>
                <a:lnTo>
                  <a:pt x="1158243" y="1103054"/>
                </a:lnTo>
                <a:close/>
                <a:moveTo>
                  <a:pt x="574862" y="90014"/>
                </a:moveTo>
                <a:lnTo>
                  <a:pt x="574862" y="30240"/>
                </a:lnTo>
                <a:lnTo>
                  <a:pt x="962237" y="30240"/>
                </a:lnTo>
                <a:lnTo>
                  <a:pt x="962237" y="89863"/>
                </a:lnTo>
                <a:close/>
                <a:moveTo>
                  <a:pt x="449618" y="1103054"/>
                </a:moveTo>
                <a:lnTo>
                  <a:pt x="449618" y="946814"/>
                </a:lnTo>
                <a:lnTo>
                  <a:pt x="544622" y="946814"/>
                </a:lnTo>
                <a:lnTo>
                  <a:pt x="544622" y="1103054"/>
                </a:lnTo>
                <a:close/>
                <a:moveTo>
                  <a:pt x="574862" y="1103054"/>
                </a:moveTo>
                <a:lnTo>
                  <a:pt x="574862" y="946814"/>
                </a:lnTo>
                <a:lnTo>
                  <a:pt x="669917" y="946814"/>
                </a:lnTo>
                <a:lnTo>
                  <a:pt x="669917" y="1103054"/>
                </a:lnTo>
                <a:close/>
                <a:moveTo>
                  <a:pt x="700106" y="1103054"/>
                </a:moveTo>
                <a:lnTo>
                  <a:pt x="700106" y="931694"/>
                </a:lnTo>
                <a:cubicBezTo>
                  <a:pt x="700106" y="923343"/>
                  <a:pt x="693338" y="916574"/>
                  <a:pt x="684986" y="916574"/>
                </a:cubicBezTo>
                <a:lnTo>
                  <a:pt x="434498" y="916574"/>
                </a:lnTo>
                <a:cubicBezTo>
                  <a:pt x="426147" y="916574"/>
                  <a:pt x="419378" y="923343"/>
                  <a:pt x="419378" y="931694"/>
                </a:cubicBezTo>
                <a:lnTo>
                  <a:pt x="419378" y="1103054"/>
                </a:lnTo>
                <a:lnTo>
                  <a:pt x="77515" y="1103054"/>
                </a:lnTo>
                <a:lnTo>
                  <a:pt x="77515" y="881698"/>
                </a:lnTo>
                <a:lnTo>
                  <a:pt x="1095595" y="881698"/>
                </a:lnTo>
                <a:lnTo>
                  <a:pt x="1095595" y="1103054"/>
                </a:lnTo>
                <a:close/>
                <a:moveTo>
                  <a:pt x="626321" y="357840"/>
                </a:moveTo>
                <a:lnTo>
                  <a:pt x="717041" y="357840"/>
                </a:lnTo>
                <a:cubicBezTo>
                  <a:pt x="725392" y="357840"/>
                  <a:pt x="732161" y="351071"/>
                  <a:pt x="732161" y="342720"/>
                </a:cubicBezTo>
                <a:lnTo>
                  <a:pt x="732161" y="191520"/>
                </a:lnTo>
                <a:cubicBezTo>
                  <a:pt x="732161" y="183169"/>
                  <a:pt x="725392" y="176400"/>
                  <a:pt x="717041" y="176400"/>
                </a:cubicBezTo>
                <a:lnTo>
                  <a:pt x="626321" y="176400"/>
                </a:lnTo>
                <a:cubicBezTo>
                  <a:pt x="617970" y="176400"/>
                  <a:pt x="611201" y="183169"/>
                  <a:pt x="611201" y="191520"/>
                </a:cubicBezTo>
                <a:lnTo>
                  <a:pt x="611201" y="342720"/>
                </a:lnTo>
                <a:cubicBezTo>
                  <a:pt x="611201" y="351071"/>
                  <a:pt x="617970" y="357840"/>
                  <a:pt x="626321" y="357840"/>
                </a:cubicBezTo>
                <a:close/>
                <a:moveTo>
                  <a:pt x="641441" y="206640"/>
                </a:moveTo>
                <a:lnTo>
                  <a:pt x="701921" y="206640"/>
                </a:lnTo>
                <a:lnTo>
                  <a:pt x="701921" y="327600"/>
                </a:lnTo>
                <a:lnTo>
                  <a:pt x="641441" y="327600"/>
                </a:lnTo>
                <a:close/>
                <a:moveTo>
                  <a:pt x="820210" y="357840"/>
                </a:moveTo>
                <a:lnTo>
                  <a:pt x="910930" y="357840"/>
                </a:lnTo>
                <a:cubicBezTo>
                  <a:pt x="919281" y="357840"/>
                  <a:pt x="926050" y="351071"/>
                  <a:pt x="926050" y="342720"/>
                </a:cubicBezTo>
                <a:lnTo>
                  <a:pt x="926050" y="191520"/>
                </a:lnTo>
                <a:cubicBezTo>
                  <a:pt x="926050" y="183169"/>
                  <a:pt x="919281" y="176400"/>
                  <a:pt x="910930" y="176400"/>
                </a:cubicBezTo>
                <a:lnTo>
                  <a:pt x="820210" y="176400"/>
                </a:lnTo>
                <a:cubicBezTo>
                  <a:pt x="811858" y="176400"/>
                  <a:pt x="805090" y="183169"/>
                  <a:pt x="805090" y="191520"/>
                </a:cubicBezTo>
                <a:lnTo>
                  <a:pt x="805090" y="342720"/>
                </a:lnTo>
                <a:cubicBezTo>
                  <a:pt x="805090" y="351071"/>
                  <a:pt x="811858" y="357840"/>
                  <a:pt x="820210" y="357840"/>
                </a:cubicBezTo>
                <a:close/>
                <a:moveTo>
                  <a:pt x="835330" y="206640"/>
                </a:moveTo>
                <a:lnTo>
                  <a:pt x="895810" y="206640"/>
                </a:lnTo>
                <a:lnTo>
                  <a:pt x="895810" y="327600"/>
                </a:lnTo>
                <a:lnTo>
                  <a:pt x="835330" y="327600"/>
                </a:lnTo>
                <a:close/>
                <a:moveTo>
                  <a:pt x="611201" y="561607"/>
                </a:moveTo>
                <a:cubicBezTo>
                  <a:pt x="611201" y="569958"/>
                  <a:pt x="617970" y="576727"/>
                  <a:pt x="626321" y="576727"/>
                </a:cubicBezTo>
                <a:lnTo>
                  <a:pt x="717041" y="576727"/>
                </a:lnTo>
                <a:cubicBezTo>
                  <a:pt x="725392" y="576727"/>
                  <a:pt x="732161" y="569958"/>
                  <a:pt x="732161" y="561607"/>
                </a:cubicBezTo>
                <a:lnTo>
                  <a:pt x="732161" y="410407"/>
                </a:lnTo>
                <a:cubicBezTo>
                  <a:pt x="732161" y="402056"/>
                  <a:pt x="725392" y="395287"/>
                  <a:pt x="717041" y="395287"/>
                </a:cubicBezTo>
                <a:lnTo>
                  <a:pt x="626321" y="395287"/>
                </a:lnTo>
                <a:cubicBezTo>
                  <a:pt x="617970" y="395287"/>
                  <a:pt x="611201" y="402056"/>
                  <a:pt x="611201" y="410407"/>
                </a:cubicBezTo>
                <a:close/>
                <a:moveTo>
                  <a:pt x="641441" y="425527"/>
                </a:moveTo>
                <a:lnTo>
                  <a:pt x="701921" y="425527"/>
                </a:lnTo>
                <a:lnTo>
                  <a:pt x="701921" y="546487"/>
                </a:lnTo>
                <a:lnTo>
                  <a:pt x="641441" y="546487"/>
                </a:lnTo>
                <a:close/>
                <a:moveTo>
                  <a:pt x="805090" y="561607"/>
                </a:moveTo>
                <a:cubicBezTo>
                  <a:pt x="805090" y="569958"/>
                  <a:pt x="811858" y="576727"/>
                  <a:pt x="820210" y="576727"/>
                </a:cubicBezTo>
                <a:lnTo>
                  <a:pt x="910930" y="576727"/>
                </a:lnTo>
                <a:cubicBezTo>
                  <a:pt x="919281" y="576727"/>
                  <a:pt x="926050" y="569958"/>
                  <a:pt x="926050" y="561607"/>
                </a:cubicBezTo>
                <a:lnTo>
                  <a:pt x="926050" y="410407"/>
                </a:lnTo>
                <a:cubicBezTo>
                  <a:pt x="926050" y="402056"/>
                  <a:pt x="919281" y="395287"/>
                  <a:pt x="910930" y="395287"/>
                </a:cubicBezTo>
                <a:lnTo>
                  <a:pt x="820210" y="395287"/>
                </a:lnTo>
                <a:cubicBezTo>
                  <a:pt x="811858" y="395287"/>
                  <a:pt x="805090" y="402056"/>
                  <a:pt x="805090" y="410407"/>
                </a:cubicBezTo>
                <a:close/>
                <a:moveTo>
                  <a:pt x="835330" y="425527"/>
                </a:moveTo>
                <a:lnTo>
                  <a:pt x="895810" y="425527"/>
                </a:lnTo>
                <a:lnTo>
                  <a:pt x="895810" y="546487"/>
                </a:lnTo>
                <a:lnTo>
                  <a:pt x="835330" y="546487"/>
                </a:lnTo>
                <a:close/>
                <a:moveTo>
                  <a:pt x="223272" y="501127"/>
                </a:moveTo>
                <a:lnTo>
                  <a:pt x="301442" y="501127"/>
                </a:lnTo>
                <a:cubicBezTo>
                  <a:pt x="309794" y="501127"/>
                  <a:pt x="316562" y="494358"/>
                  <a:pt x="316562" y="486007"/>
                </a:cubicBezTo>
                <a:lnTo>
                  <a:pt x="316562" y="396648"/>
                </a:lnTo>
                <a:cubicBezTo>
                  <a:pt x="316562" y="388297"/>
                  <a:pt x="309794" y="381528"/>
                  <a:pt x="301442" y="381528"/>
                </a:cubicBezTo>
                <a:lnTo>
                  <a:pt x="223272" y="381528"/>
                </a:lnTo>
                <a:cubicBezTo>
                  <a:pt x="214921" y="381528"/>
                  <a:pt x="208152" y="388297"/>
                  <a:pt x="208152" y="396648"/>
                </a:cubicBezTo>
                <a:lnTo>
                  <a:pt x="208152" y="485705"/>
                </a:lnTo>
                <a:cubicBezTo>
                  <a:pt x="208152" y="494056"/>
                  <a:pt x="214921" y="500825"/>
                  <a:pt x="223272" y="500825"/>
                </a:cubicBezTo>
                <a:close/>
                <a:moveTo>
                  <a:pt x="238392" y="412070"/>
                </a:moveTo>
                <a:lnTo>
                  <a:pt x="286322" y="412070"/>
                </a:lnTo>
                <a:lnTo>
                  <a:pt x="286322" y="470887"/>
                </a:lnTo>
                <a:lnTo>
                  <a:pt x="238392" y="470887"/>
                </a:lnTo>
                <a:close/>
                <a:moveTo>
                  <a:pt x="351338" y="501127"/>
                </a:moveTo>
                <a:lnTo>
                  <a:pt x="429559" y="501127"/>
                </a:lnTo>
                <a:cubicBezTo>
                  <a:pt x="437910" y="501127"/>
                  <a:pt x="444679" y="494358"/>
                  <a:pt x="444679" y="486007"/>
                </a:cubicBezTo>
                <a:lnTo>
                  <a:pt x="444679" y="396648"/>
                </a:lnTo>
                <a:cubicBezTo>
                  <a:pt x="444679" y="388297"/>
                  <a:pt x="437910" y="381528"/>
                  <a:pt x="429559" y="381528"/>
                </a:cubicBezTo>
                <a:lnTo>
                  <a:pt x="351338" y="381528"/>
                </a:lnTo>
                <a:cubicBezTo>
                  <a:pt x="342987" y="381528"/>
                  <a:pt x="336218" y="388297"/>
                  <a:pt x="336218" y="396648"/>
                </a:cubicBezTo>
                <a:lnTo>
                  <a:pt x="336218" y="485705"/>
                </a:lnTo>
                <a:cubicBezTo>
                  <a:pt x="336218" y="494056"/>
                  <a:pt x="342987" y="500825"/>
                  <a:pt x="351338" y="500825"/>
                </a:cubicBezTo>
                <a:close/>
                <a:moveTo>
                  <a:pt x="366458" y="412070"/>
                </a:moveTo>
                <a:lnTo>
                  <a:pt x="414439" y="412070"/>
                </a:lnTo>
                <a:lnTo>
                  <a:pt x="414439" y="470887"/>
                </a:lnTo>
                <a:lnTo>
                  <a:pt x="366458" y="470887"/>
                </a:lnTo>
                <a:close/>
                <a:moveTo>
                  <a:pt x="208152" y="635141"/>
                </a:moveTo>
                <a:cubicBezTo>
                  <a:pt x="208152" y="643492"/>
                  <a:pt x="214921" y="650261"/>
                  <a:pt x="223272" y="650261"/>
                </a:cubicBezTo>
                <a:lnTo>
                  <a:pt x="301442" y="650261"/>
                </a:lnTo>
                <a:cubicBezTo>
                  <a:pt x="309794" y="650261"/>
                  <a:pt x="316562" y="643492"/>
                  <a:pt x="316562" y="635141"/>
                </a:cubicBezTo>
                <a:lnTo>
                  <a:pt x="316562" y="545782"/>
                </a:lnTo>
                <a:cubicBezTo>
                  <a:pt x="316562" y="537430"/>
                  <a:pt x="309794" y="530662"/>
                  <a:pt x="301442" y="530662"/>
                </a:cubicBezTo>
                <a:lnTo>
                  <a:pt x="223272" y="530662"/>
                </a:lnTo>
                <a:cubicBezTo>
                  <a:pt x="214921" y="530662"/>
                  <a:pt x="208152" y="537430"/>
                  <a:pt x="208152" y="545782"/>
                </a:cubicBezTo>
                <a:close/>
                <a:moveTo>
                  <a:pt x="238392" y="561204"/>
                </a:moveTo>
                <a:lnTo>
                  <a:pt x="286322" y="561204"/>
                </a:lnTo>
                <a:lnTo>
                  <a:pt x="286322" y="620021"/>
                </a:lnTo>
                <a:lnTo>
                  <a:pt x="238392" y="620021"/>
                </a:lnTo>
                <a:close/>
                <a:moveTo>
                  <a:pt x="336218" y="635141"/>
                </a:moveTo>
                <a:cubicBezTo>
                  <a:pt x="336218" y="643492"/>
                  <a:pt x="342987" y="650261"/>
                  <a:pt x="351338" y="650261"/>
                </a:cubicBezTo>
                <a:lnTo>
                  <a:pt x="429559" y="650261"/>
                </a:lnTo>
                <a:cubicBezTo>
                  <a:pt x="437910" y="650261"/>
                  <a:pt x="444679" y="643492"/>
                  <a:pt x="444679" y="635141"/>
                </a:cubicBezTo>
                <a:lnTo>
                  <a:pt x="444679" y="545782"/>
                </a:lnTo>
                <a:cubicBezTo>
                  <a:pt x="444679" y="537430"/>
                  <a:pt x="437910" y="530662"/>
                  <a:pt x="429559" y="530662"/>
                </a:cubicBezTo>
                <a:lnTo>
                  <a:pt x="351338" y="530662"/>
                </a:lnTo>
                <a:cubicBezTo>
                  <a:pt x="342987" y="530662"/>
                  <a:pt x="336218" y="537430"/>
                  <a:pt x="336218" y="545782"/>
                </a:cubicBezTo>
                <a:close/>
                <a:moveTo>
                  <a:pt x="366458" y="561204"/>
                </a:moveTo>
                <a:lnTo>
                  <a:pt x="414439" y="561204"/>
                </a:lnTo>
                <a:lnTo>
                  <a:pt x="414439" y="620021"/>
                </a:lnTo>
                <a:lnTo>
                  <a:pt x="366458" y="620021"/>
                </a:lnTo>
                <a:close/>
                <a:moveTo>
                  <a:pt x="208152" y="784274"/>
                </a:moveTo>
                <a:cubicBezTo>
                  <a:pt x="208152" y="792626"/>
                  <a:pt x="214921" y="799394"/>
                  <a:pt x="223272" y="799394"/>
                </a:cubicBezTo>
                <a:lnTo>
                  <a:pt x="301442" y="799394"/>
                </a:lnTo>
                <a:cubicBezTo>
                  <a:pt x="309794" y="799394"/>
                  <a:pt x="316562" y="792626"/>
                  <a:pt x="316562" y="784274"/>
                </a:cubicBezTo>
                <a:lnTo>
                  <a:pt x="316562" y="694865"/>
                </a:lnTo>
                <a:cubicBezTo>
                  <a:pt x="316562" y="686513"/>
                  <a:pt x="309794" y="679745"/>
                  <a:pt x="301442" y="679745"/>
                </a:cubicBezTo>
                <a:lnTo>
                  <a:pt x="223272" y="679745"/>
                </a:lnTo>
                <a:cubicBezTo>
                  <a:pt x="214921" y="679745"/>
                  <a:pt x="208152" y="686513"/>
                  <a:pt x="208152" y="694865"/>
                </a:cubicBezTo>
                <a:close/>
                <a:moveTo>
                  <a:pt x="238392" y="710287"/>
                </a:moveTo>
                <a:lnTo>
                  <a:pt x="286322" y="710287"/>
                </a:lnTo>
                <a:lnTo>
                  <a:pt x="286322" y="769154"/>
                </a:lnTo>
                <a:lnTo>
                  <a:pt x="238392" y="769154"/>
                </a:lnTo>
                <a:close/>
                <a:moveTo>
                  <a:pt x="336218" y="784274"/>
                </a:moveTo>
                <a:cubicBezTo>
                  <a:pt x="336218" y="792626"/>
                  <a:pt x="342987" y="799394"/>
                  <a:pt x="351338" y="799394"/>
                </a:cubicBezTo>
                <a:lnTo>
                  <a:pt x="429559" y="799394"/>
                </a:lnTo>
                <a:cubicBezTo>
                  <a:pt x="437910" y="799394"/>
                  <a:pt x="444679" y="792626"/>
                  <a:pt x="444679" y="784274"/>
                </a:cubicBezTo>
                <a:lnTo>
                  <a:pt x="444679" y="694865"/>
                </a:lnTo>
                <a:cubicBezTo>
                  <a:pt x="444679" y="686513"/>
                  <a:pt x="437910" y="679745"/>
                  <a:pt x="429559" y="679745"/>
                </a:cubicBezTo>
                <a:lnTo>
                  <a:pt x="351338" y="679745"/>
                </a:lnTo>
                <a:cubicBezTo>
                  <a:pt x="342987" y="679745"/>
                  <a:pt x="336218" y="686513"/>
                  <a:pt x="336218" y="694865"/>
                </a:cubicBezTo>
                <a:close/>
                <a:moveTo>
                  <a:pt x="366458" y="710287"/>
                </a:moveTo>
                <a:lnTo>
                  <a:pt x="414439" y="710287"/>
                </a:lnTo>
                <a:lnTo>
                  <a:pt x="414439" y="769154"/>
                </a:lnTo>
                <a:lnTo>
                  <a:pt x="366458" y="769154"/>
                </a:lnTo>
                <a:close/>
                <a:moveTo>
                  <a:pt x="611201" y="780595"/>
                </a:moveTo>
                <a:cubicBezTo>
                  <a:pt x="611201" y="788946"/>
                  <a:pt x="617970" y="795715"/>
                  <a:pt x="626321" y="795715"/>
                </a:cubicBezTo>
                <a:lnTo>
                  <a:pt x="717041" y="795715"/>
                </a:lnTo>
                <a:cubicBezTo>
                  <a:pt x="725392" y="795715"/>
                  <a:pt x="732161" y="788946"/>
                  <a:pt x="732161" y="780595"/>
                </a:cubicBezTo>
                <a:lnTo>
                  <a:pt x="732161" y="628841"/>
                </a:lnTo>
                <a:cubicBezTo>
                  <a:pt x="732161" y="620490"/>
                  <a:pt x="725392" y="613721"/>
                  <a:pt x="717041" y="613721"/>
                </a:cubicBezTo>
                <a:lnTo>
                  <a:pt x="626321" y="613721"/>
                </a:lnTo>
                <a:cubicBezTo>
                  <a:pt x="617970" y="613721"/>
                  <a:pt x="611201" y="620490"/>
                  <a:pt x="611201" y="628841"/>
                </a:cubicBezTo>
                <a:close/>
                <a:moveTo>
                  <a:pt x="641441" y="644263"/>
                </a:moveTo>
                <a:lnTo>
                  <a:pt x="701921" y="644263"/>
                </a:lnTo>
                <a:lnTo>
                  <a:pt x="701921" y="765475"/>
                </a:lnTo>
                <a:lnTo>
                  <a:pt x="641441" y="765475"/>
                </a:lnTo>
                <a:close/>
                <a:moveTo>
                  <a:pt x="805090" y="780595"/>
                </a:moveTo>
                <a:cubicBezTo>
                  <a:pt x="805090" y="788946"/>
                  <a:pt x="811858" y="795715"/>
                  <a:pt x="820210" y="795715"/>
                </a:cubicBezTo>
                <a:lnTo>
                  <a:pt x="910930" y="795715"/>
                </a:lnTo>
                <a:cubicBezTo>
                  <a:pt x="919281" y="795715"/>
                  <a:pt x="926050" y="788946"/>
                  <a:pt x="926050" y="780595"/>
                </a:cubicBezTo>
                <a:lnTo>
                  <a:pt x="926050" y="628841"/>
                </a:lnTo>
                <a:cubicBezTo>
                  <a:pt x="926050" y="620490"/>
                  <a:pt x="919281" y="613721"/>
                  <a:pt x="910930" y="613721"/>
                </a:cubicBezTo>
                <a:lnTo>
                  <a:pt x="820210" y="613721"/>
                </a:lnTo>
                <a:cubicBezTo>
                  <a:pt x="811858" y="613721"/>
                  <a:pt x="805090" y="620490"/>
                  <a:pt x="805090" y="628841"/>
                </a:cubicBezTo>
                <a:close/>
                <a:moveTo>
                  <a:pt x="835330" y="644263"/>
                </a:moveTo>
                <a:lnTo>
                  <a:pt x="895810" y="644263"/>
                </a:lnTo>
                <a:lnTo>
                  <a:pt x="895810" y="765475"/>
                </a:lnTo>
                <a:lnTo>
                  <a:pt x="835330" y="765475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8522" tIns="29261" rIns="58522" bIns="29261" rtlCol="0" anchor="ctr"/>
          <a:lstStyle/>
          <a:p>
            <a:endParaRPr lang="de-DE" dirty="0"/>
          </a:p>
        </p:txBody>
      </p:sp>
      <p:sp>
        <p:nvSpPr>
          <p:cNvPr id="55" name="Graphic 1">
            <a:extLst>
              <a:ext uri="{FF2B5EF4-FFF2-40B4-BE49-F238E27FC236}">
                <a16:creationId xmlns:a16="http://schemas.microsoft.com/office/drawing/2014/main" id="{1C3C3BEF-6EA3-4423-8027-97F1273FD72D}"/>
              </a:ext>
            </a:extLst>
          </p:cNvPr>
          <p:cNvSpPr>
            <a:spLocks noChangeAspect="1"/>
          </p:cNvSpPr>
          <p:nvPr/>
        </p:nvSpPr>
        <p:spPr>
          <a:xfrm>
            <a:off x="5088238" y="5501614"/>
            <a:ext cx="744397" cy="648000"/>
          </a:xfrm>
          <a:custGeom>
            <a:avLst/>
            <a:gdLst>
              <a:gd name="connsiteX0" fmla="*/ 1229558 w 1308484"/>
              <a:gd name="connsiteY0" fmla="*/ 1040306 h 1139040"/>
              <a:gd name="connsiteX1" fmla="*/ 1214438 w 1308484"/>
              <a:gd name="connsiteY1" fmla="*/ 1025186 h 1139040"/>
              <a:gd name="connsiteX2" fmla="*/ 1174925 w 1308484"/>
              <a:gd name="connsiteY2" fmla="*/ 1025186 h 1139040"/>
              <a:gd name="connsiteX3" fmla="*/ 1174925 w 1308484"/>
              <a:gd name="connsiteY3" fmla="*/ 953366 h 1139040"/>
              <a:gd name="connsiteX4" fmla="*/ 1159805 w 1308484"/>
              <a:gd name="connsiteY4" fmla="*/ 938246 h 1139040"/>
              <a:gd name="connsiteX5" fmla="*/ 794606 w 1308484"/>
              <a:gd name="connsiteY5" fmla="*/ 938246 h 1139040"/>
              <a:gd name="connsiteX6" fmla="*/ 794606 w 1308484"/>
              <a:gd name="connsiteY6" fmla="*/ 705298 h 1139040"/>
              <a:gd name="connsiteX7" fmla="*/ 779486 w 1308484"/>
              <a:gd name="connsiteY7" fmla="*/ 690178 h 1139040"/>
              <a:gd name="connsiteX8" fmla="*/ 528998 w 1308484"/>
              <a:gd name="connsiteY8" fmla="*/ 690178 h 1139040"/>
              <a:gd name="connsiteX9" fmla="*/ 513878 w 1308484"/>
              <a:gd name="connsiteY9" fmla="*/ 705298 h 1139040"/>
              <a:gd name="connsiteX10" fmla="*/ 513878 w 1308484"/>
              <a:gd name="connsiteY10" fmla="*/ 938246 h 1139040"/>
              <a:gd name="connsiteX11" fmla="*/ 264902 w 1308484"/>
              <a:gd name="connsiteY11" fmla="*/ 938246 h 1139040"/>
              <a:gd name="connsiteX12" fmla="*/ 264902 w 1308484"/>
              <a:gd name="connsiteY12" fmla="*/ 157046 h 1139040"/>
              <a:gd name="connsiteX13" fmla="*/ 430164 w 1308484"/>
              <a:gd name="connsiteY13" fmla="*/ 157046 h 1139040"/>
              <a:gd name="connsiteX14" fmla="*/ 430164 w 1308484"/>
              <a:gd name="connsiteY14" fmla="*/ 126806 h 1139040"/>
              <a:gd name="connsiteX15" fmla="*/ 249782 w 1308484"/>
              <a:gd name="connsiteY15" fmla="*/ 126806 h 1139040"/>
              <a:gd name="connsiteX16" fmla="*/ 234662 w 1308484"/>
              <a:gd name="connsiteY16" fmla="*/ 141926 h 1139040"/>
              <a:gd name="connsiteX17" fmla="*/ 234662 w 1308484"/>
              <a:gd name="connsiteY17" fmla="*/ 938246 h 1139040"/>
              <a:gd name="connsiteX18" fmla="*/ 148680 w 1308484"/>
              <a:gd name="connsiteY18" fmla="*/ 938246 h 1139040"/>
              <a:gd name="connsiteX19" fmla="*/ 133560 w 1308484"/>
              <a:gd name="connsiteY19" fmla="*/ 953366 h 1139040"/>
              <a:gd name="connsiteX20" fmla="*/ 133560 w 1308484"/>
              <a:gd name="connsiteY20" fmla="*/ 1025186 h 1139040"/>
              <a:gd name="connsiteX21" fmla="*/ 94046 w 1308484"/>
              <a:gd name="connsiteY21" fmla="*/ 1025186 h 1139040"/>
              <a:gd name="connsiteX22" fmla="*/ 78926 w 1308484"/>
              <a:gd name="connsiteY22" fmla="*/ 1040306 h 1139040"/>
              <a:gd name="connsiteX23" fmla="*/ 78926 w 1308484"/>
              <a:gd name="connsiteY23" fmla="*/ 1108800 h 1139040"/>
              <a:gd name="connsiteX24" fmla="*/ 0 w 1308484"/>
              <a:gd name="connsiteY24" fmla="*/ 1108800 h 1139040"/>
              <a:gd name="connsiteX25" fmla="*/ 0 w 1308484"/>
              <a:gd name="connsiteY25" fmla="*/ 1139040 h 1139040"/>
              <a:gd name="connsiteX26" fmla="*/ 1308485 w 1308484"/>
              <a:gd name="connsiteY26" fmla="*/ 1139040 h 1139040"/>
              <a:gd name="connsiteX27" fmla="*/ 1308485 w 1308484"/>
              <a:gd name="connsiteY27" fmla="*/ 1108800 h 1139040"/>
              <a:gd name="connsiteX28" fmla="*/ 1229558 w 1308484"/>
              <a:gd name="connsiteY28" fmla="*/ 1108800 h 1139040"/>
              <a:gd name="connsiteX29" fmla="*/ 764366 w 1308484"/>
              <a:gd name="connsiteY29" fmla="*/ 938246 h 1139040"/>
              <a:gd name="connsiteX30" fmla="*/ 669362 w 1308484"/>
              <a:gd name="connsiteY30" fmla="*/ 938246 h 1139040"/>
              <a:gd name="connsiteX31" fmla="*/ 669362 w 1308484"/>
              <a:gd name="connsiteY31" fmla="*/ 720418 h 1139040"/>
              <a:gd name="connsiteX32" fmla="*/ 764366 w 1308484"/>
              <a:gd name="connsiteY32" fmla="*/ 720418 h 1139040"/>
              <a:gd name="connsiteX33" fmla="*/ 544118 w 1308484"/>
              <a:gd name="connsiteY33" fmla="*/ 720418 h 1139040"/>
              <a:gd name="connsiteX34" fmla="*/ 639122 w 1308484"/>
              <a:gd name="connsiteY34" fmla="*/ 720418 h 1139040"/>
              <a:gd name="connsiteX35" fmla="*/ 639122 w 1308484"/>
              <a:gd name="connsiteY35" fmla="*/ 938246 h 1139040"/>
              <a:gd name="connsiteX36" fmla="*/ 544118 w 1308484"/>
              <a:gd name="connsiteY36" fmla="*/ 938246 h 1139040"/>
              <a:gd name="connsiteX37" fmla="*/ 109166 w 1308484"/>
              <a:gd name="connsiteY37" fmla="*/ 1108498 h 1139040"/>
              <a:gd name="connsiteX38" fmla="*/ 109166 w 1308484"/>
              <a:gd name="connsiteY38" fmla="*/ 1055426 h 1139040"/>
              <a:gd name="connsiteX39" fmla="*/ 540792 w 1308484"/>
              <a:gd name="connsiteY39" fmla="*/ 1055426 h 1139040"/>
              <a:gd name="connsiteX40" fmla="*/ 540792 w 1308484"/>
              <a:gd name="connsiteY40" fmla="*/ 1025186 h 1139040"/>
              <a:gd name="connsiteX41" fmla="*/ 163800 w 1308484"/>
              <a:gd name="connsiteY41" fmla="*/ 1025186 h 1139040"/>
              <a:gd name="connsiteX42" fmla="*/ 163800 w 1308484"/>
              <a:gd name="connsiteY42" fmla="*/ 968486 h 1139040"/>
              <a:gd name="connsiteX43" fmla="*/ 1144685 w 1308484"/>
              <a:gd name="connsiteY43" fmla="*/ 968486 h 1139040"/>
              <a:gd name="connsiteX44" fmla="*/ 1144685 w 1308484"/>
              <a:gd name="connsiteY44" fmla="*/ 1025186 h 1139040"/>
              <a:gd name="connsiteX45" fmla="*/ 774446 w 1308484"/>
              <a:gd name="connsiteY45" fmla="*/ 1025186 h 1139040"/>
              <a:gd name="connsiteX46" fmla="*/ 774446 w 1308484"/>
              <a:gd name="connsiteY46" fmla="*/ 1055426 h 1139040"/>
              <a:gd name="connsiteX47" fmla="*/ 1199318 w 1308484"/>
              <a:gd name="connsiteY47" fmla="*/ 1055426 h 1139040"/>
              <a:gd name="connsiteX48" fmla="*/ 1199318 w 1308484"/>
              <a:gd name="connsiteY48" fmla="*/ 1108800 h 1139040"/>
              <a:gd name="connsiteX49" fmla="*/ 509645 w 1308484"/>
              <a:gd name="connsiteY49" fmla="*/ 319536 h 1139040"/>
              <a:gd name="connsiteX50" fmla="*/ 798840 w 1308484"/>
              <a:gd name="connsiteY50" fmla="*/ 319536 h 1139040"/>
              <a:gd name="connsiteX51" fmla="*/ 813960 w 1308484"/>
              <a:gd name="connsiteY51" fmla="*/ 304416 h 1139040"/>
              <a:gd name="connsiteX52" fmla="*/ 813960 w 1308484"/>
              <a:gd name="connsiteY52" fmla="*/ 156845 h 1139040"/>
              <a:gd name="connsiteX53" fmla="*/ 1043582 w 1308484"/>
              <a:gd name="connsiteY53" fmla="*/ 156845 h 1139040"/>
              <a:gd name="connsiteX54" fmla="*/ 1043582 w 1308484"/>
              <a:gd name="connsiteY54" fmla="*/ 856800 h 1139040"/>
              <a:gd name="connsiteX55" fmla="*/ 1073822 w 1308484"/>
              <a:gd name="connsiteY55" fmla="*/ 856800 h 1139040"/>
              <a:gd name="connsiteX56" fmla="*/ 1073822 w 1308484"/>
              <a:gd name="connsiteY56" fmla="*/ 141725 h 1139040"/>
              <a:gd name="connsiteX57" fmla="*/ 1058702 w 1308484"/>
              <a:gd name="connsiteY57" fmla="*/ 126605 h 1139040"/>
              <a:gd name="connsiteX58" fmla="*/ 813960 w 1308484"/>
              <a:gd name="connsiteY58" fmla="*/ 126605 h 1139040"/>
              <a:gd name="connsiteX59" fmla="*/ 813960 w 1308484"/>
              <a:gd name="connsiteY59" fmla="*/ 15120 h 1139040"/>
              <a:gd name="connsiteX60" fmla="*/ 798840 w 1308484"/>
              <a:gd name="connsiteY60" fmla="*/ 0 h 1139040"/>
              <a:gd name="connsiteX61" fmla="*/ 509645 w 1308484"/>
              <a:gd name="connsiteY61" fmla="*/ 0 h 1139040"/>
              <a:gd name="connsiteX62" fmla="*/ 494525 w 1308484"/>
              <a:gd name="connsiteY62" fmla="*/ 15120 h 1139040"/>
              <a:gd name="connsiteX63" fmla="*/ 494525 w 1308484"/>
              <a:gd name="connsiteY63" fmla="*/ 304416 h 1139040"/>
              <a:gd name="connsiteX64" fmla="*/ 509645 w 1308484"/>
              <a:gd name="connsiteY64" fmla="*/ 319536 h 1139040"/>
              <a:gd name="connsiteX65" fmla="*/ 524765 w 1308484"/>
              <a:gd name="connsiteY65" fmla="*/ 30341 h 1139040"/>
              <a:gd name="connsiteX66" fmla="*/ 783720 w 1308484"/>
              <a:gd name="connsiteY66" fmla="*/ 30341 h 1139040"/>
              <a:gd name="connsiteX67" fmla="*/ 783720 w 1308484"/>
              <a:gd name="connsiteY67" fmla="*/ 289296 h 1139040"/>
              <a:gd name="connsiteX68" fmla="*/ 524765 w 1308484"/>
              <a:gd name="connsiteY68" fmla="*/ 289296 h 1139040"/>
              <a:gd name="connsiteX69" fmla="*/ 669362 w 1308484"/>
              <a:gd name="connsiteY69" fmla="*/ 150444 h 1139040"/>
              <a:gd name="connsiteX70" fmla="*/ 723694 w 1308484"/>
              <a:gd name="connsiteY70" fmla="*/ 150444 h 1139040"/>
              <a:gd name="connsiteX71" fmla="*/ 723694 w 1308484"/>
              <a:gd name="connsiteY71" fmla="*/ 180684 h 1139040"/>
              <a:gd name="connsiteX72" fmla="*/ 669362 w 1308484"/>
              <a:gd name="connsiteY72" fmla="*/ 180684 h 1139040"/>
              <a:gd name="connsiteX73" fmla="*/ 669362 w 1308484"/>
              <a:gd name="connsiteY73" fmla="*/ 235015 h 1139040"/>
              <a:gd name="connsiteX74" fmla="*/ 639122 w 1308484"/>
              <a:gd name="connsiteY74" fmla="*/ 235015 h 1139040"/>
              <a:gd name="connsiteX75" fmla="*/ 639122 w 1308484"/>
              <a:gd name="connsiteY75" fmla="*/ 180684 h 1139040"/>
              <a:gd name="connsiteX76" fmla="*/ 584791 w 1308484"/>
              <a:gd name="connsiteY76" fmla="*/ 180684 h 1139040"/>
              <a:gd name="connsiteX77" fmla="*/ 584791 w 1308484"/>
              <a:gd name="connsiteY77" fmla="*/ 150444 h 1139040"/>
              <a:gd name="connsiteX78" fmla="*/ 639122 w 1308484"/>
              <a:gd name="connsiteY78" fmla="*/ 150444 h 1139040"/>
              <a:gd name="connsiteX79" fmla="*/ 639122 w 1308484"/>
              <a:gd name="connsiteY79" fmla="*/ 96113 h 1139040"/>
              <a:gd name="connsiteX80" fmla="*/ 669362 w 1308484"/>
              <a:gd name="connsiteY80" fmla="*/ 96113 h 1139040"/>
              <a:gd name="connsiteX81" fmla="*/ 697788 w 1308484"/>
              <a:gd name="connsiteY81" fmla="*/ 416405 h 1139040"/>
              <a:gd name="connsiteX82" fmla="*/ 610697 w 1308484"/>
              <a:gd name="connsiteY82" fmla="*/ 416405 h 1139040"/>
              <a:gd name="connsiteX83" fmla="*/ 610697 w 1308484"/>
              <a:gd name="connsiteY83" fmla="*/ 386165 h 1139040"/>
              <a:gd name="connsiteX84" fmla="*/ 697788 w 1308484"/>
              <a:gd name="connsiteY84" fmla="*/ 386165 h 1139040"/>
              <a:gd name="connsiteX85" fmla="*/ 697788 w 1308484"/>
              <a:gd name="connsiteY85" fmla="*/ 523354 h 1139040"/>
              <a:gd name="connsiteX86" fmla="*/ 610697 w 1308484"/>
              <a:gd name="connsiteY86" fmla="*/ 523354 h 1139040"/>
              <a:gd name="connsiteX87" fmla="*/ 610697 w 1308484"/>
              <a:gd name="connsiteY87" fmla="*/ 493114 h 1139040"/>
              <a:gd name="connsiteX88" fmla="*/ 697788 w 1308484"/>
              <a:gd name="connsiteY88" fmla="*/ 493114 h 1139040"/>
              <a:gd name="connsiteX89" fmla="*/ 610697 w 1308484"/>
              <a:gd name="connsiteY89" fmla="*/ 600012 h 1139040"/>
              <a:gd name="connsiteX90" fmla="*/ 697788 w 1308484"/>
              <a:gd name="connsiteY90" fmla="*/ 600012 h 1139040"/>
              <a:gd name="connsiteX91" fmla="*/ 697788 w 1308484"/>
              <a:gd name="connsiteY91" fmla="*/ 630252 h 1139040"/>
              <a:gd name="connsiteX92" fmla="*/ 610697 w 1308484"/>
              <a:gd name="connsiteY92" fmla="*/ 630252 h 1139040"/>
              <a:gd name="connsiteX93" fmla="*/ 965412 w 1308484"/>
              <a:gd name="connsiteY93" fmla="*/ 416405 h 1139040"/>
              <a:gd name="connsiteX94" fmla="*/ 878321 w 1308484"/>
              <a:gd name="connsiteY94" fmla="*/ 416405 h 1139040"/>
              <a:gd name="connsiteX95" fmla="*/ 878321 w 1308484"/>
              <a:gd name="connsiteY95" fmla="*/ 386165 h 1139040"/>
              <a:gd name="connsiteX96" fmla="*/ 965412 w 1308484"/>
              <a:gd name="connsiteY96" fmla="*/ 386165 h 1139040"/>
              <a:gd name="connsiteX97" fmla="*/ 965412 w 1308484"/>
              <a:gd name="connsiteY97" fmla="*/ 630252 h 1139040"/>
              <a:gd name="connsiteX98" fmla="*/ 878321 w 1308484"/>
              <a:gd name="connsiteY98" fmla="*/ 630252 h 1139040"/>
              <a:gd name="connsiteX99" fmla="*/ 878321 w 1308484"/>
              <a:gd name="connsiteY99" fmla="*/ 600012 h 1139040"/>
              <a:gd name="connsiteX100" fmla="*/ 965412 w 1308484"/>
              <a:gd name="connsiteY100" fmla="*/ 600012 h 1139040"/>
              <a:gd name="connsiteX101" fmla="*/ 878321 w 1308484"/>
              <a:gd name="connsiteY101" fmla="*/ 813859 h 1139040"/>
              <a:gd name="connsiteX102" fmla="*/ 965412 w 1308484"/>
              <a:gd name="connsiteY102" fmla="*/ 813859 h 1139040"/>
              <a:gd name="connsiteX103" fmla="*/ 965412 w 1308484"/>
              <a:gd name="connsiteY103" fmla="*/ 844099 h 1139040"/>
              <a:gd name="connsiteX104" fmla="*/ 878321 w 1308484"/>
              <a:gd name="connsiteY104" fmla="*/ 844099 h 1139040"/>
              <a:gd name="connsiteX105" fmla="*/ 430164 w 1308484"/>
              <a:gd name="connsiteY105" fmla="*/ 416405 h 1139040"/>
              <a:gd name="connsiteX106" fmla="*/ 343073 w 1308484"/>
              <a:gd name="connsiteY106" fmla="*/ 416405 h 1139040"/>
              <a:gd name="connsiteX107" fmla="*/ 343073 w 1308484"/>
              <a:gd name="connsiteY107" fmla="*/ 386165 h 1139040"/>
              <a:gd name="connsiteX108" fmla="*/ 430164 w 1308484"/>
              <a:gd name="connsiteY108" fmla="*/ 386165 h 1139040"/>
              <a:gd name="connsiteX109" fmla="*/ 965412 w 1308484"/>
              <a:gd name="connsiteY109" fmla="*/ 319536 h 1139040"/>
              <a:gd name="connsiteX110" fmla="*/ 878321 w 1308484"/>
              <a:gd name="connsiteY110" fmla="*/ 319536 h 1139040"/>
              <a:gd name="connsiteX111" fmla="*/ 878321 w 1308484"/>
              <a:gd name="connsiteY111" fmla="*/ 289296 h 1139040"/>
              <a:gd name="connsiteX112" fmla="*/ 965412 w 1308484"/>
              <a:gd name="connsiteY112" fmla="*/ 289296 h 1139040"/>
              <a:gd name="connsiteX113" fmla="*/ 430164 w 1308484"/>
              <a:gd name="connsiteY113" fmla="*/ 319536 h 1139040"/>
              <a:gd name="connsiteX114" fmla="*/ 343073 w 1308484"/>
              <a:gd name="connsiteY114" fmla="*/ 319536 h 1139040"/>
              <a:gd name="connsiteX115" fmla="*/ 343073 w 1308484"/>
              <a:gd name="connsiteY115" fmla="*/ 289296 h 1139040"/>
              <a:gd name="connsiteX116" fmla="*/ 430164 w 1308484"/>
              <a:gd name="connsiteY116" fmla="*/ 289296 h 1139040"/>
              <a:gd name="connsiteX117" fmla="*/ 965412 w 1308484"/>
              <a:gd name="connsiteY117" fmla="*/ 523354 h 1139040"/>
              <a:gd name="connsiteX118" fmla="*/ 878321 w 1308484"/>
              <a:gd name="connsiteY118" fmla="*/ 523354 h 1139040"/>
              <a:gd name="connsiteX119" fmla="*/ 878321 w 1308484"/>
              <a:gd name="connsiteY119" fmla="*/ 493114 h 1139040"/>
              <a:gd name="connsiteX120" fmla="*/ 965412 w 1308484"/>
              <a:gd name="connsiteY120" fmla="*/ 493114 h 1139040"/>
              <a:gd name="connsiteX121" fmla="*/ 430164 w 1308484"/>
              <a:gd name="connsiteY121" fmla="*/ 523354 h 1139040"/>
              <a:gd name="connsiteX122" fmla="*/ 343073 w 1308484"/>
              <a:gd name="connsiteY122" fmla="*/ 523354 h 1139040"/>
              <a:gd name="connsiteX123" fmla="*/ 343073 w 1308484"/>
              <a:gd name="connsiteY123" fmla="*/ 493114 h 1139040"/>
              <a:gd name="connsiteX124" fmla="*/ 430164 w 1308484"/>
              <a:gd name="connsiteY124" fmla="*/ 493114 h 1139040"/>
              <a:gd name="connsiteX125" fmla="*/ 430164 w 1308484"/>
              <a:gd name="connsiteY125" fmla="*/ 630252 h 1139040"/>
              <a:gd name="connsiteX126" fmla="*/ 343073 w 1308484"/>
              <a:gd name="connsiteY126" fmla="*/ 630252 h 1139040"/>
              <a:gd name="connsiteX127" fmla="*/ 343073 w 1308484"/>
              <a:gd name="connsiteY127" fmla="*/ 600012 h 1139040"/>
              <a:gd name="connsiteX128" fmla="*/ 430164 w 1308484"/>
              <a:gd name="connsiteY128" fmla="*/ 600012 h 1139040"/>
              <a:gd name="connsiteX129" fmla="*/ 965412 w 1308484"/>
              <a:gd name="connsiteY129" fmla="*/ 737201 h 1139040"/>
              <a:gd name="connsiteX130" fmla="*/ 878321 w 1308484"/>
              <a:gd name="connsiteY130" fmla="*/ 737201 h 1139040"/>
              <a:gd name="connsiteX131" fmla="*/ 878321 w 1308484"/>
              <a:gd name="connsiteY131" fmla="*/ 706961 h 1139040"/>
              <a:gd name="connsiteX132" fmla="*/ 965412 w 1308484"/>
              <a:gd name="connsiteY132" fmla="*/ 706961 h 1139040"/>
              <a:gd name="connsiteX133" fmla="*/ 430164 w 1308484"/>
              <a:gd name="connsiteY133" fmla="*/ 737201 h 1139040"/>
              <a:gd name="connsiteX134" fmla="*/ 343073 w 1308484"/>
              <a:gd name="connsiteY134" fmla="*/ 737201 h 1139040"/>
              <a:gd name="connsiteX135" fmla="*/ 343073 w 1308484"/>
              <a:gd name="connsiteY135" fmla="*/ 706961 h 1139040"/>
              <a:gd name="connsiteX136" fmla="*/ 430164 w 1308484"/>
              <a:gd name="connsiteY136" fmla="*/ 706961 h 1139040"/>
              <a:gd name="connsiteX137" fmla="*/ 343073 w 1308484"/>
              <a:gd name="connsiteY137" fmla="*/ 813859 h 1139040"/>
              <a:gd name="connsiteX138" fmla="*/ 430164 w 1308484"/>
              <a:gd name="connsiteY138" fmla="*/ 813859 h 1139040"/>
              <a:gd name="connsiteX139" fmla="*/ 430164 w 1308484"/>
              <a:gd name="connsiteY139" fmla="*/ 844099 h 1139040"/>
              <a:gd name="connsiteX140" fmla="*/ 343073 w 1308484"/>
              <a:gd name="connsiteY140" fmla="*/ 844099 h 113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1308484" h="1139040">
                <a:moveTo>
                  <a:pt x="1229558" y="1040306"/>
                </a:moveTo>
                <a:cubicBezTo>
                  <a:pt x="1229558" y="1031955"/>
                  <a:pt x="1222790" y="1025186"/>
                  <a:pt x="1214438" y="1025186"/>
                </a:cubicBezTo>
                <a:lnTo>
                  <a:pt x="1174925" y="1025186"/>
                </a:lnTo>
                <a:lnTo>
                  <a:pt x="1174925" y="953366"/>
                </a:lnTo>
                <a:cubicBezTo>
                  <a:pt x="1174925" y="945015"/>
                  <a:pt x="1168156" y="938246"/>
                  <a:pt x="1159805" y="938246"/>
                </a:cubicBezTo>
                <a:lnTo>
                  <a:pt x="794606" y="938246"/>
                </a:lnTo>
                <a:lnTo>
                  <a:pt x="794606" y="705298"/>
                </a:lnTo>
                <a:cubicBezTo>
                  <a:pt x="794606" y="696946"/>
                  <a:pt x="787838" y="690178"/>
                  <a:pt x="779486" y="690178"/>
                </a:cubicBezTo>
                <a:lnTo>
                  <a:pt x="528998" y="690178"/>
                </a:lnTo>
                <a:cubicBezTo>
                  <a:pt x="520647" y="690178"/>
                  <a:pt x="513878" y="696946"/>
                  <a:pt x="513878" y="705298"/>
                </a:cubicBezTo>
                <a:lnTo>
                  <a:pt x="513878" y="938246"/>
                </a:lnTo>
                <a:lnTo>
                  <a:pt x="264902" y="938246"/>
                </a:lnTo>
                <a:lnTo>
                  <a:pt x="264902" y="157046"/>
                </a:lnTo>
                <a:lnTo>
                  <a:pt x="430164" y="157046"/>
                </a:lnTo>
                <a:lnTo>
                  <a:pt x="430164" y="126806"/>
                </a:lnTo>
                <a:lnTo>
                  <a:pt x="249782" y="126806"/>
                </a:lnTo>
                <a:cubicBezTo>
                  <a:pt x="241431" y="126806"/>
                  <a:pt x="234662" y="133575"/>
                  <a:pt x="234662" y="141926"/>
                </a:cubicBezTo>
                <a:lnTo>
                  <a:pt x="234662" y="938246"/>
                </a:lnTo>
                <a:lnTo>
                  <a:pt x="148680" y="938246"/>
                </a:lnTo>
                <a:cubicBezTo>
                  <a:pt x="140329" y="938246"/>
                  <a:pt x="133560" y="945015"/>
                  <a:pt x="133560" y="953366"/>
                </a:cubicBezTo>
                <a:lnTo>
                  <a:pt x="133560" y="1025186"/>
                </a:lnTo>
                <a:lnTo>
                  <a:pt x="94046" y="1025186"/>
                </a:lnTo>
                <a:cubicBezTo>
                  <a:pt x="85695" y="1025186"/>
                  <a:pt x="78926" y="1031955"/>
                  <a:pt x="78926" y="1040306"/>
                </a:cubicBezTo>
                <a:lnTo>
                  <a:pt x="78926" y="1108800"/>
                </a:lnTo>
                <a:lnTo>
                  <a:pt x="0" y="1108800"/>
                </a:lnTo>
                <a:lnTo>
                  <a:pt x="0" y="1139040"/>
                </a:lnTo>
                <a:lnTo>
                  <a:pt x="1308485" y="1139040"/>
                </a:lnTo>
                <a:lnTo>
                  <a:pt x="1308485" y="1108800"/>
                </a:lnTo>
                <a:lnTo>
                  <a:pt x="1229558" y="1108800"/>
                </a:lnTo>
                <a:close/>
                <a:moveTo>
                  <a:pt x="764366" y="938246"/>
                </a:moveTo>
                <a:lnTo>
                  <a:pt x="669362" y="938246"/>
                </a:lnTo>
                <a:lnTo>
                  <a:pt x="669362" y="720418"/>
                </a:lnTo>
                <a:lnTo>
                  <a:pt x="764366" y="720418"/>
                </a:lnTo>
                <a:close/>
                <a:moveTo>
                  <a:pt x="544118" y="720418"/>
                </a:moveTo>
                <a:lnTo>
                  <a:pt x="639122" y="720418"/>
                </a:lnTo>
                <a:lnTo>
                  <a:pt x="639122" y="938246"/>
                </a:lnTo>
                <a:lnTo>
                  <a:pt x="544118" y="938246"/>
                </a:lnTo>
                <a:close/>
                <a:moveTo>
                  <a:pt x="109166" y="1108498"/>
                </a:moveTo>
                <a:lnTo>
                  <a:pt x="109166" y="1055426"/>
                </a:lnTo>
                <a:lnTo>
                  <a:pt x="540792" y="1055426"/>
                </a:lnTo>
                <a:lnTo>
                  <a:pt x="540792" y="1025186"/>
                </a:lnTo>
                <a:lnTo>
                  <a:pt x="163800" y="1025186"/>
                </a:lnTo>
                <a:lnTo>
                  <a:pt x="163800" y="968486"/>
                </a:lnTo>
                <a:lnTo>
                  <a:pt x="1144685" y="968486"/>
                </a:lnTo>
                <a:lnTo>
                  <a:pt x="1144685" y="1025186"/>
                </a:lnTo>
                <a:lnTo>
                  <a:pt x="774446" y="1025186"/>
                </a:lnTo>
                <a:lnTo>
                  <a:pt x="774446" y="1055426"/>
                </a:lnTo>
                <a:lnTo>
                  <a:pt x="1199318" y="1055426"/>
                </a:lnTo>
                <a:lnTo>
                  <a:pt x="1199318" y="1108800"/>
                </a:lnTo>
                <a:close/>
                <a:moveTo>
                  <a:pt x="509645" y="319536"/>
                </a:moveTo>
                <a:lnTo>
                  <a:pt x="798840" y="319536"/>
                </a:lnTo>
                <a:cubicBezTo>
                  <a:pt x="807191" y="319536"/>
                  <a:pt x="813960" y="312767"/>
                  <a:pt x="813960" y="304416"/>
                </a:cubicBezTo>
                <a:lnTo>
                  <a:pt x="813960" y="156845"/>
                </a:lnTo>
                <a:lnTo>
                  <a:pt x="1043582" y="156845"/>
                </a:lnTo>
                <a:lnTo>
                  <a:pt x="1043582" y="856800"/>
                </a:lnTo>
                <a:lnTo>
                  <a:pt x="1073822" y="856800"/>
                </a:lnTo>
                <a:lnTo>
                  <a:pt x="1073822" y="141725"/>
                </a:lnTo>
                <a:cubicBezTo>
                  <a:pt x="1073822" y="133374"/>
                  <a:pt x="1067054" y="126605"/>
                  <a:pt x="1058702" y="126605"/>
                </a:cubicBezTo>
                <a:lnTo>
                  <a:pt x="813960" y="126605"/>
                </a:lnTo>
                <a:lnTo>
                  <a:pt x="813960" y="15120"/>
                </a:lnTo>
                <a:cubicBezTo>
                  <a:pt x="813960" y="6769"/>
                  <a:pt x="807191" y="0"/>
                  <a:pt x="798840" y="0"/>
                </a:cubicBezTo>
                <a:lnTo>
                  <a:pt x="509645" y="0"/>
                </a:lnTo>
                <a:cubicBezTo>
                  <a:pt x="501294" y="0"/>
                  <a:pt x="494525" y="6769"/>
                  <a:pt x="494525" y="15120"/>
                </a:cubicBezTo>
                <a:lnTo>
                  <a:pt x="494525" y="304416"/>
                </a:lnTo>
                <a:cubicBezTo>
                  <a:pt x="494525" y="312767"/>
                  <a:pt x="501294" y="319536"/>
                  <a:pt x="509645" y="319536"/>
                </a:cubicBezTo>
                <a:close/>
                <a:moveTo>
                  <a:pt x="524765" y="30341"/>
                </a:moveTo>
                <a:lnTo>
                  <a:pt x="783720" y="30341"/>
                </a:lnTo>
                <a:lnTo>
                  <a:pt x="783720" y="289296"/>
                </a:lnTo>
                <a:lnTo>
                  <a:pt x="524765" y="289296"/>
                </a:lnTo>
                <a:close/>
                <a:moveTo>
                  <a:pt x="669362" y="150444"/>
                </a:moveTo>
                <a:lnTo>
                  <a:pt x="723694" y="150444"/>
                </a:lnTo>
                <a:lnTo>
                  <a:pt x="723694" y="180684"/>
                </a:lnTo>
                <a:lnTo>
                  <a:pt x="669362" y="180684"/>
                </a:lnTo>
                <a:lnTo>
                  <a:pt x="669362" y="235015"/>
                </a:lnTo>
                <a:lnTo>
                  <a:pt x="639122" y="235015"/>
                </a:lnTo>
                <a:lnTo>
                  <a:pt x="639122" y="180684"/>
                </a:lnTo>
                <a:lnTo>
                  <a:pt x="584791" y="180684"/>
                </a:lnTo>
                <a:lnTo>
                  <a:pt x="584791" y="150444"/>
                </a:lnTo>
                <a:lnTo>
                  <a:pt x="639122" y="150444"/>
                </a:lnTo>
                <a:lnTo>
                  <a:pt x="639122" y="96113"/>
                </a:lnTo>
                <a:lnTo>
                  <a:pt x="669362" y="96113"/>
                </a:lnTo>
                <a:close/>
                <a:moveTo>
                  <a:pt x="697788" y="416405"/>
                </a:moveTo>
                <a:lnTo>
                  <a:pt x="610697" y="416405"/>
                </a:lnTo>
                <a:lnTo>
                  <a:pt x="610697" y="386165"/>
                </a:lnTo>
                <a:lnTo>
                  <a:pt x="697788" y="386165"/>
                </a:lnTo>
                <a:close/>
                <a:moveTo>
                  <a:pt x="697788" y="523354"/>
                </a:moveTo>
                <a:lnTo>
                  <a:pt x="610697" y="523354"/>
                </a:lnTo>
                <a:lnTo>
                  <a:pt x="610697" y="493114"/>
                </a:lnTo>
                <a:lnTo>
                  <a:pt x="697788" y="493114"/>
                </a:lnTo>
                <a:close/>
                <a:moveTo>
                  <a:pt x="610697" y="600012"/>
                </a:moveTo>
                <a:lnTo>
                  <a:pt x="697788" y="600012"/>
                </a:lnTo>
                <a:lnTo>
                  <a:pt x="697788" y="630252"/>
                </a:lnTo>
                <a:lnTo>
                  <a:pt x="610697" y="630252"/>
                </a:lnTo>
                <a:close/>
                <a:moveTo>
                  <a:pt x="965412" y="416405"/>
                </a:moveTo>
                <a:lnTo>
                  <a:pt x="878321" y="416405"/>
                </a:lnTo>
                <a:lnTo>
                  <a:pt x="878321" y="386165"/>
                </a:lnTo>
                <a:lnTo>
                  <a:pt x="965412" y="386165"/>
                </a:lnTo>
                <a:close/>
                <a:moveTo>
                  <a:pt x="965412" y="630252"/>
                </a:moveTo>
                <a:lnTo>
                  <a:pt x="878321" y="630252"/>
                </a:lnTo>
                <a:lnTo>
                  <a:pt x="878321" y="600012"/>
                </a:lnTo>
                <a:lnTo>
                  <a:pt x="965412" y="600012"/>
                </a:lnTo>
                <a:close/>
                <a:moveTo>
                  <a:pt x="878321" y="813859"/>
                </a:moveTo>
                <a:lnTo>
                  <a:pt x="965412" y="813859"/>
                </a:lnTo>
                <a:lnTo>
                  <a:pt x="965412" y="844099"/>
                </a:lnTo>
                <a:lnTo>
                  <a:pt x="878321" y="844099"/>
                </a:lnTo>
                <a:close/>
                <a:moveTo>
                  <a:pt x="430164" y="416405"/>
                </a:moveTo>
                <a:lnTo>
                  <a:pt x="343073" y="416405"/>
                </a:lnTo>
                <a:lnTo>
                  <a:pt x="343073" y="386165"/>
                </a:lnTo>
                <a:lnTo>
                  <a:pt x="430164" y="386165"/>
                </a:lnTo>
                <a:close/>
                <a:moveTo>
                  <a:pt x="965412" y="319536"/>
                </a:moveTo>
                <a:lnTo>
                  <a:pt x="878321" y="319536"/>
                </a:lnTo>
                <a:lnTo>
                  <a:pt x="878321" y="289296"/>
                </a:lnTo>
                <a:lnTo>
                  <a:pt x="965412" y="289296"/>
                </a:lnTo>
                <a:close/>
                <a:moveTo>
                  <a:pt x="430164" y="319536"/>
                </a:moveTo>
                <a:lnTo>
                  <a:pt x="343073" y="319536"/>
                </a:lnTo>
                <a:lnTo>
                  <a:pt x="343073" y="289296"/>
                </a:lnTo>
                <a:lnTo>
                  <a:pt x="430164" y="289296"/>
                </a:lnTo>
                <a:close/>
                <a:moveTo>
                  <a:pt x="965412" y="523354"/>
                </a:moveTo>
                <a:lnTo>
                  <a:pt x="878321" y="523354"/>
                </a:lnTo>
                <a:lnTo>
                  <a:pt x="878321" y="493114"/>
                </a:lnTo>
                <a:lnTo>
                  <a:pt x="965412" y="493114"/>
                </a:lnTo>
                <a:close/>
                <a:moveTo>
                  <a:pt x="430164" y="523354"/>
                </a:moveTo>
                <a:lnTo>
                  <a:pt x="343073" y="523354"/>
                </a:lnTo>
                <a:lnTo>
                  <a:pt x="343073" y="493114"/>
                </a:lnTo>
                <a:lnTo>
                  <a:pt x="430164" y="493114"/>
                </a:lnTo>
                <a:close/>
                <a:moveTo>
                  <a:pt x="430164" y="630252"/>
                </a:moveTo>
                <a:lnTo>
                  <a:pt x="343073" y="630252"/>
                </a:lnTo>
                <a:lnTo>
                  <a:pt x="343073" y="600012"/>
                </a:lnTo>
                <a:lnTo>
                  <a:pt x="430164" y="600012"/>
                </a:lnTo>
                <a:close/>
                <a:moveTo>
                  <a:pt x="965412" y="737201"/>
                </a:moveTo>
                <a:lnTo>
                  <a:pt x="878321" y="737201"/>
                </a:lnTo>
                <a:lnTo>
                  <a:pt x="878321" y="706961"/>
                </a:lnTo>
                <a:lnTo>
                  <a:pt x="965412" y="706961"/>
                </a:lnTo>
                <a:close/>
                <a:moveTo>
                  <a:pt x="430164" y="737201"/>
                </a:moveTo>
                <a:lnTo>
                  <a:pt x="343073" y="737201"/>
                </a:lnTo>
                <a:lnTo>
                  <a:pt x="343073" y="706961"/>
                </a:lnTo>
                <a:lnTo>
                  <a:pt x="430164" y="706961"/>
                </a:lnTo>
                <a:close/>
                <a:moveTo>
                  <a:pt x="343073" y="813859"/>
                </a:moveTo>
                <a:lnTo>
                  <a:pt x="430164" y="813859"/>
                </a:lnTo>
                <a:lnTo>
                  <a:pt x="430164" y="844099"/>
                </a:lnTo>
                <a:lnTo>
                  <a:pt x="343073" y="844099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8522" tIns="29261" rIns="58522" bIns="29261" rtlCol="0" anchor="ctr"/>
          <a:lstStyle/>
          <a:p>
            <a:endParaRPr lang="de-DE" dirty="0"/>
          </a:p>
        </p:txBody>
      </p:sp>
      <p:sp>
        <p:nvSpPr>
          <p:cNvPr id="56" name="Graphic 1">
            <a:extLst>
              <a:ext uri="{FF2B5EF4-FFF2-40B4-BE49-F238E27FC236}">
                <a16:creationId xmlns:a16="http://schemas.microsoft.com/office/drawing/2014/main" id="{EB0AC38F-66E9-41F2-963B-C8864D52E2CE}"/>
              </a:ext>
            </a:extLst>
          </p:cNvPr>
          <p:cNvSpPr>
            <a:spLocks noChangeAspect="1"/>
          </p:cNvSpPr>
          <p:nvPr/>
        </p:nvSpPr>
        <p:spPr>
          <a:xfrm>
            <a:off x="6088373" y="5508234"/>
            <a:ext cx="750603" cy="648000"/>
          </a:xfrm>
          <a:custGeom>
            <a:avLst/>
            <a:gdLst>
              <a:gd name="connsiteX0" fmla="*/ 1021356 w 1308535"/>
              <a:gd name="connsiteY0" fmla="*/ 1099426 h 1129665"/>
              <a:gd name="connsiteX1" fmla="*/ 1021356 w 1308535"/>
              <a:gd name="connsiteY1" fmla="*/ 1007496 h 1129665"/>
              <a:gd name="connsiteX2" fmla="*/ 1119132 w 1308535"/>
              <a:gd name="connsiteY2" fmla="*/ 879480 h 1129665"/>
              <a:gd name="connsiteX3" fmla="*/ 991116 w 1308535"/>
              <a:gd name="connsiteY3" fmla="*/ 781704 h 1129665"/>
              <a:gd name="connsiteX4" fmla="*/ 893340 w 1308535"/>
              <a:gd name="connsiteY4" fmla="*/ 909720 h 1129665"/>
              <a:gd name="connsiteX5" fmla="*/ 991116 w 1308535"/>
              <a:gd name="connsiteY5" fmla="*/ 1007496 h 1129665"/>
              <a:gd name="connsiteX6" fmla="*/ 991116 w 1308535"/>
              <a:gd name="connsiteY6" fmla="*/ 1099426 h 1129665"/>
              <a:gd name="connsiteX7" fmla="*/ 823486 w 1308535"/>
              <a:gd name="connsiteY7" fmla="*/ 1099426 h 1129665"/>
              <a:gd name="connsiteX8" fmla="*/ 823486 w 1308535"/>
              <a:gd name="connsiteY8" fmla="*/ 742795 h 1129665"/>
              <a:gd name="connsiteX9" fmla="*/ 808366 w 1308535"/>
              <a:gd name="connsiteY9" fmla="*/ 727675 h 1129665"/>
              <a:gd name="connsiteX10" fmla="*/ 675612 w 1308535"/>
              <a:gd name="connsiteY10" fmla="*/ 727675 h 1129665"/>
              <a:gd name="connsiteX11" fmla="*/ 675612 w 1308535"/>
              <a:gd name="connsiteY11" fmla="*/ 148075 h 1129665"/>
              <a:gd name="connsiteX12" fmla="*/ 1025086 w 1308535"/>
              <a:gd name="connsiteY12" fmla="*/ 148075 h 1129665"/>
              <a:gd name="connsiteX13" fmla="*/ 1025086 w 1308535"/>
              <a:gd name="connsiteY13" fmla="*/ 742795 h 1129665"/>
              <a:gd name="connsiteX14" fmla="*/ 1055326 w 1308535"/>
              <a:gd name="connsiteY14" fmla="*/ 742795 h 1129665"/>
              <a:gd name="connsiteX15" fmla="*/ 1055326 w 1308535"/>
              <a:gd name="connsiteY15" fmla="*/ 658879 h 1129665"/>
              <a:gd name="connsiteX16" fmla="*/ 1201788 w 1308535"/>
              <a:gd name="connsiteY16" fmla="*/ 802217 h 1129665"/>
              <a:gd name="connsiteX17" fmla="*/ 1201788 w 1308535"/>
              <a:gd name="connsiteY17" fmla="*/ 1037434 h 1129665"/>
              <a:gd name="connsiteX18" fmla="*/ 1232028 w 1308535"/>
              <a:gd name="connsiteY18" fmla="*/ 1037434 h 1129665"/>
              <a:gd name="connsiteX19" fmla="*/ 1232028 w 1308535"/>
              <a:gd name="connsiteY19" fmla="*/ 795866 h 1129665"/>
              <a:gd name="connsiteX20" fmla="*/ 1227492 w 1308535"/>
              <a:gd name="connsiteY20" fmla="*/ 785081 h 1129665"/>
              <a:gd name="connsiteX21" fmla="*/ 1055326 w 1308535"/>
              <a:gd name="connsiteY21" fmla="*/ 616543 h 1129665"/>
              <a:gd name="connsiteX22" fmla="*/ 1055326 w 1308535"/>
              <a:gd name="connsiteY22" fmla="*/ 132703 h 1129665"/>
              <a:gd name="connsiteX23" fmla="*/ 1040206 w 1308535"/>
              <a:gd name="connsiteY23" fmla="*/ 117583 h 1129665"/>
              <a:gd name="connsiteX24" fmla="*/ 997970 w 1308535"/>
              <a:gd name="connsiteY24" fmla="*/ 117583 h 1129665"/>
              <a:gd name="connsiteX25" fmla="*/ 997970 w 1308535"/>
              <a:gd name="connsiteY25" fmla="*/ 64008 h 1129665"/>
              <a:gd name="connsiteX26" fmla="*/ 982850 w 1308535"/>
              <a:gd name="connsiteY26" fmla="*/ 48888 h 1129665"/>
              <a:gd name="connsiteX27" fmla="*/ 873482 w 1308535"/>
              <a:gd name="connsiteY27" fmla="*/ 48888 h 1129665"/>
              <a:gd name="connsiteX28" fmla="*/ 873482 w 1308535"/>
              <a:gd name="connsiteY28" fmla="*/ 0 h 1129665"/>
              <a:gd name="connsiteX29" fmla="*/ 843242 w 1308535"/>
              <a:gd name="connsiteY29" fmla="*/ 0 h 1129665"/>
              <a:gd name="connsiteX30" fmla="*/ 843242 w 1308535"/>
              <a:gd name="connsiteY30" fmla="*/ 48888 h 1129665"/>
              <a:gd name="connsiteX31" fmla="*/ 727070 w 1308535"/>
              <a:gd name="connsiteY31" fmla="*/ 48888 h 1129665"/>
              <a:gd name="connsiteX32" fmla="*/ 711950 w 1308535"/>
              <a:gd name="connsiteY32" fmla="*/ 64008 h 1129665"/>
              <a:gd name="connsiteX33" fmla="*/ 711950 w 1308535"/>
              <a:gd name="connsiteY33" fmla="*/ 117634 h 1129665"/>
              <a:gd name="connsiteX34" fmla="*/ 660492 w 1308535"/>
              <a:gd name="connsiteY34" fmla="*/ 117634 h 1129665"/>
              <a:gd name="connsiteX35" fmla="*/ 645372 w 1308535"/>
              <a:gd name="connsiteY35" fmla="*/ 132754 h 1129665"/>
              <a:gd name="connsiteX36" fmla="*/ 645372 w 1308535"/>
              <a:gd name="connsiteY36" fmla="*/ 234007 h 1129665"/>
              <a:gd name="connsiteX37" fmla="*/ 451634 w 1308535"/>
              <a:gd name="connsiteY37" fmla="*/ 234007 h 1129665"/>
              <a:gd name="connsiteX38" fmla="*/ 440294 w 1308535"/>
              <a:gd name="connsiteY38" fmla="*/ 239047 h 1129665"/>
              <a:gd name="connsiteX39" fmla="*/ 270094 w 1308535"/>
              <a:gd name="connsiteY39" fmla="*/ 431273 h 1129665"/>
              <a:gd name="connsiteX40" fmla="*/ 266314 w 1308535"/>
              <a:gd name="connsiteY40" fmla="*/ 441353 h 1129665"/>
              <a:gd name="connsiteX41" fmla="*/ 266314 w 1308535"/>
              <a:gd name="connsiteY41" fmla="*/ 694159 h 1129665"/>
              <a:gd name="connsiteX42" fmla="*/ 145656 w 1308535"/>
              <a:gd name="connsiteY42" fmla="*/ 694159 h 1129665"/>
              <a:gd name="connsiteX43" fmla="*/ 145656 w 1308535"/>
              <a:gd name="connsiteY43" fmla="*/ 666490 h 1129665"/>
              <a:gd name="connsiteX44" fmla="*/ 204271 w 1308535"/>
              <a:gd name="connsiteY44" fmla="*/ 666490 h 1129665"/>
              <a:gd name="connsiteX45" fmla="*/ 219391 w 1308535"/>
              <a:gd name="connsiteY45" fmla="*/ 651370 h 1129665"/>
              <a:gd name="connsiteX46" fmla="*/ 219391 w 1308535"/>
              <a:gd name="connsiteY46" fmla="*/ 578290 h 1129665"/>
              <a:gd name="connsiteX47" fmla="*/ 189151 w 1308535"/>
              <a:gd name="connsiteY47" fmla="*/ 578290 h 1129665"/>
              <a:gd name="connsiteX48" fmla="*/ 189151 w 1308535"/>
              <a:gd name="connsiteY48" fmla="*/ 636350 h 1129665"/>
              <a:gd name="connsiteX49" fmla="*/ 130536 w 1308535"/>
              <a:gd name="connsiteY49" fmla="*/ 636350 h 1129665"/>
              <a:gd name="connsiteX50" fmla="*/ 115416 w 1308535"/>
              <a:gd name="connsiteY50" fmla="*/ 651470 h 1129665"/>
              <a:gd name="connsiteX51" fmla="*/ 115416 w 1308535"/>
              <a:gd name="connsiteY51" fmla="*/ 694260 h 1129665"/>
              <a:gd name="connsiteX52" fmla="*/ 85680 w 1308535"/>
              <a:gd name="connsiteY52" fmla="*/ 694260 h 1129665"/>
              <a:gd name="connsiteX53" fmla="*/ 70560 w 1308535"/>
              <a:gd name="connsiteY53" fmla="*/ 709380 h 1129665"/>
              <a:gd name="connsiteX54" fmla="*/ 70560 w 1308535"/>
              <a:gd name="connsiteY54" fmla="*/ 1099426 h 1129665"/>
              <a:gd name="connsiteX55" fmla="*/ 0 w 1308535"/>
              <a:gd name="connsiteY55" fmla="*/ 1099426 h 1129665"/>
              <a:gd name="connsiteX56" fmla="*/ 0 w 1308535"/>
              <a:gd name="connsiteY56" fmla="*/ 1129666 h 1129665"/>
              <a:gd name="connsiteX57" fmla="*/ 1308535 w 1308535"/>
              <a:gd name="connsiteY57" fmla="*/ 1129666 h 1129665"/>
              <a:gd name="connsiteX58" fmla="*/ 1308535 w 1308535"/>
              <a:gd name="connsiteY58" fmla="*/ 1099426 h 1129665"/>
              <a:gd name="connsiteX59" fmla="*/ 922572 w 1308535"/>
              <a:gd name="connsiteY59" fmla="*/ 894650 h 1129665"/>
              <a:gd name="connsiteX60" fmla="*/ 1006150 w 1308535"/>
              <a:gd name="connsiteY60" fmla="*/ 810901 h 1129665"/>
              <a:gd name="connsiteX61" fmla="*/ 1089900 w 1308535"/>
              <a:gd name="connsiteY61" fmla="*/ 894484 h 1129665"/>
              <a:gd name="connsiteX62" fmla="*/ 1021356 w 1308535"/>
              <a:gd name="connsiteY62" fmla="*/ 976853 h 1129665"/>
              <a:gd name="connsiteX63" fmla="*/ 1021356 w 1308535"/>
              <a:gd name="connsiteY63" fmla="*/ 872273 h 1129665"/>
              <a:gd name="connsiteX64" fmla="*/ 991116 w 1308535"/>
              <a:gd name="connsiteY64" fmla="*/ 872273 h 1129665"/>
              <a:gd name="connsiteX65" fmla="*/ 991116 w 1308535"/>
              <a:gd name="connsiteY65" fmla="*/ 976853 h 1129665"/>
              <a:gd name="connsiteX66" fmla="*/ 922572 w 1308535"/>
              <a:gd name="connsiteY66" fmla="*/ 894650 h 1129665"/>
              <a:gd name="connsiteX67" fmla="*/ 742190 w 1308535"/>
              <a:gd name="connsiteY67" fmla="*/ 79128 h 1129665"/>
              <a:gd name="connsiteX68" fmla="*/ 967730 w 1308535"/>
              <a:gd name="connsiteY68" fmla="*/ 79128 h 1129665"/>
              <a:gd name="connsiteX69" fmla="*/ 967730 w 1308535"/>
              <a:gd name="connsiteY69" fmla="*/ 117634 h 1129665"/>
              <a:gd name="connsiteX70" fmla="*/ 742190 w 1308535"/>
              <a:gd name="connsiteY70" fmla="*/ 117634 h 1129665"/>
              <a:gd name="connsiteX71" fmla="*/ 100800 w 1308535"/>
              <a:gd name="connsiteY71" fmla="*/ 724500 h 1129665"/>
              <a:gd name="connsiteX72" fmla="*/ 281333 w 1308535"/>
              <a:gd name="connsiteY72" fmla="*/ 724500 h 1129665"/>
              <a:gd name="connsiteX73" fmla="*/ 296453 w 1308535"/>
              <a:gd name="connsiteY73" fmla="*/ 709380 h 1129665"/>
              <a:gd name="connsiteX74" fmla="*/ 296453 w 1308535"/>
              <a:gd name="connsiteY74" fmla="*/ 447300 h 1129665"/>
              <a:gd name="connsiteX75" fmla="*/ 458338 w 1308535"/>
              <a:gd name="connsiteY75" fmla="*/ 264348 h 1129665"/>
              <a:gd name="connsiteX76" fmla="*/ 645271 w 1308535"/>
              <a:gd name="connsiteY76" fmla="*/ 264348 h 1129665"/>
              <a:gd name="connsiteX77" fmla="*/ 645271 w 1308535"/>
              <a:gd name="connsiteY77" fmla="*/ 727776 h 1129665"/>
              <a:gd name="connsiteX78" fmla="*/ 512618 w 1308535"/>
              <a:gd name="connsiteY78" fmla="*/ 727776 h 1129665"/>
              <a:gd name="connsiteX79" fmla="*/ 497498 w 1308535"/>
              <a:gd name="connsiteY79" fmla="*/ 742896 h 1129665"/>
              <a:gd name="connsiteX80" fmla="*/ 497498 w 1308535"/>
              <a:gd name="connsiteY80" fmla="*/ 1099526 h 1129665"/>
              <a:gd name="connsiteX81" fmla="*/ 318175 w 1308535"/>
              <a:gd name="connsiteY81" fmla="*/ 1099526 h 1129665"/>
              <a:gd name="connsiteX82" fmla="*/ 318175 w 1308535"/>
              <a:gd name="connsiteY82" fmla="*/ 1007496 h 1129665"/>
              <a:gd name="connsiteX83" fmla="*/ 415951 w 1308535"/>
              <a:gd name="connsiteY83" fmla="*/ 879480 h 1129665"/>
              <a:gd name="connsiteX84" fmla="*/ 287935 w 1308535"/>
              <a:gd name="connsiteY84" fmla="*/ 781704 h 1129665"/>
              <a:gd name="connsiteX85" fmla="*/ 190159 w 1308535"/>
              <a:gd name="connsiteY85" fmla="*/ 909720 h 1129665"/>
              <a:gd name="connsiteX86" fmla="*/ 287935 w 1308535"/>
              <a:gd name="connsiteY86" fmla="*/ 1007496 h 1129665"/>
              <a:gd name="connsiteX87" fmla="*/ 287935 w 1308535"/>
              <a:gd name="connsiteY87" fmla="*/ 1099426 h 1129665"/>
              <a:gd name="connsiteX88" fmla="*/ 100800 w 1308535"/>
              <a:gd name="connsiteY88" fmla="*/ 1099426 h 1129665"/>
              <a:gd name="connsiteX89" fmla="*/ 287935 w 1308535"/>
              <a:gd name="connsiteY89" fmla="*/ 976853 h 1129665"/>
              <a:gd name="connsiteX90" fmla="*/ 220767 w 1308535"/>
              <a:gd name="connsiteY90" fmla="*/ 879445 h 1129665"/>
              <a:gd name="connsiteX91" fmla="*/ 318175 w 1308535"/>
              <a:gd name="connsiteY91" fmla="*/ 812282 h 1129665"/>
              <a:gd name="connsiteX92" fmla="*/ 385343 w 1308535"/>
              <a:gd name="connsiteY92" fmla="*/ 909685 h 1129665"/>
              <a:gd name="connsiteX93" fmla="*/ 318175 w 1308535"/>
              <a:gd name="connsiteY93" fmla="*/ 976853 h 1129665"/>
              <a:gd name="connsiteX94" fmla="*/ 318175 w 1308535"/>
              <a:gd name="connsiteY94" fmla="*/ 872273 h 1129665"/>
              <a:gd name="connsiteX95" fmla="*/ 287935 w 1308535"/>
              <a:gd name="connsiteY95" fmla="*/ 872273 h 1129665"/>
              <a:gd name="connsiteX96" fmla="*/ 527738 w 1308535"/>
              <a:gd name="connsiteY96" fmla="*/ 1099426 h 1129665"/>
              <a:gd name="connsiteX97" fmla="*/ 527738 w 1308535"/>
              <a:gd name="connsiteY97" fmla="*/ 757915 h 1129665"/>
              <a:gd name="connsiteX98" fmla="*/ 793246 w 1308535"/>
              <a:gd name="connsiteY98" fmla="*/ 757915 h 1129665"/>
              <a:gd name="connsiteX99" fmla="*/ 793246 w 1308535"/>
              <a:gd name="connsiteY99" fmla="*/ 1099426 h 1129665"/>
              <a:gd name="connsiteX100" fmla="*/ 401738 w 1308535"/>
              <a:gd name="connsiteY100" fmla="*/ 683475 h 1129665"/>
              <a:gd name="connsiteX101" fmla="*/ 348718 w 1308535"/>
              <a:gd name="connsiteY101" fmla="*/ 683475 h 1129665"/>
              <a:gd name="connsiteX102" fmla="*/ 348718 w 1308535"/>
              <a:gd name="connsiteY102" fmla="*/ 653235 h 1129665"/>
              <a:gd name="connsiteX103" fmla="*/ 401839 w 1308535"/>
              <a:gd name="connsiteY103" fmla="*/ 653235 h 1129665"/>
              <a:gd name="connsiteX104" fmla="*/ 497498 w 1308535"/>
              <a:gd name="connsiteY104" fmla="*/ 683475 h 1129665"/>
              <a:gd name="connsiteX105" fmla="*/ 444377 w 1308535"/>
              <a:gd name="connsiteY105" fmla="*/ 683475 h 1129665"/>
              <a:gd name="connsiteX106" fmla="*/ 444377 w 1308535"/>
              <a:gd name="connsiteY106" fmla="*/ 653235 h 1129665"/>
              <a:gd name="connsiteX107" fmla="*/ 497549 w 1308535"/>
              <a:gd name="connsiteY107" fmla="*/ 653235 h 1129665"/>
              <a:gd name="connsiteX108" fmla="*/ 593258 w 1308535"/>
              <a:gd name="connsiteY108" fmla="*/ 683475 h 1129665"/>
              <a:gd name="connsiteX109" fmla="*/ 540036 w 1308535"/>
              <a:gd name="connsiteY109" fmla="*/ 683475 h 1129665"/>
              <a:gd name="connsiteX110" fmla="*/ 540036 w 1308535"/>
              <a:gd name="connsiteY110" fmla="*/ 653235 h 1129665"/>
              <a:gd name="connsiteX111" fmla="*/ 593208 w 1308535"/>
              <a:gd name="connsiteY111" fmla="*/ 653235 h 1129665"/>
              <a:gd name="connsiteX112" fmla="*/ 401738 w 1308535"/>
              <a:gd name="connsiteY112" fmla="*/ 579146 h 1129665"/>
              <a:gd name="connsiteX113" fmla="*/ 348718 w 1308535"/>
              <a:gd name="connsiteY113" fmla="*/ 579146 h 1129665"/>
              <a:gd name="connsiteX114" fmla="*/ 348718 w 1308535"/>
              <a:gd name="connsiteY114" fmla="*/ 548906 h 1129665"/>
              <a:gd name="connsiteX115" fmla="*/ 401839 w 1308535"/>
              <a:gd name="connsiteY115" fmla="*/ 548906 h 1129665"/>
              <a:gd name="connsiteX116" fmla="*/ 497498 w 1308535"/>
              <a:gd name="connsiteY116" fmla="*/ 579146 h 1129665"/>
              <a:gd name="connsiteX117" fmla="*/ 444377 w 1308535"/>
              <a:gd name="connsiteY117" fmla="*/ 579146 h 1129665"/>
              <a:gd name="connsiteX118" fmla="*/ 444377 w 1308535"/>
              <a:gd name="connsiteY118" fmla="*/ 548906 h 1129665"/>
              <a:gd name="connsiteX119" fmla="*/ 497549 w 1308535"/>
              <a:gd name="connsiteY119" fmla="*/ 548906 h 1129665"/>
              <a:gd name="connsiteX120" fmla="*/ 593258 w 1308535"/>
              <a:gd name="connsiteY120" fmla="*/ 579146 h 1129665"/>
              <a:gd name="connsiteX121" fmla="*/ 540036 w 1308535"/>
              <a:gd name="connsiteY121" fmla="*/ 579146 h 1129665"/>
              <a:gd name="connsiteX122" fmla="*/ 540036 w 1308535"/>
              <a:gd name="connsiteY122" fmla="*/ 548906 h 1129665"/>
              <a:gd name="connsiteX123" fmla="*/ 593208 w 1308535"/>
              <a:gd name="connsiteY123" fmla="*/ 548906 h 1129665"/>
              <a:gd name="connsiteX124" fmla="*/ 497498 w 1308535"/>
              <a:gd name="connsiteY124" fmla="*/ 474818 h 1129665"/>
              <a:gd name="connsiteX125" fmla="*/ 444377 w 1308535"/>
              <a:gd name="connsiteY125" fmla="*/ 474818 h 1129665"/>
              <a:gd name="connsiteX126" fmla="*/ 444377 w 1308535"/>
              <a:gd name="connsiteY126" fmla="*/ 444578 h 1129665"/>
              <a:gd name="connsiteX127" fmla="*/ 497549 w 1308535"/>
              <a:gd name="connsiteY127" fmla="*/ 444578 h 1129665"/>
              <a:gd name="connsiteX128" fmla="*/ 593258 w 1308535"/>
              <a:gd name="connsiteY128" fmla="*/ 474818 h 1129665"/>
              <a:gd name="connsiteX129" fmla="*/ 540036 w 1308535"/>
              <a:gd name="connsiteY129" fmla="*/ 474818 h 1129665"/>
              <a:gd name="connsiteX130" fmla="*/ 540036 w 1308535"/>
              <a:gd name="connsiteY130" fmla="*/ 444578 h 1129665"/>
              <a:gd name="connsiteX131" fmla="*/ 593208 w 1308535"/>
              <a:gd name="connsiteY131" fmla="*/ 444578 h 1129665"/>
              <a:gd name="connsiteX132" fmla="*/ 821772 w 1308535"/>
              <a:gd name="connsiteY132" fmla="*/ 264247 h 1129665"/>
              <a:gd name="connsiteX133" fmla="*/ 738511 w 1308535"/>
              <a:gd name="connsiteY133" fmla="*/ 264247 h 1129665"/>
              <a:gd name="connsiteX134" fmla="*/ 738511 w 1308535"/>
              <a:gd name="connsiteY134" fmla="*/ 234007 h 1129665"/>
              <a:gd name="connsiteX135" fmla="*/ 821722 w 1308535"/>
              <a:gd name="connsiteY135" fmla="*/ 234007 h 1129665"/>
              <a:gd name="connsiteX136" fmla="*/ 971460 w 1308535"/>
              <a:gd name="connsiteY136" fmla="*/ 264247 h 1129665"/>
              <a:gd name="connsiteX137" fmla="*/ 888199 w 1308535"/>
              <a:gd name="connsiteY137" fmla="*/ 264247 h 1129665"/>
              <a:gd name="connsiteX138" fmla="*/ 888199 w 1308535"/>
              <a:gd name="connsiteY138" fmla="*/ 234007 h 1129665"/>
              <a:gd name="connsiteX139" fmla="*/ 971410 w 1308535"/>
              <a:gd name="connsiteY139" fmla="*/ 234007 h 1129665"/>
              <a:gd name="connsiteX140" fmla="*/ 821772 w 1308535"/>
              <a:gd name="connsiteY140" fmla="*/ 370490 h 1129665"/>
              <a:gd name="connsiteX141" fmla="*/ 738511 w 1308535"/>
              <a:gd name="connsiteY141" fmla="*/ 370490 h 1129665"/>
              <a:gd name="connsiteX142" fmla="*/ 738511 w 1308535"/>
              <a:gd name="connsiteY142" fmla="*/ 340250 h 1129665"/>
              <a:gd name="connsiteX143" fmla="*/ 821722 w 1308535"/>
              <a:gd name="connsiteY143" fmla="*/ 340250 h 1129665"/>
              <a:gd name="connsiteX144" fmla="*/ 971460 w 1308535"/>
              <a:gd name="connsiteY144" fmla="*/ 370490 h 1129665"/>
              <a:gd name="connsiteX145" fmla="*/ 888199 w 1308535"/>
              <a:gd name="connsiteY145" fmla="*/ 370490 h 1129665"/>
              <a:gd name="connsiteX146" fmla="*/ 888199 w 1308535"/>
              <a:gd name="connsiteY146" fmla="*/ 340250 h 1129665"/>
              <a:gd name="connsiteX147" fmla="*/ 971410 w 1308535"/>
              <a:gd name="connsiteY147" fmla="*/ 340250 h 1129665"/>
              <a:gd name="connsiteX148" fmla="*/ 821722 w 1308535"/>
              <a:gd name="connsiteY148" fmla="*/ 461513 h 1129665"/>
              <a:gd name="connsiteX149" fmla="*/ 738511 w 1308535"/>
              <a:gd name="connsiteY149" fmla="*/ 461513 h 1129665"/>
              <a:gd name="connsiteX150" fmla="*/ 738511 w 1308535"/>
              <a:gd name="connsiteY150" fmla="*/ 431273 h 1129665"/>
              <a:gd name="connsiteX151" fmla="*/ 821722 w 1308535"/>
              <a:gd name="connsiteY151" fmla="*/ 431273 h 1129665"/>
              <a:gd name="connsiteX152" fmla="*/ 971410 w 1308535"/>
              <a:gd name="connsiteY152" fmla="*/ 461513 h 1129665"/>
              <a:gd name="connsiteX153" fmla="*/ 888199 w 1308535"/>
              <a:gd name="connsiteY153" fmla="*/ 461513 h 1129665"/>
              <a:gd name="connsiteX154" fmla="*/ 888199 w 1308535"/>
              <a:gd name="connsiteY154" fmla="*/ 431273 h 1129665"/>
              <a:gd name="connsiteX155" fmla="*/ 971410 w 1308535"/>
              <a:gd name="connsiteY155" fmla="*/ 431273 h 1129665"/>
              <a:gd name="connsiteX156" fmla="*/ 821722 w 1308535"/>
              <a:gd name="connsiteY156" fmla="*/ 567756 h 1129665"/>
              <a:gd name="connsiteX157" fmla="*/ 738511 w 1308535"/>
              <a:gd name="connsiteY157" fmla="*/ 567756 h 1129665"/>
              <a:gd name="connsiteX158" fmla="*/ 738511 w 1308535"/>
              <a:gd name="connsiteY158" fmla="*/ 537516 h 1129665"/>
              <a:gd name="connsiteX159" fmla="*/ 821722 w 1308535"/>
              <a:gd name="connsiteY159" fmla="*/ 537516 h 1129665"/>
              <a:gd name="connsiteX160" fmla="*/ 971410 w 1308535"/>
              <a:gd name="connsiteY160" fmla="*/ 567756 h 1129665"/>
              <a:gd name="connsiteX161" fmla="*/ 888199 w 1308535"/>
              <a:gd name="connsiteY161" fmla="*/ 567756 h 1129665"/>
              <a:gd name="connsiteX162" fmla="*/ 888199 w 1308535"/>
              <a:gd name="connsiteY162" fmla="*/ 537516 h 1129665"/>
              <a:gd name="connsiteX163" fmla="*/ 971410 w 1308535"/>
              <a:gd name="connsiteY163" fmla="*/ 537516 h 1129665"/>
              <a:gd name="connsiteX164" fmla="*/ 738511 w 1308535"/>
              <a:gd name="connsiteY164" fmla="*/ 636199 h 1129665"/>
              <a:gd name="connsiteX165" fmla="*/ 821722 w 1308535"/>
              <a:gd name="connsiteY165" fmla="*/ 636199 h 1129665"/>
              <a:gd name="connsiteX166" fmla="*/ 821722 w 1308535"/>
              <a:gd name="connsiteY166" fmla="*/ 666439 h 1129665"/>
              <a:gd name="connsiteX167" fmla="*/ 738511 w 1308535"/>
              <a:gd name="connsiteY167" fmla="*/ 666439 h 1129665"/>
              <a:gd name="connsiteX168" fmla="*/ 888199 w 1308535"/>
              <a:gd name="connsiteY168" fmla="*/ 636199 h 1129665"/>
              <a:gd name="connsiteX169" fmla="*/ 971410 w 1308535"/>
              <a:gd name="connsiteY169" fmla="*/ 636199 h 1129665"/>
              <a:gd name="connsiteX170" fmla="*/ 971410 w 1308535"/>
              <a:gd name="connsiteY170" fmla="*/ 666439 h 1129665"/>
              <a:gd name="connsiteX171" fmla="*/ 888199 w 1308535"/>
              <a:gd name="connsiteY171" fmla="*/ 666439 h 1129665"/>
              <a:gd name="connsiteX172" fmla="*/ 593208 w 1308535"/>
              <a:gd name="connsiteY172" fmla="*/ 370339 h 1129665"/>
              <a:gd name="connsiteX173" fmla="*/ 540036 w 1308535"/>
              <a:gd name="connsiteY173" fmla="*/ 370339 h 1129665"/>
              <a:gd name="connsiteX174" fmla="*/ 540036 w 1308535"/>
              <a:gd name="connsiteY174" fmla="*/ 340099 h 1129665"/>
              <a:gd name="connsiteX175" fmla="*/ 593208 w 1308535"/>
              <a:gd name="connsiteY175" fmla="*/ 340099 h 1129665"/>
              <a:gd name="connsiteX176" fmla="*/ 586656 w 1308535"/>
              <a:gd name="connsiteY176" fmla="*/ 811390 h 1129665"/>
              <a:gd name="connsiteX177" fmla="*/ 626674 w 1308535"/>
              <a:gd name="connsiteY177" fmla="*/ 811390 h 1129665"/>
              <a:gd name="connsiteX178" fmla="*/ 626674 w 1308535"/>
              <a:gd name="connsiteY178" fmla="*/ 841630 h 1129665"/>
              <a:gd name="connsiteX179" fmla="*/ 586656 w 1308535"/>
              <a:gd name="connsiteY179" fmla="*/ 841630 h 1129665"/>
              <a:gd name="connsiteX180" fmla="*/ 687053 w 1308535"/>
              <a:gd name="connsiteY180" fmla="*/ 811390 h 1129665"/>
              <a:gd name="connsiteX181" fmla="*/ 727070 w 1308535"/>
              <a:gd name="connsiteY181" fmla="*/ 811390 h 1129665"/>
              <a:gd name="connsiteX182" fmla="*/ 727070 w 1308535"/>
              <a:gd name="connsiteY182" fmla="*/ 841630 h 1129665"/>
              <a:gd name="connsiteX183" fmla="*/ 687053 w 1308535"/>
              <a:gd name="connsiteY183" fmla="*/ 841630 h 1129665"/>
              <a:gd name="connsiteX184" fmla="*/ 586656 w 1308535"/>
              <a:gd name="connsiteY184" fmla="*/ 876204 h 1129665"/>
              <a:gd name="connsiteX185" fmla="*/ 626674 w 1308535"/>
              <a:gd name="connsiteY185" fmla="*/ 876204 h 1129665"/>
              <a:gd name="connsiteX186" fmla="*/ 626674 w 1308535"/>
              <a:gd name="connsiteY186" fmla="*/ 906444 h 1129665"/>
              <a:gd name="connsiteX187" fmla="*/ 586656 w 1308535"/>
              <a:gd name="connsiteY187" fmla="*/ 906444 h 1129665"/>
              <a:gd name="connsiteX188" fmla="*/ 687053 w 1308535"/>
              <a:gd name="connsiteY188" fmla="*/ 876204 h 1129665"/>
              <a:gd name="connsiteX189" fmla="*/ 727070 w 1308535"/>
              <a:gd name="connsiteY189" fmla="*/ 876204 h 1129665"/>
              <a:gd name="connsiteX190" fmla="*/ 727070 w 1308535"/>
              <a:gd name="connsiteY190" fmla="*/ 906444 h 1129665"/>
              <a:gd name="connsiteX191" fmla="*/ 687053 w 1308535"/>
              <a:gd name="connsiteY191" fmla="*/ 906444 h 1129665"/>
              <a:gd name="connsiteX192" fmla="*/ 586656 w 1308535"/>
              <a:gd name="connsiteY192" fmla="*/ 941019 h 1129665"/>
              <a:gd name="connsiteX193" fmla="*/ 626674 w 1308535"/>
              <a:gd name="connsiteY193" fmla="*/ 941019 h 1129665"/>
              <a:gd name="connsiteX194" fmla="*/ 626674 w 1308535"/>
              <a:gd name="connsiteY194" fmla="*/ 971259 h 1129665"/>
              <a:gd name="connsiteX195" fmla="*/ 586656 w 1308535"/>
              <a:gd name="connsiteY195" fmla="*/ 971259 h 1129665"/>
              <a:gd name="connsiteX196" fmla="*/ 687053 w 1308535"/>
              <a:gd name="connsiteY196" fmla="*/ 941019 h 1129665"/>
              <a:gd name="connsiteX197" fmla="*/ 727070 w 1308535"/>
              <a:gd name="connsiteY197" fmla="*/ 941019 h 1129665"/>
              <a:gd name="connsiteX198" fmla="*/ 727070 w 1308535"/>
              <a:gd name="connsiteY198" fmla="*/ 971259 h 1129665"/>
              <a:gd name="connsiteX199" fmla="*/ 687053 w 1308535"/>
              <a:gd name="connsiteY199" fmla="*/ 971259 h 1129665"/>
              <a:gd name="connsiteX200" fmla="*/ 586656 w 1308535"/>
              <a:gd name="connsiteY200" fmla="*/ 1005833 h 1129665"/>
              <a:gd name="connsiteX201" fmla="*/ 626674 w 1308535"/>
              <a:gd name="connsiteY201" fmla="*/ 1005833 h 1129665"/>
              <a:gd name="connsiteX202" fmla="*/ 626674 w 1308535"/>
              <a:gd name="connsiteY202" fmla="*/ 1036073 h 1129665"/>
              <a:gd name="connsiteX203" fmla="*/ 586656 w 1308535"/>
              <a:gd name="connsiteY203" fmla="*/ 1036073 h 1129665"/>
              <a:gd name="connsiteX204" fmla="*/ 687053 w 1308535"/>
              <a:gd name="connsiteY204" fmla="*/ 1005833 h 1129665"/>
              <a:gd name="connsiteX205" fmla="*/ 727070 w 1308535"/>
              <a:gd name="connsiteY205" fmla="*/ 1005833 h 1129665"/>
              <a:gd name="connsiteX206" fmla="*/ 727070 w 1308535"/>
              <a:gd name="connsiteY206" fmla="*/ 1036073 h 1129665"/>
              <a:gd name="connsiteX207" fmla="*/ 687053 w 1308535"/>
              <a:gd name="connsiteY207" fmla="*/ 1036073 h 1129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</a:cxnLst>
            <a:rect l="l" t="t" r="r" b="b"/>
            <a:pathLst>
              <a:path w="1308535" h="1129665">
                <a:moveTo>
                  <a:pt x="1021356" y="1099426"/>
                </a:moveTo>
                <a:lnTo>
                  <a:pt x="1021356" y="1007496"/>
                </a:lnTo>
                <a:cubicBezTo>
                  <a:pt x="1083706" y="999145"/>
                  <a:pt x="1127483" y="941830"/>
                  <a:pt x="1119132" y="879480"/>
                </a:cubicBezTo>
                <a:cubicBezTo>
                  <a:pt x="1110781" y="817130"/>
                  <a:pt x="1053466" y="773353"/>
                  <a:pt x="991116" y="781704"/>
                </a:cubicBezTo>
                <a:cubicBezTo>
                  <a:pt x="928766" y="790055"/>
                  <a:pt x="884989" y="847370"/>
                  <a:pt x="893340" y="909720"/>
                </a:cubicBezTo>
                <a:cubicBezTo>
                  <a:pt x="900159" y="960629"/>
                  <a:pt x="940207" y="1000677"/>
                  <a:pt x="991116" y="1007496"/>
                </a:cubicBezTo>
                <a:lnTo>
                  <a:pt x="991116" y="1099426"/>
                </a:lnTo>
                <a:lnTo>
                  <a:pt x="823486" y="1099426"/>
                </a:lnTo>
                <a:lnTo>
                  <a:pt x="823486" y="742795"/>
                </a:lnTo>
                <a:cubicBezTo>
                  <a:pt x="823486" y="734444"/>
                  <a:pt x="816717" y="727675"/>
                  <a:pt x="808366" y="727675"/>
                </a:cubicBezTo>
                <a:lnTo>
                  <a:pt x="675612" y="727675"/>
                </a:lnTo>
                <a:lnTo>
                  <a:pt x="675612" y="148075"/>
                </a:lnTo>
                <a:lnTo>
                  <a:pt x="1025086" y="148075"/>
                </a:lnTo>
                <a:lnTo>
                  <a:pt x="1025086" y="742795"/>
                </a:lnTo>
                <a:lnTo>
                  <a:pt x="1055326" y="742795"/>
                </a:lnTo>
                <a:lnTo>
                  <a:pt x="1055326" y="658879"/>
                </a:lnTo>
                <a:lnTo>
                  <a:pt x="1201788" y="802217"/>
                </a:lnTo>
                <a:lnTo>
                  <a:pt x="1201788" y="1037434"/>
                </a:lnTo>
                <a:lnTo>
                  <a:pt x="1232028" y="1037434"/>
                </a:lnTo>
                <a:lnTo>
                  <a:pt x="1232028" y="795866"/>
                </a:lnTo>
                <a:cubicBezTo>
                  <a:pt x="1232023" y="791809"/>
                  <a:pt x="1230390" y="787923"/>
                  <a:pt x="1227492" y="785081"/>
                </a:cubicBezTo>
                <a:lnTo>
                  <a:pt x="1055326" y="616543"/>
                </a:lnTo>
                <a:lnTo>
                  <a:pt x="1055326" y="132703"/>
                </a:lnTo>
                <a:cubicBezTo>
                  <a:pt x="1055326" y="124352"/>
                  <a:pt x="1048557" y="117583"/>
                  <a:pt x="1040206" y="117583"/>
                </a:cubicBezTo>
                <a:lnTo>
                  <a:pt x="997970" y="117583"/>
                </a:lnTo>
                <a:lnTo>
                  <a:pt x="997970" y="64008"/>
                </a:lnTo>
                <a:cubicBezTo>
                  <a:pt x="997970" y="55657"/>
                  <a:pt x="991202" y="48888"/>
                  <a:pt x="982850" y="48888"/>
                </a:cubicBezTo>
                <a:lnTo>
                  <a:pt x="873482" y="48888"/>
                </a:lnTo>
                <a:lnTo>
                  <a:pt x="873482" y="0"/>
                </a:lnTo>
                <a:lnTo>
                  <a:pt x="843242" y="0"/>
                </a:lnTo>
                <a:lnTo>
                  <a:pt x="843242" y="48888"/>
                </a:lnTo>
                <a:lnTo>
                  <a:pt x="727070" y="48888"/>
                </a:lnTo>
                <a:cubicBezTo>
                  <a:pt x="718719" y="48888"/>
                  <a:pt x="711950" y="55657"/>
                  <a:pt x="711950" y="64008"/>
                </a:cubicBezTo>
                <a:lnTo>
                  <a:pt x="711950" y="117634"/>
                </a:lnTo>
                <a:lnTo>
                  <a:pt x="660492" y="117634"/>
                </a:lnTo>
                <a:cubicBezTo>
                  <a:pt x="652141" y="117634"/>
                  <a:pt x="645372" y="124402"/>
                  <a:pt x="645372" y="132754"/>
                </a:cubicBezTo>
                <a:lnTo>
                  <a:pt x="645372" y="234007"/>
                </a:lnTo>
                <a:lnTo>
                  <a:pt x="451634" y="234007"/>
                </a:lnTo>
                <a:cubicBezTo>
                  <a:pt x="447305" y="233987"/>
                  <a:pt x="443177" y="235822"/>
                  <a:pt x="440294" y="239047"/>
                </a:cubicBezTo>
                <a:lnTo>
                  <a:pt x="270094" y="431273"/>
                </a:lnTo>
                <a:cubicBezTo>
                  <a:pt x="267639" y="434055"/>
                  <a:pt x="266293" y="437643"/>
                  <a:pt x="266314" y="441353"/>
                </a:cubicBezTo>
                <a:lnTo>
                  <a:pt x="266314" y="694159"/>
                </a:lnTo>
                <a:lnTo>
                  <a:pt x="145656" y="694159"/>
                </a:lnTo>
                <a:lnTo>
                  <a:pt x="145656" y="666490"/>
                </a:lnTo>
                <a:lnTo>
                  <a:pt x="204271" y="666490"/>
                </a:lnTo>
                <a:cubicBezTo>
                  <a:pt x="212623" y="666490"/>
                  <a:pt x="219391" y="659721"/>
                  <a:pt x="219391" y="651370"/>
                </a:cubicBezTo>
                <a:lnTo>
                  <a:pt x="219391" y="578290"/>
                </a:lnTo>
                <a:lnTo>
                  <a:pt x="189151" y="578290"/>
                </a:lnTo>
                <a:lnTo>
                  <a:pt x="189151" y="636350"/>
                </a:lnTo>
                <a:lnTo>
                  <a:pt x="130536" y="636350"/>
                </a:lnTo>
                <a:cubicBezTo>
                  <a:pt x="122185" y="636350"/>
                  <a:pt x="115416" y="643119"/>
                  <a:pt x="115416" y="651470"/>
                </a:cubicBezTo>
                <a:lnTo>
                  <a:pt x="115416" y="694260"/>
                </a:lnTo>
                <a:lnTo>
                  <a:pt x="85680" y="694260"/>
                </a:lnTo>
                <a:cubicBezTo>
                  <a:pt x="77329" y="694260"/>
                  <a:pt x="70560" y="701029"/>
                  <a:pt x="70560" y="709380"/>
                </a:cubicBezTo>
                <a:lnTo>
                  <a:pt x="70560" y="1099426"/>
                </a:lnTo>
                <a:lnTo>
                  <a:pt x="0" y="1099426"/>
                </a:lnTo>
                <a:lnTo>
                  <a:pt x="0" y="1129666"/>
                </a:lnTo>
                <a:lnTo>
                  <a:pt x="1308535" y="1129666"/>
                </a:lnTo>
                <a:lnTo>
                  <a:pt x="1308535" y="1099426"/>
                </a:lnTo>
                <a:close/>
                <a:moveTo>
                  <a:pt x="922572" y="894650"/>
                </a:moveTo>
                <a:cubicBezTo>
                  <a:pt x="922527" y="848444"/>
                  <a:pt x="959944" y="810951"/>
                  <a:pt x="1006150" y="810901"/>
                </a:cubicBezTo>
                <a:cubicBezTo>
                  <a:pt x="1052357" y="810855"/>
                  <a:pt x="1089855" y="848277"/>
                  <a:pt x="1089900" y="894484"/>
                </a:cubicBezTo>
                <a:cubicBezTo>
                  <a:pt x="1089940" y="934890"/>
                  <a:pt x="1061096" y="969550"/>
                  <a:pt x="1021356" y="976853"/>
                </a:cubicBezTo>
                <a:lnTo>
                  <a:pt x="1021356" y="872273"/>
                </a:lnTo>
                <a:lnTo>
                  <a:pt x="991116" y="872273"/>
                </a:lnTo>
                <a:lnTo>
                  <a:pt x="991116" y="976853"/>
                </a:lnTo>
                <a:cubicBezTo>
                  <a:pt x="951446" y="969545"/>
                  <a:pt x="922633" y="934986"/>
                  <a:pt x="922572" y="894650"/>
                </a:cubicBezTo>
                <a:close/>
                <a:moveTo>
                  <a:pt x="742190" y="79128"/>
                </a:moveTo>
                <a:lnTo>
                  <a:pt x="967730" y="79128"/>
                </a:lnTo>
                <a:lnTo>
                  <a:pt x="967730" y="117634"/>
                </a:lnTo>
                <a:lnTo>
                  <a:pt x="742190" y="117634"/>
                </a:lnTo>
                <a:close/>
                <a:moveTo>
                  <a:pt x="100800" y="724500"/>
                </a:moveTo>
                <a:lnTo>
                  <a:pt x="281333" y="724500"/>
                </a:lnTo>
                <a:cubicBezTo>
                  <a:pt x="289684" y="724500"/>
                  <a:pt x="296453" y="717731"/>
                  <a:pt x="296453" y="709380"/>
                </a:cubicBezTo>
                <a:lnTo>
                  <a:pt x="296453" y="447300"/>
                </a:lnTo>
                <a:lnTo>
                  <a:pt x="458338" y="264348"/>
                </a:lnTo>
                <a:lnTo>
                  <a:pt x="645271" y="264348"/>
                </a:lnTo>
                <a:lnTo>
                  <a:pt x="645271" y="727776"/>
                </a:lnTo>
                <a:lnTo>
                  <a:pt x="512618" y="727776"/>
                </a:lnTo>
                <a:cubicBezTo>
                  <a:pt x="504267" y="727776"/>
                  <a:pt x="497498" y="734545"/>
                  <a:pt x="497498" y="742896"/>
                </a:cubicBezTo>
                <a:lnTo>
                  <a:pt x="497498" y="1099526"/>
                </a:lnTo>
                <a:lnTo>
                  <a:pt x="318175" y="1099526"/>
                </a:lnTo>
                <a:lnTo>
                  <a:pt x="318175" y="1007496"/>
                </a:lnTo>
                <a:cubicBezTo>
                  <a:pt x="380525" y="999145"/>
                  <a:pt x="424303" y="941830"/>
                  <a:pt x="415951" y="879480"/>
                </a:cubicBezTo>
                <a:cubicBezTo>
                  <a:pt x="407600" y="817130"/>
                  <a:pt x="350285" y="773353"/>
                  <a:pt x="287935" y="781704"/>
                </a:cubicBezTo>
                <a:cubicBezTo>
                  <a:pt x="225585" y="790055"/>
                  <a:pt x="181808" y="847370"/>
                  <a:pt x="190159" y="909720"/>
                </a:cubicBezTo>
                <a:cubicBezTo>
                  <a:pt x="196978" y="960629"/>
                  <a:pt x="237026" y="1000677"/>
                  <a:pt x="287935" y="1007496"/>
                </a:cubicBezTo>
                <a:lnTo>
                  <a:pt x="287935" y="1099426"/>
                </a:lnTo>
                <a:lnTo>
                  <a:pt x="100800" y="1099426"/>
                </a:lnTo>
                <a:close/>
                <a:moveTo>
                  <a:pt x="287935" y="976853"/>
                </a:moveTo>
                <a:cubicBezTo>
                  <a:pt x="242490" y="968502"/>
                  <a:pt x="212416" y="924890"/>
                  <a:pt x="220767" y="879445"/>
                </a:cubicBezTo>
                <a:cubicBezTo>
                  <a:pt x="229118" y="833999"/>
                  <a:pt x="272730" y="803930"/>
                  <a:pt x="318175" y="812282"/>
                </a:cubicBezTo>
                <a:cubicBezTo>
                  <a:pt x="363621" y="820633"/>
                  <a:pt x="393695" y="864239"/>
                  <a:pt x="385343" y="909685"/>
                </a:cubicBezTo>
                <a:cubicBezTo>
                  <a:pt x="379063" y="943846"/>
                  <a:pt x="352336" y="970578"/>
                  <a:pt x="318175" y="976853"/>
                </a:cubicBezTo>
                <a:lnTo>
                  <a:pt x="318175" y="872273"/>
                </a:lnTo>
                <a:lnTo>
                  <a:pt x="287935" y="872273"/>
                </a:lnTo>
                <a:close/>
                <a:moveTo>
                  <a:pt x="527738" y="1099426"/>
                </a:moveTo>
                <a:lnTo>
                  <a:pt x="527738" y="757915"/>
                </a:lnTo>
                <a:lnTo>
                  <a:pt x="793246" y="757915"/>
                </a:lnTo>
                <a:lnTo>
                  <a:pt x="793246" y="1099426"/>
                </a:lnTo>
                <a:close/>
                <a:moveTo>
                  <a:pt x="401738" y="683475"/>
                </a:moveTo>
                <a:lnTo>
                  <a:pt x="348718" y="683475"/>
                </a:lnTo>
                <a:lnTo>
                  <a:pt x="348718" y="653235"/>
                </a:lnTo>
                <a:lnTo>
                  <a:pt x="401839" y="653235"/>
                </a:lnTo>
                <a:close/>
                <a:moveTo>
                  <a:pt x="497498" y="683475"/>
                </a:moveTo>
                <a:lnTo>
                  <a:pt x="444377" y="683475"/>
                </a:lnTo>
                <a:lnTo>
                  <a:pt x="444377" y="653235"/>
                </a:lnTo>
                <a:lnTo>
                  <a:pt x="497549" y="653235"/>
                </a:lnTo>
                <a:close/>
                <a:moveTo>
                  <a:pt x="593258" y="683475"/>
                </a:moveTo>
                <a:lnTo>
                  <a:pt x="540036" y="683475"/>
                </a:lnTo>
                <a:lnTo>
                  <a:pt x="540036" y="653235"/>
                </a:lnTo>
                <a:lnTo>
                  <a:pt x="593208" y="653235"/>
                </a:lnTo>
                <a:close/>
                <a:moveTo>
                  <a:pt x="401738" y="579146"/>
                </a:moveTo>
                <a:lnTo>
                  <a:pt x="348718" y="579146"/>
                </a:lnTo>
                <a:lnTo>
                  <a:pt x="348718" y="548906"/>
                </a:lnTo>
                <a:lnTo>
                  <a:pt x="401839" y="548906"/>
                </a:lnTo>
                <a:close/>
                <a:moveTo>
                  <a:pt x="497498" y="579146"/>
                </a:moveTo>
                <a:lnTo>
                  <a:pt x="444377" y="579146"/>
                </a:lnTo>
                <a:lnTo>
                  <a:pt x="444377" y="548906"/>
                </a:lnTo>
                <a:lnTo>
                  <a:pt x="497549" y="548906"/>
                </a:lnTo>
                <a:close/>
                <a:moveTo>
                  <a:pt x="593258" y="579146"/>
                </a:moveTo>
                <a:lnTo>
                  <a:pt x="540036" y="579146"/>
                </a:lnTo>
                <a:lnTo>
                  <a:pt x="540036" y="548906"/>
                </a:lnTo>
                <a:lnTo>
                  <a:pt x="593208" y="548906"/>
                </a:lnTo>
                <a:close/>
                <a:moveTo>
                  <a:pt x="497498" y="474818"/>
                </a:moveTo>
                <a:lnTo>
                  <a:pt x="444377" y="474818"/>
                </a:lnTo>
                <a:lnTo>
                  <a:pt x="444377" y="444578"/>
                </a:lnTo>
                <a:lnTo>
                  <a:pt x="497549" y="444578"/>
                </a:lnTo>
                <a:close/>
                <a:moveTo>
                  <a:pt x="593258" y="474818"/>
                </a:moveTo>
                <a:lnTo>
                  <a:pt x="540036" y="474818"/>
                </a:lnTo>
                <a:lnTo>
                  <a:pt x="540036" y="444578"/>
                </a:lnTo>
                <a:lnTo>
                  <a:pt x="593208" y="444578"/>
                </a:lnTo>
                <a:close/>
                <a:moveTo>
                  <a:pt x="821772" y="264247"/>
                </a:moveTo>
                <a:lnTo>
                  <a:pt x="738511" y="264247"/>
                </a:lnTo>
                <a:lnTo>
                  <a:pt x="738511" y="234007"/>
                </a:lnTo>
                <a:lnTo>
                  <a:pt x="821722" y="234007"/>
                </a:lnTo>
                <a:close/>
                <a:moveTo>
                  <a:pt x="971460" y="264247"/>
                </a:moveTo>
                <a:lnTo>
                  <a:pt x="888199" y="264247"/>
                </a:lnTo>
                <a:lnTo>
                  <a:pt x="888199" y="234007"/>
                </a:lnTo>
                <a:lnTo>
                  <a:pt x="971410" y="234007"/>
                </a:lnTo>
                <a:close/>
                <a:moveTo>
                  <a:pt x="821772" y="370490"/>
                </a:moveTo>
                <a:lnTo>
                  <a:pt x="738511" y="370490"/>
                </a:lnTo>
                <a:lnTo>
                  <a:pt x="738511" y="340250"/>
                </a:lnTo>
                <a:lnTo>
                  <a:pt x="821722" y="340250"/>
                </a:lnTo>
                <a:close/>
                <a:moveTo>
                  <a:pt x="971460" y="370490"/>
                </a:moveTo>
                <a:lnTo>
                  <a:pt x="888199" y="370490"/>
                </a:lnTo>
                <a:lnTo>
                  <a:pt x="888199" y="340250"/>
                </a:lnTo>
                <a:lnTo>
                  <a:pt x="971410" y="340250"/>
                </a:lnTo>
                <a:close/>
                <a:moveTo>
                  <a:pt x="821722" y="461513"/>
                </a:moveTo>
                <a:lnTo>
                  <a:pt x="738511" y="461513"/>
                </a:lnTo>
                <a:lnTo>
                  <a:pt x="738511" y="431273"/>
                </a:lnTo>
                <a:lnTo>
                  <a:pt x="821722" y="431273"/>
                </a:lnTo>
                <a:close/>
                <a:moveTo>
                  <a:pt x="971410" y="461513"/>
                </a:moveTo>
                <a:lnTo>
                  <a:pt x="888199" y="461513"/>
                </a:lnTo>
                <a:lnTo>
                  <a:pt x="888199" y="431273"/>
                </a:lnTo>
                <a:lnTo>
                  <a:pt x="971410" y="431273"/>
                </a:lnTo>
                <a:close/>
                <a:moveTo>
                  <a:pt x="821722" y="567756"/>
                </a:moveTo>
                <a:lnTo>
                  <a:pt x="738511" y="567756"/>
                </a:lnTo>
                <a:lnTo>
                  <a:pt x="738511" y="537516"/>
                </a:lnTo>
                <a:lnTo>
                  <a:pt x="821722" y="537516"/>
                </a:lnTo>
                <a:close/>
                <a:moveTo>
                  <a:pt x="971410" y="567756"/>
                </a:moveTo>
                <a:lnTo>
                  <a:pt x="888199" y="567756"/>
                </a:lnTo>
                <a:lnTo>
                  <a:pt x="888199" y="537516"/>
                </a:lnTo>
                <a:lnTo>
                  <a:pt x="971410" y="537516"/>
                </a:lnTo>
                <a:close/>
                <a:moveTo>
                  <a:pt x="738511" y="636199"/>
                </a:moveTo>
                <a:lnTo>
                  <a:pt x="821722" y="636199"/>
                </a:lnTo>
                <a:lnTo>
                  <a:pt x="821722" y="666439"/>
                </a:lnTo>
                <a:lnTo>
                  <a:pt x="738511" y="666439"/>
                </a:lnTo>
                <a:close/>
                <a:moveTo>
                  <a:pt x="888199" y="636199"/>
                </a:moveTo>
                <a:lnTo>
                  <a:pt x="971410" y="636199"/>
                </a:lnTo>
                <a:lnTo>
                  <a:pt x="971410" y="666439"/>
                </a:lnTo>
                <a:lnTo>
                  <a:pt x="888199" y="666439"/>
                </a:lnTo>
                <a:close/>
                <a:moveTo>
                  <a:pt x="593208" y="370339"/>
                </a:moveTo>
                <a:lnTo>
                  <a:pt x="540036" y="370339"/>
                </a:lnTo>
                <a:lnTo>
                  <a:pt x="540036" y="340099"/>
                </a:lnTo>
                <a:lnTo>
                  <a:pt x="593208" y="340099"/>
                </a:lnTo>
                <a:close/>
                <a:moveTo>
                  <a:pt x="586656" y="811390"/>
                </a:moveTo>
                <a:lnTo>
                  <a:pt x="626674" y="811390"/>
                </a:lnTo>
                <a:lnTo>
                  <a:pt x="626674" y="841630"/>
                </a:lnTo>
                <a:lnTo>
                  <a:pt x="586656" y="841630"/>
                </a:lnTo>
                <a:close/>
                <a:moveTo>
                  <a:pt x="687053" y="811390"/>
                </a:moveTo>
                <a:lnTo>
                  <a:pt x="727070" y="811390"/>
                </a:lnTo>
                <a:lnTo>
                  <a:pt x="727070" y="841630"/>
                </a:lnTo>
                <a:lnTo>
                  <a:pt x="687053" y="841630"/>
                </a:lnTo>
                <a:close/>
                <a:moveTo>
                  <a:pt x="586656" y="876204"/>
                </a:moveTo>
                <a:lnTo>
                  <a:pt x="626674" y="876204"/>
                </a:lnTo>
                <a:lnTo>
                  <a:pt x="626674" y="906444"/>
                </a:lnTo>
                <a:lnTo>
                  <a:pt x="586656" y="906444"/>
                </a:lnTo>
                <a:close/>
                <a:moveTo>
                  <a:pt x="687053" y="876204"/>
                </a:moveTo>
                <a:lnTo>
                  <a:pt x="727070" y="876204"/>
                </a:lnTo>
                <a:lnTo>
                  <a:pt x="727070" y="906444"/>
                </a:lnTo>
                <a:lnTo>
                  <a:pt x="687053" y="906444"/>
                </a:lnTo>
                <a:close/>
                <a:moveTo>
                  <a:pt x="586656" y="941019"/>
                </a:moveTo>
                <a:lnTo>
                  <a:pt x="626674" y="941019"/>
                </a:lnTo>
                <a:lnTo>
                  <a:pt x="626674" y="971259"/>
                </a:lnTo>
                <a:lnTo>
                  <a:pt x="586656" y="971259"/>
                </a:lnTo>
                <a:close/>
                <a:moveTo>
                  <a:pt x="687053" y="941019"/>
                </a:moveTo>
                <a:lnTo>
                  <a:pt x="727070" y="941019"/>
                </a:lnTo>
                <a:lnTo>
                  <a:pt x="727070" y="971259"/>
                </a:lnTo>
                <a:lnTo>
                  <a:pt x="687053" y="971259"/>
                </a:lnTo>
                <a:close/>
                <a:moveTo>
                  <a:pt x="586656" y="1005833"/>
                </a:moveTo>
                <a:lnTo>
                  <a:pt x="626674" y="1005833"/>
                </a:lnTo>
                <a:lnTo>
                  <a:pt x="626674" y="1036073"/>
                </a:lnTo>
                <a:lnTo>
                  <a:pt x="586656" y="1036073"/>
                </a:lnTo>
                <a:close/>
                <a:moveTo>
                  <a:pt x="687053" y="1005833"/>
                </a:moveTo>
                <a:lnTo>
                  <a:pt x="727070" y="1005833"/>
                </a:lnTo>
                <a:lnTo>
                  <a:pt x="727070" y="1036073"/>
                </a:lnTo>
                <a:lnTo>
                  <a:pt x="687053" y="1036073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8522" tIns="29261" rIns="58522" bIns="29261" rtlCol="0" anchor="ctr"/>
          <a:lstStyle/>
          <a:p>
            <a:endParaRPr lang="de-DE" dirty="0"/>
          </a:p>
        </p:txBody>
      </p:sp>
      <p:sp>
        <p:nvSpPr>
          <p:cNvPr id="59" name="Textfeld 58"/>
          <p:cNvSpPr txBox="1"/>
          <p:nvPr/>
        </p:nvSpPr>
        <p:spPr>
          <a:xfrm rot="16200000">
            <a:off x="3818174" y="5282527"/>
            <a:ext cx="1802982" cy="408623"/>
          </a:xfrm>
          <a:prstGeom prst="round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Gebäude</a:t>
            </a:r>
            <a:endParaRPr lang="de-DE" b="1" dirty="0">
              <a:solidFill>
                <a:schemeClr val="bg1"/>
              </a:solidFill>
            </a:endParaRPr>
          </a:p>
        </p:txBody>
      </p:sp>
      <p:sp>
        <p:nvSpPr>
          <p:cNvPr id="71" name="Textfeld 70"/>
          <p:cNvSpPr txBox="1"/>
          <p:nvPr/>
        </p:nvSpPr>
        <p:spPr>
          <a:xfrm rot="16200000">
            <a:off x="6108908" y="2482935"/>
            <a:ext cx="3147144" cy="408623"/>
          </a:xfrm>
          <a:prstGeom prst="round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Dokumente</a:t>
            </a:r>
            <a:endParaRPr lang="de-DE" b="1" dirty="0">
              <a:solidFill>
                <a:schemeClr val="bg1"/>
              </a:solidFill>
            </a:endParaRPr>
          </a:p>
        </p:txBody>
      </p:sp>
      <p:sp>
        <p:nvSpPr>
          <p:cNvPr id="61" name="Graphic 1">
            <a:extLst>
              <a:ext uri="{FF2B5EF4-FFF2-40B4-BE49-F238E27FC236}">
                <a16:creationId xmlns:a16="http://schemas.microsoft.com/office/drawing/2014/main" id="{E2F06B57-039B-4425-A2C5-813B5B8EF3A4}"/>
              </a:ext>
            </a:extLst>
          </p:cNvPr>
          <p:cNvSpPr>
            <a:spLocks noChangeAspect="1"/>
          </p:cNvSpPr>
          <p:nvPr/>
        </p:nvSpPr>
        <p:spPr>
          <a:xfrm>
            <a:off x="8013582" y="1170548"/>
            <a:ext cx="691222" cy="648000"/>
          </a:xfrm>
          <a:custGeom>
            <a:avLst/>
            <a:gdLst>
              <a:gd name="connsiteX0" fmla="*/ 1479039 w 1479038"/>
              <a:gd name="connsiteY0" fmla="*/ 994442 h 1386554"/>
              <a:gd name="connsiteX1" fmla="*/ 1479039 w 1479038"/>
              <a:gd name="connsiteY1" fmla="*/ 146412 h 1386554"/>
              <a:gd name="connsiteX2" fmla="*/ 1463919 w 1479038"/>
              <a:gd name="connsiteY2" fmla="*/ 131292 h 1386554"/>
              <a:gd name="connsiteX3" fmla="*/ 1255464 w 1479038"/>
              <a:gd name="connsiteY3" fmla="*/ 131292 h 1386554"/>
              <a:gd name="connsiteX4" fmla="*/ 1255464 w 1479038"/>
              <a:gd name="connsiteY4" fmla="*/ 15372 h 1386554"/>
              <a:gd name="connsiteX5" fmla="*/ 1240344 w 1479038"/>
              <a:gd name="connsiteY5" fmla="*/ 252 h 1386554"/>
              <a:gd name="connsiteX6" fmla="*/ 1049681 w 1479038"/>
              <a:gd name="connsiteY6" fmla="*/ 252 h 1386554"/>
              <a:gd name="connsiteX7" fmla="*/ 1034561 w 1479038"/>
              <a:gd name="connsiteY7" fmla="*/ 15372 h 1386554"/>
              <a:gd name="connsiteX8" fmla="*/ 1034561 w 1479038"/>
              <a:gd name="connsiteY8" fmla="*/ 131292 h 1386554"/>
              <a:gd name="connsiteX9" fmla="*/ 555761 w 1479038"/>
              <a:gd name="connsiteY9" fmla="*/ 131292 h 1386554"/>
              <a:gd name="connsiteX10" fmla="*/ 555761 w 1479038"/>
              <a:gd name="connsiteY10" fmla="*/ 161532 h 1386554"/>
              <a:gd name="connsiteX11" fmla="*/ 1034561 w 1479038"/>
              <a:gd name="connsiteY11" fmla="*/ 161532 h 1386554"/>
              <a:gd name="connsiteX12" fmla="*/ 1034561 w 1479038"/>
              <a:gd name="connsiteY12" fmla="*/ 277704 h 1386554"/>
              <a:gd name="connsiteX13" fmla="*/ 1049681 w 1479038"/>
              <a:gd name="connsiteY13" fmla="*/ 292824 h 1386554"/>
              <a:gd name="connsiteX14" fmla="*/ 1240344 w 1479038"/>
              <a:gd name="connsiteY14" fmla="*/ 292824 h 1386554"/>
              <a:gd name="connsiteX15" fmla="*/ 1255464 w 1479038"/>
              <a:gd name="connsiteY15" fmla="*/ 277704 h 1386554"/>
              <a:gd name="connsiteX16" fmla="*/ 1255464 w 1479038"/>
              <a:gd name="connsiteY16" fmla="*/ 161532 h 1386554"/>
              <a:gd name="connsiteX17" fmla="*/ 1448799 w 1479038"/>
              <a:gd name="connsiteY17" fmla="*/ 161532 h 1386554"/>
              <a:gd name="connsiteX18" fmla="*/ 1448799 w 1479038"/>
              <a:gd name="connsiteY18" fmla="*/ 426787 h 1386554"/>
              <a:gd name="connsiteX19" fmla="*/ 30240 w 1479038"/>
              <a:gd name="connsiteY19" fmla="*/ 426787 h 1386554"/>
              <a:gd name="connsiteX20" fmla="*/ 30240 w 1479038"/>
              <a:gd name="connsiteY20" fmla="*/ 161532 h 1386554"/>
              <a:gd name="connsiteX21" fmla="*/ 223574 w 1479038"/>
              <a:gd name="connsiteY21" fmla="*/ 161532 h 1386554"/>
              <a:gd name="connsiteX22" fmla="*/ 223574 w 1479038"/>
              <a:gd name="connsiteY22" fmla="*/ 277704 h 1386554"/>
              <a:gd name="connsiteX23" fmla="*/ 238694 w 1479038"/>
              <a:gd name="connsiteY23" fmla="*/ 292824 h 1386554"/>
              <a:gd name="connsiteX24" fmla="*/ 429358 w 1479038"/>
              <a:gd name="connsiteY24" fmla="*/ 292824 h 1386554"/>
              <a:gd name="connsiteX25" fmla="*/ 444478 w 1479038"/>
              <a:gd name="connsiteY25" fmla="*/ 277704 h 1386554"/>
              <a:gd name="connsiteX26" fmla="*/ 444478 w 1479038"/>
              <a:gd name="connsiteY26" fmla="*/ 15120 h 1386554"/>
              <a:gd name="connsiteX27" fmla="*/ 429358 w 1479038"/>
              <a:gd name="connsiteY27" fmla="*/ 0 h 1386554"/>
              <a:gd name="connsiteX28" fmla="*/ 238694 w 1479038"/>
              <a:gd name="connsiteY28" fmla="*/ 0 h 1386554"/>
              <a:gd name="connsiteX29" fmla="*/ 223574 w 1479038"/>
              <a:gd name="connsiteY29" fmla="*/ 15120 h 1386554"/>
              <a:gd name="connsiteX30" fmla="*/ 223574 w 1479038"/>
              <a:gd name="connsiteY30" fmla="*/ 131040 h 1386554"/>
              <a:gd name="connsiteX31" fmla="*/ 15120 w 1479038"/>
              <a:gd name="connsiteY31" fmla="*/ 131040 h 1386554"/>
              <a:gd name="connsiteX32" fmla="*/ 0 w 1479038"/>
              <a:gd name="connsiteY32" fmla="*/ 146160 h 1386554"/>
              <a:gd name="connsiteX33" fmla="*/ 0 w 1479038"/>
              <a:gd name="connsiteY33" fmla="*/ 1371434 h 1386554"/>
              <a:gd name="connsiteX34" fmla="*/ 15120 w 1479038"/>
              <a:gd name="connsiteY34" fmla="*/ 1386554 h 1386554"/>
              <a:gd name="connsiteX35" fmla="*/ 1463919 w 1479038"/>
              <a:gd name="connsiteY35" fmla="*/ 1386554 h 1386554"/>
              <a:gd name="connsiteX36" fmla="*/ 1479039 w 1479038"/>
              <a:gd name="connsiteY36" fmla="*/ 1371434 h 1386554"/>
              <a:gd name="connsiteX37" fmla="*/ 1479039 w 1479038"/>
              <a:gd name="connsiteY37" fmla="*/ 1171750 h 1386554"/>
              <a:gd name="connsiteX38" fmla="*/ 1448799 w 1479038"/>
              <a:gd name="connsiteY38" fmla="*/ 1171750 h 1386554"/>
              <a:gd name="connsiteX39" fmla="*/ 1448799 w 1479038"/>
              <a:gd name="connsiteY39" fmla="*/ 1356415 h 1386554"/>
              <a:gd name="connsiteX40" fmla="*/ 30240 w 1479038"/>
              <a:gd name="connsiteY40" fmla="*/ 1356415 h 1386554"/>
              <a:gd name="connsiteX41" fmla="*/ 30240 w 1479038"/>
              <a:gd name="connsiteY41" fmla="*/ 457027 h 1386554"/>
              <a:gd name="connsiteX42" fmla="*/ 1448799 w 1479038"/>
              <a:gd name="connsiteY42" fmla="*/ 457027 h 1386554"/>
              <a:gd name="connsiteX43" fmla="*/ 1448799 w 1479038"/>
              <a:gd name="connsiteY43" fmla="*/ 994442 h 1386554"/>
              <a:gd name="connsiteX44" fmla="*/ 1225224 w 1479038"/>
              <a:gd name="connsiteY44" fmla="*/ 262584 h 1386554"/>
              <a:gd name="connsiteX45" fmla="*/ 1064801 w 1479038"/>
              <a:gd name="connsiteY45" fmla="*/ 262584 h 1386554"/>
              <a:gd name="connsiteX46" fmla="*/ 1064801 w 1479038"/>
              <a:gd name="connsiteY46" fmla="*/ 30240 h 1386554"/>
              <a:gd name="connsiteX47" fmla="*/ 1225224 w 1479038"/>
              <a:gd name="connsiteY47" fmla="*/ 30240 h 1386554"/>
              <a:gd name="connsiteX48" fmla="*/ 253814 w 1479038"/>
              <a:gd name="connsiteY48" fmla="*/ 30240 h 1386554"/>
              <a:gd name="connsiteX49" fmla="*/ 414238 w 1479038"/>
              <a:gd name="connsiteY49" fmla="*/ 30240 h 1386554"/>
              <a:gd name="connsiteX50" fmla="*/ 414238 w 1479038"/>
              <a:gd name="connsiteY50" fmla="*/ 262584 h 1386554"/>
              <a:gd name="connsiteX51" fmla="*/ 253814 w 1479038"/>
              <a:gd name="connsiteY51" fmla="*/ 262584 h 1386554"/>
              <a:gd name="connsiteX52" fmla="*/ 626422 w 1479038"/>
              <a:gd name="connsiteY52" fmla="*/ 1068480 h 1386554"/>
              <a:gd name="connsiteX53" fmla="*/ 1029622 w 1479038"/>
              <a:gd name="connsiteY53" fmla="*/ 696830 h 1386554"/>
              <a:gd name="connsiteX54" fmla="*/ 1050135 w 1479038"/>
              <a:gd name="connsiteY54" fmla="*/ 719107 h 1386554"/>
              <a:gd name="connsiteX55" fmla="*/ 635292 w 1479038"/>
              <a:gd name="connsiteY55" fmla="*/ 1101542 h 1386554"/>
              <a:gd name="connsiteX56" fmla="*/ 625212 w 1479038"/>
              <a:gd name="connsiteY56" fmla="*/ 1105574 h 1386554"/>
              <a:gd name="connsiteX57" fmla="*/ 624204 w 1479038"/>
              <a:gd name="connsiteY57" fmla="*/ 1105574 h 1386554"/>
              <a:gd name="connsiteX58" fmla="*/ 613519 w 1479038"/>
              <a:gd name="connsiteY58" fmla="*/ 1100182 h 1386554"/>
              <a:gd name="connsiteX59" fmla="*/ 427896 w 1479038"/>
              <a:gd name="connsiteY59" fmla="*/ 874742 h 1386554"/>
              <a:gd name="connsiteX60" fmla="*/ 451231 w 1479038"/>
              <a:gd name="connsiteY60" fmla="*/ 855490 h 13865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1479038" h="1386554">
                <a:moveTo>
                  <a:pt x="1479039" y="994442"/>
                </a:moveTo>
                <a:lnTo>
                  <a:pt x="1479039" y="146412"/>
                </a:lnTo>
                <a:cubicBezTo>
                  <a:pt x="1479039" y="138061"/>
                  <a:pt x="1472270" y="131292"/>
                  <a:pt x="1463919" y="131292"/>
                </a:cubicBezTo>
                <a:lnTo>
                  <a:pt x="1255464" y="131292"/>
                </a:lnTo>
                <a:lnTo>
                  <a:pt x="1255464" y="15372"/>
                </a:lnTo>
                <a:cubicBezTo>
                  <a:pt x="1255464" y="7021"/>
                  <a:pt x="1248695" y="252"/>
                  <a:pt x="1240344" y="252"/>
                </a:cubicBezTo>
                <a:lnTo>
                  <a:pt x="1049681" y="252"/>
                </a:lnTo>
                <a:cubicBezTo>
                  <a:pt x="1041330" y="252"/>
                  <a:pt x="1034561" y="7021"/>
                  <a:pt x="1034561" y="15372"/>
                </a:cubicBezTo>
                <a:lnTo>
                  <a:pt x="1034561" y="131292"/>
                </a:lnTo>
                <a:lnTo>
                  <a:pt x="555761" y="131292"/>
                </a:lnTo>
                <a:lnTo>
                  <a:pt x="555761" y="161532"/>
                </a:lnTo>
                <a:lnTo>
                  <a:pt x="1034561" y="161532"/>
                </a:lnTo>
                <a:lnTo>
                  <a:pt x="1034561" y="277704"/>
                </a:lnTo>
                <a:cubicBezTo>
                  <a:pt x="1034561" y="286055"/>
                  <a:pt x="1041330" y="292824"/>
                  <a:pt x="1049681" y="292824"/>
                </a:cubicBezTo>
                <a:lnTo>
                  <a:pt x="1240344" y="292824"/>
                </a:lnTo>
                <a:cubicBezTo>
                  <a:pt x="1248695" y="292824"/>
                  <a:pt x="1255464" y="286055"/>
                  <a:pt x="1255464" y="277704"/>
                </a:cubicBezTo>
                <a:lnTo>
                  <a:pt x="1255464" y="161532"/>
                </a:lnTo>
                <a:lnTo>
                  <a:pt x="1448799" y="161532"/>
                </a:lnTo>
                <a:lnTo>
                  <a:pt x="1448799" y="426787"/>
                </a:lnTo>
                <a:lnTo>
                  <a:pt x="30240" y="426787"/>
                </a:lnTo>
                <a:lnTo>
                  <a:pt x="30240" y="161532"/>
                </a:lnTo>
                <a:lnTo>
                  <a:pt x="223574" y="161532"/>
                </a:lnTo>
                <a:lnTo>
                  <a:pt x="223574" y="277704"/>
                </a:lnTo>
                <a:cubicBezTo>
                  <a:pt x="223574" y="286055"/>
                  <a:pt x="230343" y="292824"/>
                  <a:pt x="238694" y="292824"/>
                </a:cubicBezTo>
                <a:lnTo>
                  <a:pt x="429358" y="292824"/>
                </a:lnTo>
                <a:cubicBezTo>
                  <a:pt x="437709" y="292824"/>
                  <a:pt x="444478" y="286055"/>
                  <a:pt x="444478" y="277704"/>
                </a:cubicBezTo>
                <a:lnTo>
                  <a:pt x="444478" y="15120"/>
                </a:lnTo>
                <a:cubicBezTo>
                  <a:pt x="444478" y="6769"/>
                  <a:pt x="437709" y="0"/>
                  <a:pt x="429358" y="0"/>
                </a:cubicBezTo>
                <a:lnTo>
                  <a:pt x="238694" y="0"/>
                </a:lnTo>
                <a:cubicBezTo>
                  <a:pt x="230343" y="0"/>
                  <a:pt x="223574" y="6769"/>
                  <a:pt x="223574" y="15120"/>
                </a:cubicBezTo>
                <a:lnTo>
                  <a:pt x="223574" y="131040"/>
                </a:lnTo>
                <a:lnTo>
                  <a:pt x="15120" y="131040"/>
                </a:lnTo>
                <a:cubicBezTo>
                  <a:pt x="6769" y="131040"/>
                  <a:pt x="0" y="137809"/>
                  <a:pt x="0" y="146160"/>
                </a:cubicBezTo>
                <a:lnTo>
                  <a:pt x="0" y="1371434"/>
                </a:lnTo>
                <a:cubicBezTo>
                  <a:pt x="0" y="1379786"/>
                  <a:pt x="6769" y="1386554"/>
                  <a:pt x="15120" y="1386554"/>
                </a:cubicBezTo>
                <a:lnTo>
                  <a:pt x="1463919" y="1386554"/>
                </a:lnTo>
                <a:cubicBezTo>
                  <a:pt x="1472270" y="1386554"/>
                  <a:pt x="1479039" y="1379786"/>
                  <a:pt x="1479039" y="1371434"/>
                </a:cubicBezTo>
                <a:lnTo>
                  <a:pt x="1479039" y="1171750"/>
                </a:lnTo>
                <a:lnTo>
                  <a:pt x="1448799" y="1171750"/>
                </a:lnTo>
                <a:lnTo>
                  <a:pt x="1448799" y="1356415"/>
                </a:lnTo>
                <a:lnTo>
                  <a:pt x="30240" y="1356415"/>
                </a:lnTo>
                <a:lnTo>
                  <a:pt x="30240" y="457027"/>
                </a:lnTo>
                <a:lnTo>
                  <a:pt x="1448799" y="457027"/>
                </a:lnTo>
                <a:lnTo>
                  <a:pt x="1448799" y="994442"/>
                </a:lnTo>
                <a:close/>
                <a:moveTo>
                  <a:pt x="1225224" y="262584"/>
                </a:moveTo>
                <a:lnTo>
                  <a:pt x="1064801" y="262584"/>
                </a:lnTo>
                <a:lnTo>
                  <a:pt x="1064801" y="30240"/>
                </a:lnTo>
                <a:lnTo>
                  <a:pt x="1225224" y="30240"/>
                </a:lnTo>
                <a:close/>
                <a:moveTo>
                  <a:pt x="253814" y="30240"/>
                </a:moveTo>
                <a:lnTo>
                  <a:pt x="414238" y="30240"/>
                </a:lnTo>
                <a:lnTo>
                  <a:pt x="414238" y="262584"/>
                </a:lnTo>
                <a:lnTo>
                  <a:pt x="253814" y="262584"/>
                </a:lnTo>
                <a:close/>
                <a:moveTo>
                  <a:pt x="626422" y="1068480"/>
                </a:moveTo>
                <a:lnTo>
                  <a:pt x="1029622" y="696830"/>
                </a:lnTo>
                <a:lnTo>
                  <a:pt x="1050135" y="719107"/>
                </a:lnTo>
                <a:lnTo>
                  <a:pt x="635292" y="1101542"/>
                </a:lnTo>
                <a:cubicBezTo>
                  <a:pt x="632545" y="1104088"/>
                  <a:pt x="628957" y="1105524"/>
                  <a:pt x="625212" y="1105574"/>
                </a:cubicBezTo>
                <a:lnTo>
                  <a:pt x="624204" y="1105574"/>
                </a:lnTo>
                <a:cubicBezTo>
                  <a:pt x="620051" y="1105322"/>
                  <a:pt x="616185" y="1103372"/>
                  <a:pt x="613519" y="1100182"/>
                </a:cubicBezTo>
                <a:lnTo>
                  <a:pt x="427896" y="874742"/>
                </a:lnTo>
                <a:lnTo>
                  <a:pt x="451231" y="855490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  <p:sp>
        <p:nvSpPr>
          <p:cNvPr id="62" name="Graphic 1">
            <a:extLst>
              <a:ext uri="{FF2B5EF4-FFF2-40B4-BE49-F238E27FC236}">
                <a16:creationId xmlns:a16="http://schemas.microsoft.com/office/drawing/2014/main" id="{DAE95706-B09E-4492-ABFB-8CE8C622930D}"/>
              </a:ext>
            </a:extLst>
          </p:cNvPr>
          <p:cNvSpPr>
            <a:spLocks noChangeAspect="1"/>
          </p:cNvSpPr>
          <p:nvPr/>
        </p:nvSpPr>
        <p:spPr>
          <a:xfrm>
            <a:off x="9015628" y="1146040"/>
            <a:ext cx="537046" cy="648000"/>
          </a:xfrm>
          <a:custGeom>
            <a:avLst/>
            <a:gdLst>
              <a:gd name="connsiteX0" fmla="*/ 152460 w 1210502"/>
              <a:gd name="connsiteY0" fmla="*/ 228110 h 1460592"/>
              <a:gd name="connsiteX1" fmla="*/ 152460 w 1210502"/>
              <a:gd name="connsiteY1" fmla="*/ 197870 h 1460592"/>
              <a:gd name="connsiteX2" fmla="*/ 906847 w 1210502"/>
              <a:gd name="connsiteY2" fmla="*/ 197870 h 1460592"/>
              <a:gd name="connsiteX3" fmla="*/ 906847 w 1210502"/>
              <a:gd name="connsiteY3" fmla="*/ 228110 h 1460592"/>
              <a:gd name="connsiteX4" fmla="*/ 269035 w 1210502"/>
              <a:gd name="connsiteY4" fmla="*/ 491098 h 1460592"/>
              <a:gd name="connsiteX5" fmla="*/ 269035 w 1210502"/>
              <a:gd name="connsiteY5" fmla="*/ 521338 h 1460592"/>
              <a:gd name="connsiteX6" fmla="*/ 790222 w 1210502"/>
              <a:gd name="connsiteY6" fmla="*/ 521338 h 1460592"/>
              <a:gd name="connsiteX7" fmla="*/ 790222 w 1210502"/>
              <a:gd name="connsiteY7" fmla="*/ 491098 h 1460592"/>
              <a:gd name="connsiteX8" fmla="*/ 823990 w 1210502"/>
              <a:gd name="connsiteY8" fmla="*/ 658980 h 1460592"/>
              <a:gd name="connsiteX9" fmla="*/ 235318 w 1210502"/>
              <a:gd name="connsiteY9" fmla="*/ 658980 h 1460592"/>
              <a:gd name="connsiteX10" fmla="*/ 235318 w 1210502"/>
              <a:gd name="connsiteY10" fmla="*/ 689220 h 1460592"/>
              <a:gd name="connsiteX11" fmla="*/ 823990 w 1210502"/>
              <a:gd name="connsiteY11" fmla="*/ 689220 h 1460592"/>
              <a:gd name="connsiteX12" fmla="*/ 767239 w 1210502"/>
              <a:gd name="connsiteY12" fmla="*/ 857102 h 1460592"/>
              <a:gd name="connsiteX13" fmla="*/ 767239 w 1210502"/>
              <a:gd name="connsiteY13" fmla="*/ 826862 h 1460592"/>
              <a:gd name="connsiteX14" fmla="*/ 292018 w 1210502"/>
              <a:gd name="connsiteY14" fmla="*/ 826862 h 1460592"/>
              <a:gd name="connsiteX15" fmla="*/ 292018 w 1210502"/>
              <a:gd name="connsiteY15" fmla="*/ 857102 h 1460592"/>
              <a:gd name="connsiteX16" fmla="*/ 906847 w 1210502"/>
              <a:gd name="connsiteY16" fmla="*/ 1215698 h 1460592"/>
              <a:gd name="connsiteX17" fmla="*/ 152460 w 1210502"/>
              <a:gd name="connsiteY17" fmla="*/ 1215698 h 1460592"/>
              <a:gd name="connsiteX18" fmla="*/ 152460 w 1210502"/>
              <a:gd name="connsiteY18" fmla="*/ 1245938 h 1460592"/>
              <a:gd name="connsiteX19" fmla="*/ 906847 w 1210502"/>
              <a:gd name="connsiteY19" fmla="*/ 1245938 h 1460592"/>
              <a:gd name="connsiteX20" fmla="*/ 1210457 w 1210502"/>
              <a:gd name="connsiteY20" fmla="*/ 1311458 h 1460592"/>
              <a:gd name="connsiteX21" fmla="*/ 1187676 w 1210502"/>
              <a:gd name="connsiteY21" fmla="*/ 1361254 h 1460592"/>
              <a:gd name="connsiteX22" fmla="*/ 1170842 w 1210502"/>
              <a:gd name="connsiteY22" fmla="*/ 1376878 h 1460592"/>
              <a:gd name="connsiteX23" fmla="*/ 1122206 w 1210502"/>
              <a:gd name="connsiteY23" fmla="*/ 1396030 h 1460592"/>
              <a:gd name="connsiteX24" fmla="*/ 1119535 w 1210502"/>
              <a:gd name="connsiteY24" fmla="*/ 1396030 h 1460592"/>
              <a:gd name="connsiteX25" fmla="*/ 1077048 w 1210502"/>
              <a:gd name="connsiteY25" fmla="*/ 1379952 h 1460592"/>
              <a:gd name="connsiteX26" fmla="*/ 1077048 w 1210502"/>
              <a:gd name="connsiteY26" fmla="*/ 1445472 h 1460592"/>
              <a:gd name="connsiteX27" fmla="*/ 1061928 w 1210502"/>
              <a:gd name="connsiteY27" fmla="*/ 1460592 h 1460592"/>
              <a:gd name="connsiteX28" fmla="*/ 15120 w 1210502"/>
              <a:gd name="connsiteY28" fmla="*/ 1460592 h 1460592"/>
              <a:gd name="connsiteX29" fmla="*/ 0 w 1210502"/>
              <a:gd name="connsiteY29" fmla="*/ 1445472 h 1460592"/>
              <a:gd name="connsiteX30" fmla="*/ 0 w 1210502"/>
              <a:gd name="connsiteY30" fmla="*/ 15120 h 1460592"/>
              <a:gd name="connsiteX31" fmla="*/ 15120 w 1210502"/>
              <a:gd name="connsiteY31" fmla="*/ 0 h 1460592"/>
              <a:gd name="connsiteX32" fmla="*/ 1061928 w 1210502"/>
              <a:gd name="connsiteY32" fmla="*/ 0 h 1460592"/>
              <a:gd name="connsiteX33" fmla="*/ 1077048 w 1210502"/>
              <a:gd name="connsiteY33" fmla="*/ 15120 h 1460592"/>
              <a:gd name="connsiteX34" fmla="*/ 1077048 w 1210502"/>
              <a:gd name="connsiteY34" fmla="*/ 909770 h 1460592"/>
              <a:gd name="connsiteX35" fmla="*/ 1046808 w 1210502"/>
              <a:gd name="connsiteY35" fmla="*/ 909770 h 1460592"/>
              <a:gd name="connsiteX36" fmla="*/ 1046808 w 1210502"/>
              <a:gd name="connsiteY36" fmla="*/ 30240 h 1460592"/>
              <a:gd name="connsiteX37" fmla="*/ 30240 w 1210502"/>
              <a:gd name="connsiteY37" fmla="*/ 30240 h 1460592"/>
              <a:gd name="connsiteX38" fmla="*/ 30240 w 1210502"/>
              <a:gd name="connsiteY38" fmla="*/ 1430150 h 1460592"/>
              <a:gd name="connsiteX39" fmla="*/ 1046808 w 1210502"/>
              <a:gd name="connsiteY39" fmla="*/ 1430150 h 1460592"/>
              <a:gd name="connsiteX40" fmla="*/ 1046808 w 1210502"/>
              <a:gd name="connsiteY40" fmla="*/ 1348351 h 1460592"/>
              <a:gd name="connsiteX41" fmla="*/ 872374 w 1210502"/>
              <a:gd name="connsiteY41" fmla="*/ 1160914 h 1460592"/>
              <a:gd name="connsiteX42" fmla="*/ 873130 w 1210502"/>
              <a:gd name="connsiteY42" fmla="*/ 1139544 h 1460592"/>
              <a:gd name="connsiteX43" fmla="*/ 881496 w 1210502"/>
              <a:gd name="connsiteY43" fmla="*/ 1131782 h 1460592"/>
              <a:gd name="connsiteX44" fmla="*/ 763610 w 1210502"/>
              <a:gd name="connsiteY44" fmla="*/ 1005077 h 1460592"/>
              <a:gd name="connsiteX45" fmla="*/ 556970 w 1210502"/>
              <a:gd name="connsiteY45" fmla="*/ 1074326 h 1460592"/>
              <a:gd name="connsiteX46" fmla="*/ 556970 w 1210502"/>
              <a:gd name="connsiteY46" fmla="*/ 1076292 h 1460592"/>
              <a:gd name="connsiteX47" fmla="*/ 152460 w 1210502"/>
              <a:gd name="connsiteY47" fmla="*/ 1076292 h 1460592"/>
              <a:gd name="connsiteX48" fmla="*/ 152460 w 1210502"/>
              <a:gd name="connsiteY48" fmla="*/ 1046052 h 1460592"/>
              <a:gd name="connsiteX49" fmla="*/ 389340 w 1210502"/>
              <a:gd name="connsiteY49" fmla="*/ 1046052 h 1460592"/>
              <a:gd name="connsiteX50" fmla="*/ 166267 w 1210502"/>
              <a:gd name="connsiteY50" fmla="*/ 525316 h 1460592"/>
              <a:gd name="connsiteX51" fmla="*/ 248220 w 1210502"/>
              <a:gd name="connsiteY51" fmla="*/ 397757 h 1460592"/>
              <a:gd name="connsiteX52" fmla="*/ 152460 w 1210502"/>
              <a:gd name="connsiteY52" fmla="*/ 397757 h 1460592"/>
              <a:gd name="connsiteX53" fmla="*/ 152460 w 1210502"/>
              <a:gd name="connsiteY53" fmla="*/ 367517 h 1460592"/>
              <a:gd name="connsiteX54" fmla="*/ 279216 w 1210502"/>
              <a:gd name="connsiteY54" fmla="*/ 367517 h 1460592"/>
              <a:gd name="connsiteX55" fmla="*/ 279216 w 1210502"/>
              <a:gd name="connsiteY55" fmla="*/ 368424 h 1460592"/>
              <a:gd name="connsiteX56" fmla="*/ 301090 w 1210502"/>
              <a:gd name="connsiteY56" fmla="*/ 351036 h 1460592"/>
              <a:gd name="connsiteX57" fmla="*/ 795564 w 1210502"/>
              <a:gd name="connsiteY57" fmla="*/ 367315 h 1460592"/>
              <a:gd name="connsiteX58" fmla="*/ 906746 w 1210502"/>
              <a:gd name="connsiteY58" fmla="*/ 367315 h 1460592"/>
              <a:gd name="connsiteX59" fmla="*/ 906746 w 1210502"/>
              <a:gd name="connsiteY59" fmla="*/ 397555 h 1460592"/>
              <a:gd name="connsiteX60" fmla="*/ 827870 w 1210502"/>
              <a:gd name="connsiteY60" fmla="*/ 397555 h 1460592"/>
              <a:gd name="connsiteX61" fmla="*/ 913550 w 1210502"/>
              <a:gd name="connsiteY61" fmla="*/ 535097 h 1460592"/>
              <a:gd name="connsiteX62" fmla="*/ 885226 w 1210502"/>
              <a:gd name="connsiteY62" fmla="*/ 545580 h 1460592"/>
              <a:gd name="connsiteX63" fmla="*/ 409457 w 1210502"/>
              <a:gd name="connsiteY63" fmla="*/ 326272 h 1460592"/>
              <a:gd name="connsiteX64" fmla="*/ 190149 w 1210502"/>
              <a:gd name="connsiteY64" fmla="*/ 802040 h 1460592"/>
              <a:gd name="connsiteX65" fmla="*/ 665917 w 1210502"/>
              <a:gd name="connsiteY65" fmla="*/ 1021348 h 1460592"/>
              <a:gd name="connsiteX66" fmla="*/ 756706 w 1210502"/>
              <a:gd name="connsiteY66" fmla="*/ 972569 h 1460592"/>
              <a:gd name="connsiteX67" fmla="*/ 779184 w 1210502"/>
              <a:gd name="connsiteY67" fmla="*/ 954626 h 1460592"/>
              <a:gd name="connsiteX68" fmla="*/ 801814 w 1210502"/>
              <a:gd name="connsiteY68" fmla="*/ 933509 h 1460592"/>
              <a:gd name="connsiteX69" fmla="*/ 903773 w 1210502"/>
              <a:gd name="connsiteY69" fmla="*/ 730246 h 1460592"/>
              <a:gd name="connsiteX70" fmla="*/ 907805 w 1210502"/>
              <a:gd name="connsiteY70" fmla="*/ 689170 h 1460592"/>
              <a:gd name="connsiteX71" fmla="*/ 938045 w 1210502"/>
              <a:gd name="connsiteY71" fmla="*/ 690430 h 1460592"/>
              <a:gd name="connsiteX72" fmla="*/ 847022 w 1210502"/>
              <a:gd name="connsiteY72" fmla="*/ 928771 h 1460592"/>
              <a:gd name="connsiteX73" fmla="*/ 928469 w 1210502"/>
              <a:gd name="connsiteY73" fmla="*/ 1016316 h 1460592"/>
              <a:gd name="connsiteX74" fmla="*/ 906444 w 1210502"/>
              <a:gd name="connsiteY74" fmla="*/ 1037131 h 1460592"/>
              <a:gd name="connsiteX75" fmla="*/ 827115 w 1210502"/>
              <a:gd name="connsiteY75" fmla="*/ 951955 h 1460592"/>
              <a:gd name="connsiteX76" fmla="*/ 823284 w 1210502"/>
              <a:gd name="connsiteY76" fmla="*/ 955534 h 1460592"/>
              <a:gd name="connsiteX77" fmla="*/ 799697 w 1210502"/>
              <a:gd name="connsiteY77" fmla="*/ 977508 h 1460592"/>
              <a:gd name="connsiteX78" fmla="*/ 788609 w 1210502"/>
              <a:gd name="connsiteY78" fmla="*/ 987588 h 1460592"/>
              <a:gd name="connsiteX79" fmla="*/ 903622 w 1210502"/>
              <a:gd name="connsiteY79" fmla="*/ 1111169 h 1460592"/>
              <a:gd name="connsiteX80" fmla="*/ 927410 w 1210502"/>
              <a:gd name="connsiteY80" fmla="*/ 1089043 h 1460592"/>
              <a:gd name="connsiteX81" fmla="*/ 953165 w 1210502"/>
              <a:gd name="connsiteY81" fmla="*/ 1065103 h 1460592"/>
              <a:gd name="connsiteX82" fmla="*/ 953165 w 1210502"/>
              <a:gd name="connsiteY82" fmla="*/ 1065103 h 1460592"/>
              <a:gd name="connsiteX83" fmla="*/ 972569 w 1210502"/>
              <a:gd name="connsiteY83" fmla="*/ 1047010 h 1460592"/>
              <a:gd name="connsiteX84" fmla="*/ 983405 w 1210502"/>
              <a:gd name="connsiteY84" fmla="*/ 1042978 h 1460592"/>
              <a:gd name="connsiteX85" fmla="*/ 993938 w 1210502"/>
              <a:gd name="connsiteY85" fmla="*/ 1048018 h 1460592"/>
              <a:gd name="connsiteX86" fmla="*/ 1191305 w 1210502"/>
              <a:gd name="connsiteY86" fmla="*/ 1260151 h 1460592"/>
              <a:gd name="connsiteX87" fmla="*/ 1210457 w 1210502"/>
              <a:gd name="connsiteY87" fmla="*/ 1311257 h 1460592"/>
              <a:gd name="connsiteX88" fmla="*/ 1180217 w 1210502"/>
              <a:gd name="connsiteY88" fmla="*/ 1310350 h 1460592"/>
              <a:gd name="connsiteX89" fmla="*/ 1169179 w 1210502"/>
              <a:gd name="connsiteY89" fmla="*/ 1280765 h 1460592"/>
              <a:gd name="connsiteX90" fmla="*/ 982044 w 1210502"/>
              <a:gd name="connsiteY90" fmla="*/ 1079467 h 1460592"/>
              <a:gd name="connsiteX91" fmla="*/ 973728 w 1210502"/>
              <a:gd name="connsiteY91" fmla="*/ 1087229 h 1460592"/>
              <a:gd name="connsiteX92" fmla="*/ 973728 w 1210502"/>
              <a:gd name="connsiteY92" fmla="*/ 1087229 h 1460592"/>
              <a:gd name="connsiteX93" fmla="*/ 943488 w 1210502"/>
              <a:gd name="connsiteY93" fmla="*/ 1115402 h 1460592"/>
              <a:gd name="connsiteX94" fmla="*/ 904882 w 1210502"/>
              <a:gd name="connsiteY94" fmla="*/ 1151388 h 1460592"/>
              <a:gd name="connsiteX95" fmla="*/ 1071756 w 1210502"/>
              <a:gd name="connsiteY95" fmla="*/ 1330762 h 1460592"/>
              <a:gd name="connsiteX96" fmla="*/ 1077098 w 1210502"/>
              <a:gd name="connsiteY96" fmla="*/ 1336507 h 1460592"/>
              <a:gd name="connsiteX97" fmla="*/ 1091966 w 1210502"/>
              <a:gd name="connsiteY97" fmla="*/ 1352434 h 1460592"/>
              <a:gd name="connsiteX98" fmla="*/ 1150303 w 1210502"/>
              <a:gd name="connsiteY98" fmla="*/ 1354576 h 1460592"/>
              <a:gd name="connsiteX99" fmla="*/ 1150330 w 1210502"/>
              <a:gd name="connsiteY99" fmla="*/ 1354550 h 1460592"/>
              <a:gd name="connsiteX100" fmla="*/ 1167113 w 1210502"/>
              <a:gd name="connsiteY100" fmla="*/ 1338926 h 1460592"/>
              <a:gd name="connsiteX101" fmla="*/ 1180217 w 1210502"/>
              <a:gd name="connsiteY101" fmla="*/ 1310148 h 1460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1210502" h="1460592">
                <a:moveTo>
                  <a:pt x="152460" y="228110"/>
                </a:moveTo>
                <a:lnTo>
                  <a:pt x="152460" y="197870"/>
                </a:lnTo>
                <a:lnTo>
                  <a:pt x="906847" y="197870"/>
                </a:lnTo>
                <a:lnTo>
                  <a:pt x="906847" y="228110"/>
                </a:lnTo>
                <a:close/>
                <a:moveTo>
                  <a:pt x="269035" y="491098"/>
                </a:moveTo>
                <a:lnTo>
                  <a:pt x="269035" y="521338"/>
                </a:lnTo>
                <a:lnTo>
                  <a:pt x="790222" y="521338"/>
                </a:lnTo>
                <a:lnTo>
                  <a:pt x="790222" y="491098"/>
                </a:lnTo>
                <a:close/>
                <a:moveTo>
                  <a:pt x="823990" y="658980"/>
                </a:moveTo>
                <a:lnTo>
                  <a:pt x="235318" y="658980"/>
                </a:lnTo>
                <a:lnTo>
                  <a:pt x="235318" y="689220"/>
                </a:lnTo>
                <a:lnTo>
                  <a:pt x="823990" y="689220"/>
                </a:lnTo>
                <a:close/>
                <a:moveTo>
                  <a:pt x="767239" y="857102"/>
                </a:moveTo>
                <a:lnTo>
                  <a:pt x="767239" y="826862"/>
                </a:lnTo>
                <a:lnTo>
                  <a:pt x="292018" y="826862"/>
                </a:lnTo>
                <a:lnTo>
                  <a:pt x="292018" y="857102"/>
                </a:lnTo>
                <a:close/>
                <a:moveTo>
                  <a:pt x="906847" y="1215698"/>
                </a:moveTo>
                <a:lnTo>
                  <a:pt x="152460" y="1215698"/>
                </a:lnTo>
                <a:lnTo>
                  <a:pt x="152460" y="1245938"/>
                </a:lnTo>
                <a:lnTo>
                  <a:pt x="906847" y="1245938"/>
                </a:lnTo>
                <a:close/>
                <a:moveTo>
                  <a:pt x="1210457" y="1311458"/>
                </a:moveTo>
                <a:cubicBezTo>
                  <a:pt x="1209826" y="1330435"/>
                  <a:pt x="1201621" y="1348368"/>
                  <a:pt x="1187676" y="1361254"/>
                </a:cubicBezTo>
                <a:lnTo>
                  <a:pt x="1170842" y="1376878"/>
                </a:lnTo>
                <a:cubicBezTo>
                  <a:pt x="1157680" y="1389253"/>
                  <a:pt x="1140273" y="1396107"/>
                  <a:pt x="1122206" y="1396030"/>
                </a:cubicBezTo>
                <a:lnTo>
                  <a:pt x="1119535" y="1396030"/>
                </a:lnTo>
                <a:cubicBezTo>
                  <a:pt x="1103994" y="1395467"/>
                  <a:pt x="1089068" y="1389819"/>
                  <a:pt x="1077048" y="1379952"/>
                </a:cubicBezTo>
                <a:lnTo>
                  <a:pt x="1077048" y="1445472"/>
                </a:lnTo>
                <a:cubicBezTo>
                  <a:pt x="1077048" y="1453823"/>
                  <a:pt x="1070279" y="1460592"/>
                  <a:pt x="1061928" y="1460592"/>
                </a:cubicBezTo>
                <a:lnTo>
                  <a:pt x="15120" y="1460592"/>
                </a:lnTo>
                <a:cubicBezTo>
                  <a:pt x="6769" y="1460592"/>
                  <a:pt x="0" y="1453823"/>
                  <a:pt x="0" y="1445472"/>
                </a:cubicBezTo>
                <a:lnTo>
                  <a:pt x="0" y="15120"/>
                </a:lnTo>
                <a:cubicBezTo>
                  <a:pt x="0" y="6769"/>
                  <a:pt x="6769" y="0"/>
                  <a:pt x="15120" y="0"/>
                </a:cubicBezTo>
                <a:lnTo>
                  <a:pt x="1061928" y="0"/>
                </a:lnTo>
                <a:cubicBezTo>
                  <a:pt x="1070279" y="0"/>
                  <a:pt x="1077048" y="6769"/>
                  <a:pt x="1077048" y="15120"/>
                </a:cubicBezTo>
                <a:lnTo>
                  <a:pt x="1077048" y="909770"/>
                </a:lnTo>
                <a:lnTo>
                  <a:pt x="1046808" y="909770"/>
                </a:lnTo>
                <a:lnTo>
                  <a:pt x="1046808" y="30240"/>
                </a:lnTo>
                <a:lnTo>
                  <a:pt x="30240" y="30240"/>
                </a:lnTo>
                <a:lnTo>
                  <a:pt x="30240" y="1430150"/>
                </a:lnTo>
                <a:lnTo>
                  <a:pt x="1046808" y="1430150"/>
                </a:lnTo>
                <a:lnTo>
                  <a:pt x="1046808" y="1348351"/>
                </a:lnTo>
                <a:lnTo>
                  <a:pt x="872374" y="1160914"/>
                </a:lnTo>
                <a:cubicBezTo>
                  <a:pt x="866681" y="1154804"/>
                  <a:pt x="867020" y="1145236"/>
                  <a:pt x="873130" y="1139544"/>
                </a:cubicBezTo>
                <a:lnTo>
                  <a:pt x="881496" y="1131782"/>
                </a:lnTo>
                <a:lnTo>
                  <a:pt x="763610" y="1005077"/>
                </a:lnTo>
                <a:cubicBezTo>
                  <a:pt x="702526" y="1046958"/>
                  <a:pt x="630956" y="1070942"/>
                  <a:pt x="556970" y="1074326"/>
                </a:cubicBezTo>
                <a:lnTo>
                  <a:pt x="556970" y="1076292"/>
                </a:lnTo>
                <a:lnTo>
                  <a:pt x="152460" y="1076292"/>
                </a:lnTo>
                <a:lnTo>
                  <a:pt x="152460" y="1046052"/>
                </a:lnTo>
                <a:lnTo>
                  <a:pt x="389340" y="1046052"/>
                </a:lnTo>
                <a:cubicBezTo>
                  <a:pt x="183943" y="963855"/>
                  <a:pt x="84070" y="730713"/>
                  <a:pt x="166267" y="525316"/>
                </a:cubicBezTo>
                <a:cubicBezTo>
                  <a:pt x="185215" y="477967"/>
                  <a:pt x="213031" y="434672"/>
                  <a:pt x="248220" y="397757"/>
                </a:cubicBezTo>
                <a:lnTo>
                  <a:pt x="152460" y="397757"/>
                </a:lnTo>
                <a:lnTo>
                  <a:pt x="152460" y="367517"/>
                </a:lnTo>
                <a:lnTo>
                  <a:pt x="279216" y="367517"/>
                </a:lnTo>
                <a:lnTo>
                  <a:pt x="279216" y="368424"/>
                </a:lnTo>
                <a:cubicBezTo>
                  <a:pt x="286322" y="362426"/>
                  <a:pt x="293530" y="356580"/>
                  <a:pt x="301090" y="351036"/>
                </a:cubicBezTo>
                <a:cubicBezTo>
                  <a:pt x="449944" y="241776"/>
                  <a:pt x="654218" y="248501"/>
                  <a:pt x="795564" y="367315"/>
                </a:cubicBezTo>
                <a:lnTo>
                  <a:pt x="906746" y="367315"/>
                </a:lnTo>
                <a:lnTo>
                  <a:pt x="906746" y="397555"/>
                </a:lnTo>
                <a:lnTo>
                  <a:pt x="827870" y="397555"/>
                </a:lnTo>
                <a:cubicBezTo>
                  <a:pt x="865508" y="437082"/>
                  <a:pt x="894665" y="483888"/>
                  <a:pt x="913550" y="535097"/>
                </a:cubicBezTo>
                <a:lnTo>
                  <a:pt x="885226" y="545580"/>
                </a:lnTo>
                <a:cubicBezTo>
                  <a:pt x="814406" y="353640"/>
                  <a:pt x="601397" y="255452"/>
                  <a:pt x="409457" y="326272"/>
                </a:cubicBezTo>
                <a:cubicBezTo>
                  <a:pt x="217517" y="397091"/>
                  <a:pt x="119330" y="610100"/>
                  <a:pt x="190149" y="802040"/>
                </a:cubicBezTo>
                <a:cubicBezTo>
                  <a:pt x="260969" y="993980"/>
                  <a:pt x="473977" y="1092168"/>
                  <a:pt x="665917" y="1021348"/>
                </a:cubicBezTo>
                <a:cubicBezTo>
                  <a:pt x="698305" y="1009398"/>
                  <a:pt x="728864" y="992980"/>
                  <a:pt x="756706" y="972569"/>
                </a:cubicBezTo>
                <a:cubicBezTo>
                  <a:pt x="764518" y="966874"/>
                  <a:pt x="771826" y="960826"/>
                  <a:pt x="779184" y="954626"/>
                </a:cubicBezTo>
                <a:lnTo>
                  <a:pt x="801814" y="933509"/>
                </a:lnTo>
                <a:cubicBezTo>
                  <a:pt x="856443" y="878243"/>
                  <a:pt x="892140" y="807078"/>
                  <a:pt x="903773" y="730246"/>
                </a:cubicBezTo>
                <a:cubicBezTo>
                  <a:pt x="905842" y="716635"/>
                  <a:pt x="907188" y="702923"/>
                  <a:pt x="907805" y="689170"/>
                </a:cubicBezTo>
                <a:lnTo>
                  <a:pt x="938045" y="690430"/>
                </a:lnTo>
                <a:cubicBezTo>
                  <a:pt x="934400" y="777655"/>
                  <a:pt x="902448" y="861321"/>
                  <a:pt x="847022" y="928771"/>
                </a:cubicBezTo>
                <a:lnTo>
                  <a:pt x="928469" y="1016316"/>
                </a:lnTo>
                <a:lnTo>
                  <a:pt x="906444" y="1037131"/>
                </a:lnTo>
                <a:lnTo>
                  <a:pt x="827115" y="951955"/>
                </a:lnTo>
                <a:lnTo>
                  <a:pt x="823284" y="955534"/>
                </a:lnTo>
                <a:cubicBezTo>
                  <a:pt x="815724" y="963127"/>
                  <a:pt x="807862" y="970452"/>
                  <a:pt x="799697" y="977508"/>
                </a:cubicBezTo>
                <a:lnTo>
                  <a:pt x="788609" y="987588"/>
                </a:lnTo>
                <a:lnTo>
                  <a:pt x="903622" y="1111169"/>
                </a:lnTo>
                <a:lnTo>
                  <a:pt x="927410" y="1089043"/>
                </a:lnTo>
                <a:lnTo>
                  <a:pt x="953165" y="1065103"/>
                </a:lnTo>
                <a:lnTo>
                  <a:pt x="953165" y="1065103"/>
                </a:lnTo>
                <a:lnTo>
                  <a:pt x="972569" y="1047010"/>
                </a:lnTo>
                <a:cubicBezTo>
                  <a:pt x="975504" y="1044283"/>
                  <a:pt x="979401" y="1042833"/>
                  <a:pt x="983405" y="1042978"/>
                </a:cubicBezTo>
                <a:cubicBezTo>
                  <a:pt x="987449" y="1043179"/>
                  <a:pt x="991244" y="1044995"/>
                  <a:pt x="993938" y="1048018"/>
                </a:cubicBezTo>
                <a:lnTo>
                  <a:pt x="1191305" y="1260151"/>
                </a:lnTo>
                <a:cubicBezTo>
                  <a:pt x="1204241" y="1273955"/>
                  <a:pt x="1211135" y="1292351"/>
                  <a:pt x="1210457" y="1311257"/>
                </a:cubicBezTo>
                <a:close/>
                <a:moveTo>
                  <a:pt x="1180217" y="1310350"/>
                </a:moveTo>
                <a:cubicBezTo>
                  <a:pt x="1180638" y="1299409"/>
                  <a:pt x="1176663" y="1288756"/>
                  <a:pt x="1169179" y="1280765"/>
                </a:cubicBezTo>
                <a:lnTo>
                  <a:pt x="982044" y="1079467"/>
                </a:lnTo>
                <a:lnTo>
                  <a:pt x="973728" y="1087229"/>
                </a:lnTo>
                <a:lnTo>
                  <a:pt x="973728" y="1087229"/>
                </a:lnTo>
                <a:lnTo>
                  <a:pt x="943488" y="1115402"/>
                </a:lnTo>
                <a:lnTo>
                  <a:pt x="904882" y="1151388"/>
                </a:lnTo>
                <a:lnTo>
                  <a:pt x="1071756" y="1330762"/>
                </a:lnTo>
                <a:lnTo>
                  <a:pt x="1077098" y="1336507"/>
                </a:lnTo>
                <a:lnTo>
                  <a:pt x="1091966" y="1352434"/>
                </a:lnTo>
                <a:cubicBezTo>
                  <a:pt x="1107484" y="1369134"/>
                  <a:pt x="1133602" y="1370093"/>
                  <a:pt x="1150303" y="1354576"/>
                </a:cubicBezTo>
                <a:cubicBezTo>
                  <a:pt x="1150312" y="1354567"/>
                  <a:pt x="1150321" y="1354559"/>
                  <a:pt x="1150330" y="1354550"/>
                </a:cubicBezTo>
                <a:lnTo>
                  <a:pt x="1167113" y="1338926"/>
                </a:lnTo>
                <a:cubicBezTo>
                  <a:pt x="1175132" y="1331457"/>
                  <a:pt x="1179848" y="1321101"/>
                  <a:pt x="1180217" y="1310148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  <p:sp>
        <p:nvSpPr>
          <p:cNvPr id="63" name="Graphic 1">
            <a:extLst>
              <a:ext uri="{FF2B5EF4-FFF2-40B4-BE49-F238E27FC236}">
                <a16:creationId xmlns:a16="http://schemas.microsoft.com/office/drawing/2014/main" id="{37689A0C-4EEE-440E-B393-21A379918ED3}"/>
              </a:ext>
            </a:extLst>
          </p:cNvPr>
          <p:cNvSpPr>
            <a:spLocks noChangeAspect="1"/>
          </p:cNvSpPr>
          <p:nvPr/>
        </p:nvSpPr>
        <p:spPr>
          <a:xfrm>
            <a:off x="9971686" y="1201128"/>
            <a:ext cx="539286" cy="648000"/>
          </a:xfrm>
          <a:custGeom>
            <a:avLst/>
            <a:gdLst>
              <a:gd name="connsiteX0" fmla="*/ 1061928 w 1077048"/>
              <a:gd name="connsiteY0" fmla="*/ 1294171 h 1294171"/>
              <a:gd name="connsiteX1" fmla="*/ 15120 w 1077048"/>
              <a:gd name="connsiteY1" fmla="*/ 1294171 h 1294171"/>
              <a:gd name="connsiteX2" fmla="*/ 0 w 1077048"/>
              <a:gd name="connsiteY2" fmla="*/ 1279051 h 1294171"/>
              <a:gd name="connsiteX3" fmla="*/ 0 w 1077048"/>
              <a:gd name="connsiteY3" fmla="*/ 15120 h 1294171"/>
              <a:gd name="connsiteX4" fmla="*/ 15120 w 1077048"/>
              <a:gd name="connsiteY4" fmla="*/ 0 h 1294171"/>
              <a:gd name="connsiteX5" fmla="*/ 1061928 w 1077048"/>
              <a:gd name="connsiteY5" fmla="*/ 0 h 1294171"/>
              <a:gd name="connsiteX6" fmla="*/ 1077048 w 1077048"/>
              <a:gd name="connsiteY6" fmla="*/ 15120 h 1294171"/>
              <a:gd name="connsiteX7" fmla="*/ 1077048 w 1077048"/>
              <a:gd name="connsiteY7" fmla="*/ 939406 h 1294171"/>
              <a:gd name="connsiteX8" fmla="*/ 1046808 w 1077048"/>
              <a:gd name="connsiteY8" fmla="*/ 939406 h 1294171"/>
              <a:gd name="connsiteX9" fmla="*/ 1046808 w 1077048"/>
              <a:gd name="connsiteY9" fmla="*/ 30240 h 1294171"/>
              <a:gd name="connsiteX10" fmla="*/ 30240 w 1077048"/>
              <a:gd name="connsiteY10" fmla="*/ 30240 h 1294171"/>
              <a:gd name="connsiteX11" fmla="*/ 30240 w 1077048"/>
              <a:gd name="connsiteY11" fmla="*/ 1263931 h 1294171"/>
              <a:gd name="connsiteX12" fmla="*/ 1046808 w 1077048"/>
              <a:gd name="connsiteY12" fmla="*/ 1263931 h 1294171"/>
              <a:gd name="connsiteX13" fmla="*/ 1046808 w 1077048"/>
              <a:gd name="connsiteY13" fmla="*/ 1089497 h 1294171"/>
              <a:gd name="connsiteX14" fmla="*/ 1077048 w 1077048"/>
              <a:gd name="connsiteY14" fmla="*/ 1089497 h 1294171"/>
              <a:gd name="connsiteX15" fmla="*/ 1077048 w 1077048"/>
              <a:gd name="connsiteY15" fmla="*/ 1279051 h 1294171"/>
              <a:gd name="connsiteX16" fmla="*/ 1061928 w 1077048"/>
              <a:gd name="connsiteY16" fmla="*/ 1294171 h 1294171"/>
              <a:gd name="connsiteX17" fmla="*/ 906847 w 1077048"/>
              <a:gd name="connsiteY17" fmla="*/ 324828 h 1294171"/>
              <a:gd name="connsiteX18" fmla="*/ 572141 w 1077048"/>
              <a:gd name="connsiteY18" fmla="*/ 324828 h 1294171"/>
              <a:gd name="connsiteX19" fmla="*/ 572141 w 1077048"/>
              <a:gd name="connsiteY19" fmla="*/ 355068 h 1294171"/>
              <a:gd name="connsiteX20" fmla="*/ 906847 w 1077048"/>
              <a:gd name="connsiteY20" fmla="*/ 355068 h 1294171"/>
              <a:gd name="connsiteX21" fmla="*/ 906847 w 1077048"/>
              <a:gd name="connsiteY21" fmla="*/ 174888 h 1294171"/>
              <a:gd name="connsiteX22" fmla="*/ 572141 w 1077048"/>
              <a:gd name="connsiteY22" fmla="*/ 174888 h 1294171"/>
              <a:gd name="connsiteX23" fmla="*/ 572141 w 1077048"/>
              <a:gd name="connsiteY23" fmla="*/ 205128 h 1294171"/>
              <a:gd name="connsiteX24" fmla="*/ 906847 w 1077048"/>
              <a:gd name="connsiteY24" fmla="*/ 205128 h 1294171"/>
              <a:gd name="connsiteX25" fmla="*/ 906847 w 1077048"/>
              <a:gd name="connsiteY25" fmla="*/ 474718 h 1294171"/>
              <a:gd name="connsiteX26" fmla="*/ 572141 w 1077048"/>
              <a:gd name="connsiteY26" fmla="*/ 474718 h 1294171"/>
              <a:gd name="connsiteX27" fmla="*/ 572141 w 1077048"/>
              <a:gd name="connsiteY27" fmla="*/ 504958 h 1294171"/>
              <a:gd name="connsiteX28" fmla="*/ 906847 w 1077048"/>
              <a:gd name="connsiteY28" fmla="*/ 504958 h 1294171"/>
              <a:gd name="connsiteX29" fmla="*/ 906847 w 1077048"/>
              <a:gd name="connsiteY29" fmla="*/ 624658 h 1294171"/>
              <a:gd name="connsiteX30" fmla="*/ 152460 w 1077048"/>
              <a:gd name="connsiteY30" fmla="*/ 624658 h 1294171"/>
              <a:gd name="connsiteX31" fmla="*/ 152460 w 1077048"/>
              <a:gd name="connsiteY31" fmla="*/ 654898 h 1294171"/>
              <a:gd name="connsiteX32" fmla="*/ 906847 w 1077048"/>
              <a:gd name="connsiteY32" fmla="*/ 654898 h 1294171"/>
              <a:gd name="connsiteX33" fmla="*/ 906847 w 1077048"/>
              <a:gd name="connsiteY33" fmla="*/ 774547 h 1294171"/>
              <a:gd name="connsiteX34" fmla="*/ 152460 w 1077048"/>
              <a:gd name="connsiteY34" fmla="*/ 774547 h 1294171"/>
              <a:gd name="connsiteX35" fmla="*/ 152460 w 1077048"/>
              <a:gd name="connsiteY35" fmla="*/ 804787 h 1294171"/>
              <a:gd name="connsiteX36" fmla="*/ 906847 w 1077048"/>
              <a:gd name="connsiteY36" fmla="*/ 804787 h 1294171"/>
              <a:gd name="connsiteX37" fmla="*/ 906847 w 1077048"/>
              <a:gd name="connsiteY37" fmla="*/ 924487 h 1294171"/>
              <a:gd name="connsiteX38" fmla="*/ 152460 w 1077048"/>
              <a:gd name="connsiteY38" fmla="*/ 924487 h 1294171"/>
              <a:gd name="connsiteX39" fmla="*/ 152460 w 1077048"/>
              <a:gd name="connsiteY39" fmla="*/ 954727 h 1294171"/>
              <a:gd name="connsiteX40" fmla="*/ 906847 w 1077048"/>
              <a:gd name="connsiteY40" fmla="*/ 954727 h 1294171"/>
              <a:gd name="connsiteX41" fmla="*/ 906847 w 1077048"/>
              <a:gd name="connsiteY41" fmla="*/ 1074377 h 1294171"/>
              <a:gd name="connsiteX42" fmla="*/ 152460 w 1077048"/>
              <a:gd name="connsiteY42" fmla="*/ 1074377 h 1294171"/>
              <a:gd name="connsiteX43" fmla="*/ 152460 w 1077048"/>
              <a:gd name="connsiteY43" fmla="*/ 1104617 h 1294171"/>
              <a:gd name="connsiteX44" fmla="*/ 906847 w 1077048"/>
              <a:gd name="connsiteY44" fmla="*/ 1104617 h 1294171"/>
              <a:gd name="connsiteX45" fmla="*/ 388534 w 1077048"/>
              <a:gd name="connsiteY45" fmla="*/ 489737 h 1294171"/>
              <a:gd name="connsiteX46" fmla="*/ 388534 w 1077048"/>
              <a:gd name="connsiteY46" fmla="*/ 402343 h 1294171"/>
              <a:gd name="connsiteX47" fmla="*/ 476028 w 1077048"/>
              <a:gd name="connsiteY47" fmla="*/ 402343 h 1294171"/>
              <a:gd name="connsiteX48" fmla="*/ 491148 w 1077048"/>
              <a:gd name="connsiteY48" fmla="*/ 387223 h 1294171"/>
              <a:gd name="connsiteX49" fmla="*/ 491148 w 1077048"/>
              <a:gd name="connsiteY49" fmla="*/ 292673 h 1294171"/>
              <a:gd name="connsiteX50" fmla="*/ 476028 w 1077048"/>
              <a:gd name="connsiteY50" fmla="*/ 277553 h 1294171"/>
              <a:gd name="connsiteX51" fmla="*/ 388534 w 1077048"/>
              <a:gd name="connsiteY51" fmla="*/ 277553 h 1294171"/>
              <a:gd name="connsiteX52" fmla="*/ 388534 w 1077048"/>
              <a:gd name="connsiteY52" fmla="*/ 190008 h 1294171"/>
              <a:gd name="connsiteX53" fmla="*/ 373414 w 1077048"/>
              <a:gd name="connsiteY53" fmla="*/ 174888 h 1294171"/>
              <a:gd name="connsiteX54" fmla="*/ 278863 w 1077048"/>
              <a:gd name="connsiteY54" fmla="*/ 174888 h 1294171"/>
              <a:gd name="connsiteX55" fmla="*/ 263743 w 1077048"/>
              <a:gd name="connsiteY55" fmla="*/ 190008 h 1294171"/>
              <a:gd name="connsiteX56" fmla="*/ 263743 w 1077048"/>
              <a:gd name="connsiteY56" fmla="*/ 277553 h 1294171"/>
              <a:gd name="connsiteX57" fmla="*/ 176198 w 1077048"/>
              <a:gd name="connsiteY57" fmla="*/ 277553 h 1294171"/>
              <a:gd name="connsiteX58" fmla="*/ 161078 w 1077048"/>
              <a:gd name="connsiteY58" fmla="*/ 292673 h 1294171"/>
              <a:gd name="connsiteX59" fmla="*/ 161078 w 1077048"/>
              <a:gd name="connsiteY59" fmla="*/ 387223 h 1294171"/>
              <a:gd name="connsiteX60" fmla="*/ 176198 w 1077048"/>
              <a:gd name="connsiteY60" fmla="*/ 402343 h 1294171"/>
              <a:gd name="connsiteX61" fmla="*/ 263743 w 1077048"/>
              <a:gd name="connsiteY61" fmla="*/ 402343 h 1294171"/>
              <a:gd name="connsiteX62" fmla="*/ 263743 w 1077048"/>
              <a:gd name="connsiteY62" fmla="*/ 489838 h 1294171"/>
              <a:gd name="connsiteX63" fmla="*/ 278863 w 1077048"/>
              <a:gd name="connsiteY63" fmla="*/ 504958 h 1294171"/>
              <a:gd name="connsiteX64" fmla="*/ 373414 w 1077048"/>
              <a:gd name="connsiteY64" fmla="*/ 504958 h 1294171"/>
              <a:gd name="connsiteX65" fmla="*/ 388534 w 1077048"/>
              <a:gd name="connsiteY65" fmla="*/ 489838 h 1294171"/>
              <a:gd name="connsiteX66" fmla="*/ 293983 w 1077048"/>
              <a:gd name="connsiteY66" fmla="*/ 387122 h 1294171"/>
              <a:gd name="connsiteX67" fmla="*/ 278863 w 1077048"/>
              <a:gd name="connsiteY67" fmla="*/ 372002 h 1294171"/>
              <a:gd name="connsiteX68" fmla="*/ 191318 w 1077048"/>
              <a:gd name="connsiteY68" fmla="*/ 372002 h 1294171"/>
              <a:gd name="connsiteX69" fmla="*/ 191318 w 1077048"/>
              <a:gd name="connsiteY69" fmla="*/ 307793 h 1294171"/>
              <a:gd name="connsiteX70" fmla="*/ 278863 w 1077048"/>
              <a:gd name="connsiteY70" fmla="*/ 307793 h 1294171"/>
              <a:gd name="connsiteX71" fmla="*/ 293983 w 1077048"/>
              <a:gd name="connsiteY71" fmla="*/ 292673 h 1294171"/>
              <a:gd name="connsiteX72" fmla="*/ 293983 w 1077048"/>
              <a:gd name="connsiteY72" fmla="*/ 205128 h 1294171"/>
              <a:gd name="connsiteX73" fmla="*/ 358294 w 1077048"/>
              <a:gd name="connsiteY73" fmla="*/ 205128 h 1294171"/>
              <a:gd name="connsiteX74" fmla="*/ 358294 w 1077048"/>
              <a:gd name="connsiteY74" fmla="*/ 292673 h 1294171"/>
              <a:gd name="connsiteX75" fmla="*/ 373414 w 1077048"/>
              <a:gd name="connsiteY75" fmla="*/ 307793 h 1294171"/>
              <a:gd name="connsiteX76" fmla="*/ 460908 w 1077048"/>
              <a:gd name="connsiteY76" fmla="*/ 307793 h 1294171"/>
              <a:gd name="connsiteX77" fmla="*/ 460908 w 1077048"/>
              <a:gd name="connsiteY77" fmla="*/ 372103 h 1294171"/>
              <a:gd name="connsiteX78" fmla="*/ 373414 w 1077048"/>
              <a:gd name="connsiteY78" fmla="*/ 372103 h 1294171"/>
              <a:gd name="connsiteX79" fmla="*/ 358294 w 1077048"/>
              <a:gd name="connsiteY79" fmla="*/ 387223 h 1294171"/>
              <a:gd name="connsiteX80" fmla="*/ 358294 w 1077048"/>
              <a:gd name="connsiteY80" fmla="*/ 474718 h 1294171"/>
              <a:gd name="connsiteX81" fmla="*/ 293983 w 1077048"/>
              <a:gd name="connsiteY81" fmla="*/ 474718 h 1294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1077048" h="1294171">
                <a:moveTo>
                  <a:pt x="1061928" y="1294171"/>
                </a:moveTo>
                <a:lnTo>
                  <a:pt x="15120" y="1294171"/>
                </a:lnTo>
                <a:cubicBezTo>
                  <a:pt x="6769" y="1294171"/>
                  <a:pt x="0" y="1287402"/>
                  <a:pt x="0" y="1279051"/>
                </a:cubicBezTo>
                <a:lnTo>
                  <a:pt x="0" y="15120"/>
                </a:lnTo>
                <a:cubicBezTo>
                  <a:pt x="0" y="6769"/>
                  <a:pt x="6769" y="0"/>
                  <a:pt x="15120" y="0"/>
                </a:cubicBezTo>
                <a:lnTo>
                  <a:pt x="1061928" y="0"/>
                </a:lnTo>
                <a:cubicBezTo>
                  <a:pt x="1070279" y="0"/>
                  <a:pt x="1077048" y="6769"/>
                  <a:pt x="1077048" y="15120"/>
                </a:cubicBezTo>
                <a:lnTo>
                  <a:pt x="1077048" y="939406"/>
                </a:lnTo>
                <a:lnTo>
                  <a:pt x="1046808" y="939406"/>
                </a:lnTo>
                <a:lnTo>
                  <a:pt x="1046808" y="30240"/>
                </a:lnTo>
                <a:lnTo>
                  <a:pt x="30240" y="30240"/>
                </a:lnTo>
                <a:lnTo>
                  <a:pt x="30240" y="1263931"/>
                </a:lnTo>
                <a:lnTo>
                  <a:pt x="1046808" y="1263931"/>
                </a:lnTo>
                <a:lnTo>
                  <a:pt x="1046808" y="1089497"/>
                </a:lnTo>
                <a:lnTo>
                  <a:pt x="1077048" y="1089497"/>
                </a:lnTo>
                <a:lnTo>
                  <a:pt x="1077048" y="1279051"/>
                </a:lnTo>
                <a:cubicBezTo>
                  <a:pt x="1077048" y="1287402"/>
                  <a:pt x="1070279" y="1294171"/>
                  <a:pt x="1061928" y="1294171"/>
                </a:cubicBezTo>
                <a:close/>
                <a:moveTo>
                  <a:pt x="906847" y="324828"/>
                </a:moveTo>
                <a:lnTo>
                  <a:pt x="572141" y="324828"/>
                </a:lnTo>
                <a:lnTo>
                  <a:pt x="572141" y="355068"/>
                </a:lnTo>
                <a:lnTo>
                  <a:pt x="906847" y="355068"/>
                </a:lnTo>
                <a:close/>
                <a:moveTo>
                  <a:pt x="906847" y="174888"/>
                </a:moveTo>
                <a:lnTo>
                  <a:pt x="572141" y="174888"/>
                </a:lnTo>
                <a:lnTo>
                  <a:pt x="572141" y="205128"/>
                </a:lnTo>
                <a:lnTo>
                  <a:pt x="906847" y="205128"/>
                </a:lnTo>
                <a:close/>
                <a:moveTo>
                  <a:pt x="906847" y="474718"/>
                </a:moveTo>
                <a:lnTo>
                  <a:pt x="572141" y="474718"/>
                </a:lnTo>
                <a:lnTo>
                  <a:pt x="572141" y="504958"/>
                </a:lnTo>
                <a:lnTo>
                  <a:pt x="906847" y="504958"/>
                </a:lnTo>
                <a:close/>
                <a:moveTo>
                  <a:pt x="906847" y="624658"/>
                </a:moveTo>
                <a:lnTo>
                  <a:pt x="152460" y="624658"/>
                </a:lnTo>
                <a:lnTo>
                  <a:pt x="152460" y="654898"/>
                </a:lnTo>
                <a:lnTo>
                  <a:pt x="906847" y="654898"/>
                </a:lnTo>
                <a:close/>
                <a:moveTo>
                  <a:pt x="906847" y="774547"/>
                </a:moveTo>
                <a:lnTo>
                  <a:pt x="152460" y="774547"/>
                </a:lnTo>
                <a:lnTo>
                  <a:pt x="152460" y="804787"/>
                </a:lnTo>
                <a:lnTo>
                  <a:pt x="906847" y="804787"/>
                </a:lnTo>
                <a:close/>
                <a:moveTo>
                  <a:pt x="906847" y="924487"/>
                </a:moveTo>
                <a:lnTo>
                  <a:pt x="152460" y="924487"/>
                </a:lnTo>
                <a:lnTo>
                  <a:pt x="152460" y="954727"/>
                </a:lnTo>
                <a:lnTo>
                  <a:pt x="906847" y="954727"/>
                </a:lnTo>
                <a:close/>
                <a:moveTo>
                  <a:pt x="906847" y="1074377"/>
                </a:moveTo>
                <a:lnTo>
                  <a:pt x="152460" y="1074377"/>
                </a:lnTo>
                <a:lnTo>
                  <a:pt x="152460" y="1104617"/>
                </a:lnTo>
                <a:lnTo>
                  <a:pt x="906847" y="1104617"/>
                </a:lnTo>
                <a:close/>
                <a:moveTo>
                  <a:pt x="388534" y="489737"/>
                </a:moveTo>
                <a:lnTo>
                  <a:pt x="388534" y="402343"/>
                </a:lnTo>
                <a:lnTo>
                  <a:pt x="476028" y="402343"/>
                </a:lnTo>
                <a:cubicBezTo>
                  <a:pt x="484379" y="402343"/>
                  <a:pt x="491148" y="395574"/>
                  <a:pt x="491148" y="387223"/>
                </a:cubicBezTo>
                <a:lnTo>
                  <a:pt x="491148" y="292673"/>
                </a:lnTo>
                <a:cubicBezTo>
                  <a:pt x="491148" y="284322"/>
                  <a:pt x="484379" y="277553"/>
                  <a:pt x="476028" y="277553"/>
                </a:cubicBezTo>
                <a:lnTo>
                  <a:pt x="388534" y="277553"/>
                </a:lnTo>
                <a:lnTo>
                  <a:pt x="388534" y="190008"/>
                </a:lnTo>
                <a:cubicBezTo>
                  <a:pt x="388534" y="181657"/>
                  <a:pt x="381764" y="174888"/>
                  <a:pt x="373414" y="174888"/>
                </a:cubicBezTo>
                <a:lnTo>
                  <a:pt x="278863" y="174888"/>
                </a:lnTo>
                <a:cubicBezTo>
                  <a:pt x="270513" y="174888"/>
                  <a:pt x="263743" y="181657"/>
                  <a:pt x="263743" y="190008"/>
                </a:cubicBezTo>
                <a:lnTo>
                  <a:pt x="263743" y="277553"/>
                </a:lnTo>
                <a:lnTo>
                  <a:pt x="176198" y="277553"/>
                </a:lnTo>
                <a:cubicBezTo>
                  <a:pt x="167848" y="277553"/>
                  <a:pt x="161078" y="284322"/>
                  <a:pt x="161078" y="292673"/>
                </a:cubicBezTo>
                <a:lnTo>
                  <a:pt x="161078" y="387223"/>
                </a:lnTo>
                <a:cubicBezTo>
                  <a:pt x="161078" y="395574"/>
                  <a:pt x="167848" y="402343"/>
                  <a:pt x="176198" y="402343"/>
                </a:cubicBezTo>
                <a:lnTo>
                  <a:pt x="263743" y="402343"/>
                </a:lnTo>
                <a:lnTo>
                  <a:pt x="263743" y="489838"/>
                </a:lnTo>
                <a:cubicBezTo>
                  <a:pt x="263743" y="498188"/>
                  <a:pt x="270513" y="504958"/>
                  <a:pt x="278863" y="504958"/>
                </a:cubicBezTo>
                <a:lnTo>
                  <a:pt x="373414" y="504958"/>
                </a:lnTo>
                <a:cubicBezTo>
                  <a:pt x="381764" y="504958"/>
                  <a:pt x="388534" y="498188"/>
                  <a:pt x="388534" y="489838"/>
                </a:cubicBezTo>
                <a:close/>
                <a:moveTo>
                  <a:pt x="293983" y="387122"/>
                </a:moveTo>
                <a:cubicBezTo>
                  <a:pt x="293983" y="378772"/>
                  <a:pt x="287214" y="372002"/>
                  <a:pt x="278863" y="372002"/>
                </a:cubicBezTo>
                <a:lnTo>
                  <a:pt x="191318" y="372002"/>
                </a:lnTo>
                <a:lnTo>
                  <a:pt x="191318" y="307793"/>
                </a:lnTo>
                <a:lnTo>
                  <a:pt x="278863" y="307793"/>
                </a:lnTo>
                <a:cubicBezTo>
                  <a:pt x="287214" y="307793"/>
                  <a:pt x="293983" y="301023"/>
                  <a:pt x="293983" y="292673"/>
                </a:cubicBezTo>
                <a:lnTo>
                  <a:pt x="293983" y="205128"/>
                </a:lnTo>
                <a:lnTo>
                  <a:pt x="358294" y="205128"/>
                </a:lnTo>
                <a:lnTo>
                  <a:pt x="358294" y="292673"/>
                </a:lnTo>
                <a:cubicBezTo>
                  <a:pt x="358294" y="301023"/>
                  <a:pt x="365063" y="307793"/>
                  <a:pt x="373414" y="307793"/>
                </a:cubicBezTo>
                <a:lnTo>
                  <a:pt x="460908" y="307793"/>
                </a:lnTo>
                <a:lnTo>
                  <a:pt x="460908" y="372103"/>
                </a:lnTo>
                <a:lnTo>
                  <a:pt x="373414" y="372103"/>
                </a:lnTo>
                <a:cubicBezTo>
                  <a:pt x="365063" y="372103"/>
                  <a:pt x="358294" y="378873"/>
                  <a:pt x="358294" y="387223"/>
                </a:cubicBezTo>
                <a:lnTo>
                  <a:pt x="358294" y="474718"/>
                </a:lnTo>
                <a:lnTo>
                  <a:pt x="293983" y="474718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  <p:sp>
        <p:nvSpPr>
          <p:cNvPr id="64" name="Graphic 1">
            <a:extLst>
              <a:ext uri="{FF2B5EF4-FFF2-40B4-BE49-F238E27FC236}">
                <a16:creationId xmlns:a16="http://schemas.microsoft.com/office/drawing/2014/main" id="{98886870-6D35-4E96-AED3-4FB209563E01}"/>
              </a:ext>
            </a:extLst>
          </p:cNvPr>
          <p:cNvSpPr>
            <a:spLocks noChangeAspect="1"/>
          </p:cNvSpPr>
          <p:nvPr/>
        </p:nvSpPr>
        <p:spPr>
          <a:xfrm>
            <a:off x="9059803" y="2134601"/>
            <a:ext cx="465597" cy="648000"/>
          </a:xfrm>
          <a:custGeom>
            <a:avLst/>
            <a:gdLst>
              <a:gd name="connsiteX0" fmla="*/ 1061928 w 1077048"/>
              <a:gd name="connsiteY0" fmla="*/ 204876 h 1498996"/>
              <a:gd name="connsiteX1" fmla="*/ 871466 w 1077048"/>
              <a:gd name="connsiteY1" fmla="*/ 204876 h 1498996"/>
              <a:gd name="connsiteX2" fmla="*/ 871466 w 1077048"/>
              <a:gd name="connsiteY2" fmla="*/ 235116 h 1498996"/>
              <a:gd name="connsiteX3" fmla="*/ 1046808 w 1077048"/>
              <a:gd name="connsiteY3" fmla="*/ 235116 h 1498996"/>
              <a:gd name="connsiteX4" fmla="*/ 1046808 w 1077048"/>
              <a:gd name="connsiteY4" fmla="*/ 1468757 h 1498996"/>
              <a:gd name="connsiteX5" fmla="*/ 30240 w 1077048"/>
              <a:gd name="connsiteY5" fmla="*/ 1468757 h 1498996"/>
              <a:gd name="connsiteX6" fmla="*/ 30240 w 1077048"/>
              <a:gd name="connsiteY6" fmla="*/ 235116 h 1498996"/>
              <a:gd name="connsiteX7" fmla="*/ 280022 w 1077048"/>
              <a:gd name="connsiteY7" fmla="*/ 235116 h 1498996"/>
              <a:gd name="connsiteX8" fmla="*/ 280022 w 1077048"/>
              <a:gd name="connsiteY8" fmla="*/ 314395 h 1498996"/>
              <a:gd name="connsiteX9" fmla="*/ 295142 w 1077048"/>
              <a:gd name="connsiteY9" fmla="*/ 329515 h 1498996"/>
              <a:gd name="connsiteX10" fmla="*/ 781906 w 1077048"/>
              <a:gd name="connsiteY10" fmla="*/ 329515 h 1498996"/>
              <a:gd name="connsiteX11" fmla="*/ 797026 w 1077048"/>
              <a:gd name="connsiteY11" fmla="*/ 314395 h 1498996"/>
              <a:gd name="connsiteX12" fmla="*/ 797026 w 1077048"/>
              <a:gd name="connsiteY12" fmla="*/ 124942 h 1498996"/>
              <a:gd name="connsiteX13" fmla="*/ 781906 w 1077048"/>
              <a:gd name="connsiteY13" fmla="*/ 109822 h 1498996"/>
              <a:gd name="connsiteX14" fmla="*/ 684684 w 1077048"/>
              <a:gd name="connsiteY14" fmla="*/ 109822 h 1498996"/>
              <a:gd name="connsiteX15" fmla="*/ 538524 w 1077048"/>
              <a:gd name="connsiteY15" fmla="*/ 0 h 1498996"/>
              <a:gd name="connsiteX16" fmla="*/ 392364 w 1077048"/>
              <a:gd name="connsiteY16" fmla="*/ 109822 h 1498996"/>
              <a:gd name="connsiteX17" fmla="*/ 295142 w 1077048"/>
              <a:gd name="connsiteY17" fmla="*/ 109822 h 1498996"/>
              <a:gd name="connsiteX18" fmla="*/ 280022 w 1077048"/>
              <a:gd name="connsiteY18" fmla="*/ 124942 h 1498996"/>
              <a:gd name="connsiteX19" fmla="*/ 280022 w 1077048"/>
              <a:gd name="connsiteY19" fmla="*/ 204876 h 1498996"/>
              <a:gd name="connsiteX20" fmla="*/ 15120 w 1077048"/>
              <a:gd name="connsiteY20" fmla="*/ 204876 h 1498996"/>
              <a:gd name="connsiteX21" fmla="*/ 0 w 1077048"/>
              <a:gd name="connsiteY21" fmla="*/ 219996 h 1498996"/>
              <a:gd name="connsiteX22" fmla="*/ 0 w 1077048"/>
              <a:gd name="connsiteY22" fmla="*/ 1483877 h 1498996"/>
              <a:gd name="connsiteX23" fmla="*/ 15120 w 1077048"/>
              <a:gd name="connsiteY23" fmla="*/ 1498997 h 1498996"/>
              <a:gd name="connsiteX24" fmla="*/ 1061928 w 1077048"/>
              <a:gd name="connsiteY24" fmla="*/ 1498997 h 1498996"/>
              <a:gd name="connsiteX25" fmla="*/ 1077048 w 1077048"/>
              <a:gd name="connsiteY25" fmla="*/ 1483877 h 1498996"/>
              <a:gd name="connsiteX26" fmla="*/ 1077048 w 1077048"/>
              <a:gd name="connsiteY26" fmla="*/ 219996 h 1498996"/>
              <a:gd name="connsiteX27" fmla="*/ 1061928 w 1077048"/>
              <a:gd name="connsiteY27" fmla="*/ 204876 h 1498996"/>
              <a:gd name="connsiteX28" fmla="*/ 310262 w 1077048"/>
              <a:gd name="connsiteY28" fmla="*/ 140062 h 1498996"/>
              <a:gd name="connsiteX29" fmla="*/ 406627 w 1077048"/>
              <a:gd name="connsiteY29" fmla="*/ 140062 h 1498996"/>
              <a:gd name="connsiteX30" fmla="*/ 421747 w 1077048"/>
              <a:gd name="connsiteY30" fmla="*/ 124942 h 1498996"/>
              <a:gd name="connsiteX31" fmla="*/ 538524 w 1077048"/>
              <a:gd name="connsiteY31" fmla="*/ 30240 h 1498996"/>
              <a:gd name="connsiteX32" fmla="*/ 655301 w 1077048"/>
              <a:gd name="connsiteY32" fmla="*/ 124942 h 1498996"/>
              <a:gd name="connsiteX33" fmla="*/ 670421 w 1077048"/>
              <a:gd name="connsiteY33" fmla="*/ 140062 h 1498996"/>
              <a:gd name="connsiteX34" fmla="*/ 766786 w 1077048"/>
              <a:gd name="connsiteY34" fmla="*/ 140062 h 1498996"/>
              <a:gd name="connsiteX35" fmla="*/ 766786 w 1077048"/>
              <a:gd name="connsiteY35" fmla="*/ 299275 h 1498996"/>
              <a:gd name="connsiteX36" fmla="*/ 310262 w 1077048"/>
              <a:gd name="connsiteY36" fmla="*/ 299275 h 1498996"/>
              <a:gd name="connsiteX37" fmla="*/ 892786 w 1077048"/>
              <a:gd name="connsiteY37" fmla="*/ 510552 h 1498996"/>
              <a:gd name="connsiteX38" fmla="*/ 463630 w 1077048"/>
              <a:gd name="connsiteY38" fmla="*/ 510552 h 1498996"/>
              <a:gd name="connsiteX39" fmla="*/ 463630 w 1077048"/>
              <a:gd name="connsiteY39" fmla="*/ 480312 h 1498996"/>
              <a:gd name="connsiteX40" fmla="*/ 892786 w 1077048"/>
              <a:gd name="connsiteY40" fmla="*/ 480312 h 1498996"/>
              <a:gd name="connsiteX41" fmla="*/ 892786 w 1077048"/>
              <a:gd name="connsiteY41" fmla="*/ 645725 h 1498996"/>
              <a:gd name="connsiteX42" fmla="*/ 463630 w 1077048"/>
              <a:gd name="connsiteY42" fmla="*/ 645725 h 1498996"/>
              <a:gd name="connsiteX43" fmla="*/ 463630 w 1077048"/>
              <a:gd name="connsiteY43" fmla="*/ 615485 h 1498996"/>
              <a:gd name="connsiteX44" fmla="*/ 892786 w 1077048"/>
              <a:gd name="connsiteY44" fmla="*/ 615485 h 1498996"/>
              <a:gd name="connsiteX45" fmla="*/ 391860 w 1077048"/>
              <a:gd name="connsiteY45" fmla="*/ 450828 h 1498996"/>
              <a:gd name="connsiteX46" fmla="*/ 361620 w 1077048"/>
              <a:gd name="connsiteY46" fmla="*/ 488628 h 1498996"/>
              <a:gd name="connsiteX47" fmla="*/ 361620 w 1077048"/>
              <a:gd name="connsiteY47" fmla="*/ 660290 h 1498996"/>
              <a:gd name="connsiteX48" fmla="*/ 346500 w 1077048"/>
              <a:gd name="connsiteY48" fmla="*/ 675410 h 1498996"/>
              <a:gd name="connsiteX49" fmla="*/ 166774 w 1077048"/>
              <a:gd name="connsiteY49" fmla="*/ 675410 h 1498996"/>
              <a:gd name="connsiteX50" fmla="*/ 151654 w 1077048"/>
              <a:gd name="connsiteY50" fmla="*/ 660290 h 1498996"/>
              <a:gd name="connsiteX51" fmla="*/ 151654 w 1077048"/>
              <a:gd name="connsiteY51" fmla="*/ 480665 h 1498996"/>
              <a:gd name="connsiteX52" fmla="*/ 166774 w 1077048"/>
              <a:gd name="connsiteY52" fmla="*/ 465545 h 1498996"/>
              <a:gd name="connsiteX53" fmla="*/ 277654 w 1077048"/>
              <a:gd name="connsiteY53" fmla="*/ 465545 h 1498996"/>
              <a:gd name="connsiteX54" fmla="*/ 277654 w 1077048"/>
              <a:gd name="connsiteY54" fmla="*/ 495785 h 1498996"/>
              <a:gd name="connsiteX55" fmla="*/ 181894 w 1077048"/>
              <a:gd name="connsiteY55" fmla="*/ 495785 h 1498996"/>
              <a:gd name="connsiteX56" fmla="*/ 181894 w 1077048"/>
              <a:gd name="connsiteY56" fmla="*/ 645170 h 1498996"/>
              <a:gd name="connsiteX57" fmla="*/ 331279 w 1077048"/>
              <a:gd name="connsiteY57" fmla="*/ 645170 h 1498996"/>
              <a:gd name="connsiteX58" fmla="*/ 331279 w 1077048"/>
              <a:gd name="connsiteY58" fmla="*/ 526277 h 1498996"/>
              <a:gd name="connsiteX59" fmla="*/ 268380 w 1077048"/>
              <a:gd name="connsiteY59" fmla="*/ 604598 h 1498996"/>
              <a:gd name="connsiteX60" fmla="*/ 256586 w 1077048"/>
              <a:gd name="connsiteY60" fmla="*/ 610243 h 1498996"/>
              <a:gd name="connsiteX61" fmla="*/ 256586 w 1077048"/>
              <a:gd name="connsiteY61" fmla="*/ 610243 h 1498996"/>
              <a:gd name="connsiteX62" fmla="*/ 244793 w 1077048"/>
              <a:gd name="connsiteY62" fmla="*/ 604548 h 1498996"/>
              <a:gd name="connsiteX63" fmla="*/ 205531 w 1077048"/>
              <a:gd name="connsiteY63" fmla="*/ 555206 h 1498996"/>
              <a:gd name="connsiteX64" fmla="*/ 229169 w 1077048"/>
              <a:gd name="connsiteY64" fmla="*/ 536357 h 1498996"/>
              <a:gd name="connsiteX65" fmla="*/ 256687 w 1077048"/>
              <a:gd name="connsiteY65" fmla="*/ 570931 h 1498996"/>
              <a:gd name="connsiteX66" fmla="*/ 368273 w 1077048"/>
              <a:gd name="connsiteY66" fmla="*/ 431978 h 1498996"/>
              <a:gd name="connsiteX67" fmla="*/ 892786 w 1077048"/>
              <a:gd name="connsiteY67" fmla="*/ 829080 h 1498996"/>
              <a:gd name="connsiteX68" fmla="*/ 463630 w 1077048"/>
              <a:gd name="connsiteY68" fmla="*/ 829080 h 1498996"/>
              <a:gd name="connsiteX69" fmla="*/ 463630 w 1077048"/>
              <a:gd name="connsiteY69" fmla="*/ 798840 h 1498996"/>
              <a:gd name="connsiteX70" fmla="*/ 892786 w 1077048"/>
              <a:gd name="connsiteY70" fmla="*/ 798840 h 1498996"/>
              <a:gd name="connsiteX71" fmla="*/ 892786 w 1077048"/>
              <a:gd name="connsiteY71" fmla="*/ 964253 h 1498996"/>
              <a:gd name="connsiteX72" fmla="*/ 463630 w 1077048"/>
              <a:gd name="connsiteY72" fmla="*/ 964253 h 1498996"/>
              <a:gd name="connsiteX73" fmla="*/ 463630 w 1077048"/>
              <a:gd name="connsiteY73" fmla="*/ 934013 h 1498996"/>
              <a:gd name="connsiteX74" fmla="*/ 892786 w 1077048"/>
              <a:gd name="connsiteY74" fmla="*/ 934013 h 1498996"/>
              <a:gd name="connsiteX75" fmla="*/ 391860 w 1077048"/>
              <a:gd name="connsiteY75" fmla="*/ 769658 h 1498996"/>
              <a:gd name="connsiteX76" fmla="*/ 361620 w 1077048"/>
              <a:gd name="connsiteY76" fmla="*/ 807458 h 1498996"/>
              <a:gd name="connsiteX77" fmla="*/ 361620 w 1077048"/>
              <a:gd name="connsiteY77" fmla="*/ 978818 h 1498996"/>
              <a:gd name="connsiteX78" fmla="*/ 346500 w 1077048"/>
              <a:gd name="connsiteY78" fmla="*/ 993938 h 1498996"/>
              <a:gd name="connsiteX79" fmla="*/ 166774 w 1077048"/>
              <a:gd name="connsiteY79" fmla="*/ 993938 h 1498996"/>
              <a:gd name="connsiteX80" fmla="*/ 151654 w 1077048"/>
              <a:gd name="connsiteY80" fmla="*/ 978818 h 1498996"/>
              <a:gd name="connsiteX81" fmla="*/ 151654 w 1077048"/>
              <a:gd name="connsiteY81" fmla="*/ 799243 h 1498996"/>
              <a:gd name="connsiteX82" fmla="*/ 166774 w 1077048"/>
              <a:gd name="connsiteY82" fmla="*/ 784123 h 1498996"/>
              <a:gd name="connsiteX83" fmla="*/ 277654 w 1077048"/>
              <a:gd name="connsiteY83" fmla="*/ 784123 h 1498996"/>
              <a:gd name="connsiteX84" fmla="*/ 277654 w 1077048"/>
              <a:gd name="connsiteY84" fmla="*/ 814363 h 1498996"/>
              <a:gd name="connsiteX85" fmla="*/ 181894 w 1077048"/>
              <a:gd name="connsiteY85" fmla="*/ 814363 h 1498996"/>
              <a:gd name="connsiteX86" fmla="*/ 181894 w 1077048"/>
              <a:gd name="connsiteY86" fmla="*/ 963698 h 1498996"/>
              <a:gd name="connsiteX87" fmla="*/ 331279 w 1077048"/>
              <a:gd name="connsiteY87" fmla="*/ 963698 h 1498996"/>
              <a:gd name="connsiteX88" fmla="*/ 331279 w 1077048"/>
              <a:gd name="connsiteY88" fmla="*/ 844855 h 1498996"/>
              <a:gd name="connsiteX89" fmla="*/ 268380 w 1077048"/>
              <a:gd name="connsiteY89" fmla="*/ 923177 h 1498996"/>
              <a:gd name="connsiteX90" fmla="*/ 256586 w 1077048"/>
              <a:gd name="connsiteY90" fmla="*/ 928822 h 1498996"/>
              <a:gd name="connsiteX91" fmla="*/ 256586 w 1077048"/>
              <a:gd name="connsiteY91" fmla="*/ 928822 h 1498996"/>
              <a:gd name="connsiteX92" fmla="*/ 244793 w 1077048"/>
              <a:gd name="connsiteY92" fmla="*/ 923126 h 1498996"/>
              <a:gd name="connsiteX93" fmla="*/ 205531 w 1077048"/>
              <a:gd name="connsiteY93" fmla="*/ 873785 h 1498996"/>
              <a:gd name="connsiteX94" fmla="*/ 229169 w 1077048"/>
              <a:gd name="connsiteY94" fmla="*/ 854935 h 1498996"/>
              <a:gd name="connsiteX95" fmla="*/ 256687 w 1077048"/>
              <a:gd name="connsiteY95" fmla="*/ 889510 h 1498996"/>
              <a:gd name="connsiteX96" fmla="*/ 368323 w 1077048"/>
              <a:gd name="connsiteY96" fmla="*/ 750456 h 1498996"/>
              <a:gd name="connsiteX97" fmla="*/ 892786 w 1077048"/>
              <a:gd name="connsiteY97" fmla="*/ 1147658 h 1498996"/>
              <a:gd name="connsiteX98" fmla="*/ 463630 w 1077048"/>
              <a:gd name="connsiteY98" fmla="*/ 1147658 h 1498996"/>
              <a:gd name="connsiteX99" fmla="*/ 463630 w 1077048"/>
              <a:gd name="connsiteY99" fmla="*/ 1117418 h 1498996"/>
              <a:gd name="connsiteX100" fmla="*/ 892786 w 1077048"/>
              <a:gd name="connsiteY100" fmla="*/ 1117418 h 1498996"/>
              <a:gd name="connsiteX101" fmla="*/ 463630 w 1077048"/>
              <a:gd name="connsiteY101" fmla="*/ 1252591 h 1498996"/>
              <a:gd name="connsiteX102" fmla="*/ 892786 w 1077048"/>
              <a:gd name="connsiteY102" fmla="*/ 1252591 h 1498996"/>
              <a:gd name="connsiteX103" fmla="*/ 892786 w 1077048"/>
              <a:gd name="connsiteY103" fmla="*/ 1282831 h 1498996"/>
              <a:gd name="connsiteX104" fmla="*/ 463630 w 1077048"/>
              <a:gd name="connsiteY104" fmla="*/ 1282831 h 1498996"/>
              <a:gd name="connsiteX105" fmla="*/ 181894 w 1077048"/>
              <a:gd name="connsiteY105" fmla="*/ 1132891 h 1498996"/>
              <a:gd name="connsiteX106" fmla="*/ 181894 w 1077048"/>
              <a:gd name="connsiteY106" fmla="*/ 1282277 h 1498996"/>
              <a:gd name="connsiteX107" fmla="*/ 331279 w 1077048"/>
              <a:gd name="connsiteY107" fmla="*/ 1282277 h 1498996"/>
              <a:gd name="connsiteX108" fmla="*/ 331279 w 1077048"/>
              <a:gd name="connsiteY108" fmla="*/ 1163434 h 1498996"/>
              <a:gd name="connsiteX109" fmla="*/ 268380 w 1077048"/>
              <a:gd name="connsiteY109" fmla="*/ 1241755 h 1498996"/>
              <a:gd name="connsiteX110" fmla="*/ 256586 w 1077048"/>
              <a:gd name="connsiteY110" fmla="*/ 1247400 h 1498996"/>
              <a:gd name="connsiteX111" fmla="*/ 256586 w 1077048"/>
              <a:gd name="connsiteY111" fmla="*/ 1247400 h 1498996"/>
              <a:gd name="connsiteX112" fmla="*/ 244793 w 1077048"/>
              <a:gd name="connsiteY112" fmla="*/ 1241705 h 1498996"/>
              <a:gd name="connsiteX113" fmla="*/ 205531 w 1077048"/>
              <a:gd name="connsiteY113" fmla="*/ 1192313 h 1498996"/>
              <a:gd name="connsiteX114" fmla="*/ 229169 w 1077048"/>
              <a:gd name="connsiteY114" fmla="*/ 1173514 h 1498996"/>
              <a:gd name="connsiteX115" fmla="*/ 256687 w 1077048"/>
              <a:gd name="connsiteY115" fmla="*/ 1208038 h 1498996"/>
              <a:gd name="connsiteX116" fmla="*/ 368323 w 1077048"/>
              <a:gd name="connsiteY116" fmla="*/ 1069034 h 1498996"/>
              <a:gd name="connsiteX117" fmla="*/ 391910 w 1077048"/>
              <a:gd name="connsiteY117" fmla="*/ 1087934 h 1498996"/>
              <a:gd name="connsiteX118" fmla="*/ 361670 w 1077048"/>
              <a:gd name="connsiteY118" fmla="*/ 1125734 h 1498996"/>
              <a:gd name="connsiteX119" fmla="*/ 361670 w 1077048"/>
              <a:gd name="connsiteY119" fmla="*/ 1297397 h 1498996"/>
              <a:gd name="connsiteX120" fmla="*/ 346550 w 1077048"/>
              <a:gd name="connsiteY120" fmla="*/ 1312517 h 1498996"/>
              <a:gd name="connsiteX121" fmla="*/ 166774 w 1077048"/>
              <a:gd name="connsiteY121" fmla="*/ 1312517 h 1498996"/>
              <a:gd name="connsiteX122" fmla="*/ 151654 w 1077048"/>
              <a:gd name="connsiteY122" fmla="*/ 1297397 h 1498996"/>
              <a:gd name="connsiteX123" fmla="*/ 151654 w 1077048"/>
              <a:gd name="connsiteY123" fmla="*/ 1117771 h 1498996"/>
              <a:gd name="connsiteX124" fmla="*/ 166774 w 1077048"/>
              <a:gd name="connsiteY124" fmla="*/ 1102651 h 1498996"/>
              <a:gd name="connsiteX125" fmla="*/ 277654 w 1077048"/>
              <a:gd name="connsiteY125" fmla="*/ 1102651 h 1498996"/>
              <a:gd name="connsiteX126" fmla="*/ 277654 w 1077048"/>
              <a:gd name="connsiteY126" fmla="*/ 1132891 h 1498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1077048" h="1498996">
                <a:moveTo>
                  <a:pt x="1061928" y="204876"/>
                </a:moveTo>
                <a:lnTo>
                  <a:pt x="871466" y="204876"/>
                </a:lnTo>
                <a:lnTo>
                  <a:pt x="871466" y="235116"/>
                </a:lnTo>
                <a:lnTo>
                  <a:pt x="1046808" y="235116"/>
                </a:lnTo>
                <a:lnTo>
                  <a:pt x="1046808" y="1468757"/>
                </a:lnTo>
                <a:lnTo>
                  <a:pt x="30240" y="1468757"/>
                </a:lnTo>
                <a:lnTo>
                  <a:pt x="30240" y="235116"/>
                </a:lnTo>
                <a:lnTo>
                  <a:pt x="280022" y="235116"/>
                </a:lnTo>
                <a:lnTo>
                  <a:pt x="280022" y="314395"/>
                </a:lnTo>
                <a:cubicBezTo>
                  <a:pt x="280022" y="322746"/>
                  <a:pt x="286792" y="329515"/>
                  <a:pt x="295142" y="329515"/>
                </a:cubicBezTo>
                <a:lnTo>
                  <a:pt x="781906" y="329515"/>
                </a:lnTo>
                <a:cubicBezTo>
                  <a:pt x="790256" y="329515"/>
                  <a:pt x="797026" y="322746"/>
                  <a:pt x="797026" y="314395"/>
                </a:cubicBezTo>
                <a:lnTo>
                  <a:pt x="797026" y="124942"/>
                </a:lnTo>
                <a:cubicBezTo>
                  <a:pt x="797026" y="116591"/>
                  <a:pt x="790256" y="109822"/>
                  <a:pt x="781906" y="109822"/>
                </a:cubicBezTo>
                <a:lnTo>
                  <a:pt x="684684" y="109822"/>
                </a:lnTo>
                <a:cubicBezTo>
                  <a:pt x="675864" y="48031"/>
                  <a:pt x="613771" y="0"/>
                  <a:pt x="538524" y="0"/>
                </a:cubicBezTo>
                <a:cubicBezTo>
                  <a:pt x="463277" y="0"/>
                  <a:pt x="401386" y="48031"/>
                  <a:pt x="392364" y="109822"/>
                </a:cubicBezTo>
                <a:lnTo>
                  <a:pt x="295142" y="109822"/>
                </a:lnTo>
                <a:cubicBezTo>
                  <a:pt x="286792" y="109822"/>
                  <a:pt x="280022" y="116591"/>
                  <a:pt x="280022" y="124942"/>
                </a:cubicBezTo>
                <a:lnTo>
                  <a:pt x="280022" y="204876"/>
                </a:lnTo>
                <a:lnTo>
                  <a:pt x="15120" y="204876"/>
                </a:lnTo>
                <a:cubicBezTo>
                  <a:pt x="6769" y="204876"/>
                  <a:pt x="0" y="211645"/>
                  <a:pt x="0" y="219996"/>
                </a:cubicBezTo>
                <a:lnTo>
                  <a:pt x="0" y="1483877"/>
                </a:lnTo>
                <a:cubicBezTo>
                  <a:pt x="0" y="1492227"/>
                  <a:pt x="6769" y="1498997"/>
                  <a:pt x="15120" y="1498997"/>
                </a:cubicBezTo>
                <a:lnTo>
                  <a:pt x="1061928" y="1498997"/>
                </a:lnTo>
                <a:cubicBezTo>
                  <a:pt x="1070279" y="1498997"/>
                  <a:pt x="1077048" y="1492227"/>
                  <a:pt x="1077048" y="1483877"/>
                </a:cubicBezTo>
                <a:lnTo>
                  <a:pt x="1077048" y="219996"/>
                </a:lnTo>
                <a:cubicBezTo>
                  <a:pt x="1077048" y="211645"/>
                  <a:pt x="1070279" y="204876"/>
                  <a:pt x="1061928" y="204876"/>
                </a:cubicBezTo>
                <a:close/>
                <a:moveTo>
                  <a:pt x="310262" y="140062"/>
                </a:moveTo>
                <a:lnTo>
                  <a:pt x="406627" y="140062"/>
                </a:lnTo>
                <a:cubicBezTo>
                  <a:pt x="414978" y="140062"/>
                  <a:pt x="421747" y="133292"/>
                  <a:pt x="421747" y="124942"/>
                </a:cubicBezTo>
                <a:cubicBezTo>
                  <a:pt x="421747" y="72727"/>
                  <a:pt x="474163" y="30240"/>
                  <a:pt x="538524" y="30240"/>
                </a:cubicBezTo>
                <a:cubicBezTo>
                  <a:pt x="602885" y="30240"/>
                  <a:pt x="655301" y="72727"/>
                  <a:pt x="655301" y="124942"/>
                </a:cubicBezTo>
                <a:cubicBezTo>
                  <a:pt x="655301" y="133292"/>
                  <a:pt x="662070" y="140062"/>
                  <a:pt x="670421" y="140062"/>
                </a:cubicBezTo>
                <a:lnTo>
                  <a:pt x="766786" y="140062"/>
                </a:lnTo>
                <a:lnTo>
                  <a:pt x="766786" y="299275"/>
                </a:lnTo>
                <a:lnTo>
                  <a:pt x="310262" y="299275"/>
                </a:lnTo>
                <a:close/>
                <a:moveTo>
                  <a:pt x="892786" y="510552"/>
                </a:moveTo>
                <a:lnTo>
                  <a:pt x="463630" y="510552"/>
                </a:lnTo>
                <a:lnTo>
                  <a:pt x="463630" y="480312"/>
                </a:lnTo>
                <a:lnTo>
                  <a:pt x="892786" y="480312"/>
                </a:lnTo>
                <a:close/>
                <a:moveTo>
                  <a:pt x="892786" y="645725"/>
                </a:moveTo>
                <a:lnTo>
                  <a:pt x="463630" y="645725"/>
                </a:lnTo>
                <a:lnTo>
                  <a:pt x="463630" y="615485"/>
                </a:lnTo>
                <a:lnTo>
                  <a:pt x="892786" y="615485"/>
                </a:lnTo>
                <a:close/>
                <a:moveTo>
                  <a:pt x="391860" y="450828"/>
                </a:moveTo>
                <a:lnTo>
                  <a:pt x="361620" y="488628"/>
                </a:lnTo>
                <a:lnTo>
                  <a:pt x="361620" y="660290"/>
                </a:lnTo>
                <a:cubicBezTo>
                  <a:pt x="361620" y="668641"/>
                  <a:pt x="354851" y="675410"/>
                  <a:pt x="346500" y="675410"/>
                </a:cubicBezTo>
                <a:lnTo>
                  <a:pt x="166774" y="675410"/>
                </a:lnTo>
                <a:cubicBezTo>
                  <a:pt x="158423" y="675410"/>
                  <a:pt x="151654" y="668641"/>
                  <a:pt x="151654" y="660290"/>
                </a:cubicBezTo>
                <a:lnTo>
                  <a:pt x="151654" y="480665"/>
                </a:lnTo>
                <a:cubicBezTo>
                  <a:pt x="151654" y="472314"/>
                  <a:pt x="158423" y="465545"/>
                  <a:pt x="166774" y="465545"/>
                </a:cubicBezTo>
                <a:lnTo>
                  <a:pt x="277654" y="465545"/>
                </a:lnTo>
                <a:lnTo>
                  <a:pt x="277654" y="495785"/>
                </a:lnTo>
                <a:lnTo>
                  <a:pt x="181894" y="495785"/>
                </a:lnTo>
                <a:lnTo>
                  <a:pt x="181894" y="645170"/>
                </a:lnTo>
                <a:lnTo>
                  <a:pt x="331279" y="645170"/>
                </a:lnTo>
                <a:lnTo>
                  <a:pt x="331279" y="526277"/>
                </a:lnTo>
                <a:lnTo>
                  <a:pt x="268380" y="604598"/>
                </a:lnTo>
                <a:cubicBezTo>
                  <a:pt x="265508" y="608170"/>
                  <a:pt x="261170" y="610247"/>
                  <a:pt x="256586" y="610243"/>
                </a:cubicBezTo>
                <a:lnTo>
                  <a:pt x="256586" y="610243"/>
                </a:lnTo>
                <a:cubicBezTo>
                  <a:pt x="251994" y="610234"/>
                  <a:pt x="247655" y="608139"/>
                  <a:pt x="244793" y="604548"/>
                </a:cubicBezTo>
                <a:lnTo>
                  <a:pt x="205531" y="555206"/>
                </a:lnTo>
                <a:lnTo>
                  <a:pt x="229169" y="536357"/>
                </a:lnTo>
                <a:lnTo>
                  <a:pt x="256687" y="570931"/>
                </a:lnTo>
                <a:lnTo>
                  <a:pt x="368273" y="431978"/>
                </a:lnTo>
                <a:close/>
                <a:moveTo>
                  <a:pt x="892786" y="829080"/>
                </a:moveTo>
                <a:lnTo>
                  <a:pt x="463630" y="829080"/>
                </a:lnTo>
                <a:lnTo>
                  <a:pt x="463630" y="798840"/>
                </a:lnTo>
                <a:lnTo>
                  <a:pt x="892786" y="798840"/>
                </a:lnTo>
                <a:close/>
                <a:moveTo>
                  <a:pt x="892786" y="964253"/>
                </a:moveTo>
                <a:lnTo>
                  <a:pt x="463630" y="964253"/>
                </a:lnTo>
                <a:lnTo>
                  <a:pt x="463630" y="934013"/>
                </a:lnTo>
                <a:lnTo>
                  <a:pt x="892786" y="934013"/>
                </a:lnTo>
                <a:close/>
                <a:moveTo>
                  <a:pt x="391860" y="769658"/>
                </a:moveTo>
                <a:lnTo>
                  <a:pt x="361620" y="807458"/>
                </a:lnTo>
                <a:lnTo>
                  <a:pt x="361620" y="978818"/>
                </a:lnTo>
                <a:cubicBezTo>
                  <a:pt x="361620" y="987169"/>
                  <a:pt x="354851" y="993938"/>
                  <a:pt x="346500" y="993938"/>
                </a:cubicBezTo>
                <a:lnTo>
                  <a:pt x="166774" y="993938"/>
                </a:lnTo>
                <a:cubicBezTo>
                  <a:pt x="158423" y="993938"/>
                  <a:pt x="151654" y="987169"/>
                  <a:pt x="151654" y="978818"/>
                </a:cubicBezTo>
                <a:lnTo>
                  <a:pt x="151654" y="799243"/>
                </a:lnTo>
                <a:cubicBezTo>
                  <a:pt x="151654" y="790893"/>
                  <a:pt x="158423" y="784123"/>
                  <a:pt x="166774" y="784123"/>
                </a:cubicBezTo>
                <a:lnTo>
                  <a:pt x="277654" y="784123"/>
                </a:lnTo>
                <a:lnTo>
                  <a:pt x="277654" y="814363"/>
                </a:lnTo>
                <a:lnTo>
                  <a:pt x="181894" y="814363"/>
                </a:lnTo>
                <a:lnTo>
                  <a:pt x="181894" y="963698"/>
                </a:lnTo>
                <a:lnTo>
                  <a:pt x="331279" y="963698"/>
                </a:lnTo>
                <a:lnTo>
                  <a:pt x="331279" y="844855"/>
                </a:lnTo>
                <a:lnTo>
                  <a:pt x="268380" y="923177"/>
                </a:lnTo>
                <a:cubicBezTo>
                  <a:pt x="265508" y="926749"/>
                  <a:pt x="261170" y="928825"/>
                  <a:pt x="256586" y="928822"/>
                </a:cubicBezTo>
                <a:lnTo>
                  <a:pt x="256586" y="928822"/>
                </a:lnTo>
                <a:cubicBezTo>
                  <a:pt x="251994" y="928813"/>
                  <a:pt x="247655" y="926717"/>
                  <a:pt x="244793" y="923126"/>
                </a:cubicBezTo>
                <a:lnTo>
                  <a:pt x="205531" y="873785"/>
                </a:lnTo>
                <a:lnTo>
                  <a:pt x="229169" y="854935"/>
                </a:lnTo>
                <a:lnTo>
                  <a:pt x="256687" y="889510"/>
                </a:lnTo>
                <a:lnTo>
                  <a:pt x="368323" y="750456"/>
                </a:lnTo>
                <a:close/>
                <a:moveTo>
                  <a:pt x="892786" y="1147658"/>
                </a:moveTo>
                <a:lnTo>
                  <a:pt x="463630" y="1147658"/>
                </a:lnTo>
                <a:lnTo>
                  <a:pt x="463630" y="1117418"/>
                </a:lnTo>
                <a:lnTo>
                  <a:pt x="892786" y="1117418"/>
                </a:lnTo>
                <a:close/>
                <a:moveTo>
                  <a:pt x="463630" y="1252591"/>
                </a:moveTo>
                <a:lnTo>
                  <a:pt x="892786" y="1252591"/>
                </a:lnTo>
                <a:lnTo>
                  <a:pt x="892786" y="1282831"/>
                </a:lnTo>
                <a:lnTo>
                  <a:pt x="463630" y="1282831"/>
                </a:lnTo>
                <a:close/>
                <a:moveTo>
                  <a:pt x="181894" y="1132891"/>
                </a:moveTo>
                <a:lnTo>
                  <a:pt x="181894" y="1282277"/>
                </a:lnTo>
                <a:lnTo>
                  <a:pt x="331279" y="1282277"/>
                </a:lnTo>
                <a:lnTo>
                  <a:pt x="331279" y="1163434"/>
                </a:lnTo>
                <a:lnTo>
                  <a:pt x="268380" y="1241755"/>
                </a:lnTo>
                <a:cubicBezTo>
                  <a:pt x="265508" y="1245327"/>
                  <a:pt x="261170" y="1247403"/>
                  <a:pt x="256586" y="1247400"/>
                </a:cubicBezTo>
                <a:lnTo>
                  <a:pt x="256586" y="1247400"/>
                </a:lnTo>
                <a:cubicBezTo>
                  <a:pt x="251994" y="1247391"/>
                  <a:pt x="247655" y="1245296"/>
                  <a:pt x="244793" y="1241705"/>
                </a:cubicBezTo>
                <a:lnTo>
                  <a:pt x="205531" y="1192313"/>
                </a:lnTo>
                <a:lnTo>
                  <a:pt x="229169" y="1173514"/>
                </a:lnTo>
                <a:lnTo>
                  <a:pt x="256687" y="1208038"/>
                </a:lnTo>
                <a:lnTo>
                  <a:pt x="368323" y="1069034"/>
                </a:lnTo>
                <a:lnTo>
                  <a:pt x="391910" y="1087934"/>
                </a:lnTo>
                <a:lnTo>
                  <a:pt x="361670" y="1125734"/>
                </a:lnTo>
                <a:lnTo>
                  <a:pt x="361670" y="1297397"/>
                </a:lnTo>
                <a:cubicBezTo>
                  <a:pt x="361670" y="1305747"/>
                  <a:pt x="354901" y="1312517"/>
                  <a:pt x="346550" y="1312517"/>
                </a:cubicBezTo>
                <a:lnTo>
                  <a:pt x="166774" y="1312517"/>
                </a:lnTo>
                <a:cubicBezTo>
                  <a:pt x="158423" y="1312517"/>
                  <a:pt x="151654" y="1305747"/>
                  <a:pt x="151654" y="1297397"/>
                </a:cubicBezTo>
                <a:lnTo>
                  <a:pt x="151654" y="1117771"/>
                </a:lnTo>
                <a:cubicBezTo>
                  <a:pt x="151654" y="1109421"/>
                  <a:pt x="158423" y="1102651"/>
                  <a:pt x="166774" y="1102651"/>
                </a:cubicBezTo>
                <a:lnTo>
                  <a:pt x="277654" y="1102651"/>
                </a:lnTo>
                <a:lnTo>
                  <a:pt x="277654" y="1132891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  <p:sp>
        <p:nvSpPr>
          <p:cNvPr id="65" name="Graphic 1">
            <a:extLst>
              <a:ext uri="{FF2B5EF4-FFF2-40B4-BE49-F238E27FC236}">
                <a16:creationId xmlns:a16="http://schemas.microsoft.com/office/drawing/2014/main" id="{C9FC62B1-343A-4E1A-A8AF-017581C7A2BD}"/>
              </a:ext>
            </a:extLst>
          </p:cNvPr>
          <p:cNvSpPr>
            <a:spLocks noChangeAspect="1"/>
          </p:cNvSpPr>
          <p:nvPr/>
        </p:nvSpPr>
        <p:spPr>
          <a:xfrm>
            <a:off x="9971686" y="2147381"/>
            <a:ext cx="477905" cy="648000"/>
          </a:xfrm>
          <a:custGeom>
            <a:avLst/>
            <a:gdLst>
              <a:gd name="connsiteX0" fmla="*/ 1077048 w 1077048"/>
              <a:gd name="connsiteY0" fmla="*/ 15120 h 1460390"/>
              <a:gd name="connsiteX1" fmla="*/ 1077048 w 1077048"/>
              <a:gd name="connsiteY1" fmla="*/ 1445270 h 1460390"/>
              <a:gd name="connsiteX2" fmla="*/ 1061928 w 1077048"/>
              <a:gd name="connsiteY2" fmla="*/ 1460390 h 1460390"/>
              <a:gd name="connsiteX3" fmla="*/ 15120 w 1077048"/>
              <a:gd name="connsiteY3" fmla="*/ 1460390 h 1460390"/>
              <a:gd name="connsiteX4" fmla="*/ 0 w 1077048"/>
              <a:gd name="connsiteY4" fmla="*/ 1445270 h 1460390"/>
              <a:gd name="connsiteX5" fmla="*/ 0 w 1077048"/>
              <a:gd name="connsiteY5" fmla="*/ 15120 h 1460390"/>
              <a:gd name="connsiteX6" fmla="*/ 15120 w 1077048"/>
              <a:gd name="connsiteY6" fmla="*/ 0 h 1460390"/>
              <a:gd name="connsiteX7" fmla="*/ 152460 w 1077048"/>
              <a:gd name="connsiteY7" fmla="*/ 0 h 1460390"/>
              <a:gd name="connsiteX8" fmla="*/ 152460 w 1077048"/>
              <a:gd name="connsiteY8" fmla="*/ 30240 h 1460390"/>
              <a:gd name="connsiteX9" fmla="*/ 30240 w 1077048"/>
              <a:gd name="connsiteY9" fmla="*/ 30240 h 1460390"/>
              <a:gd name="connsiteX10" fmla="*/ 30240 w 1077048"/>
              <a:gd name="connsiteY10" fmla="*/ 1430150 h 1460390"/>
              <a:gd name="connsiteX11" fmla="*/ 1046808 w 1077048"/>
              <a:gd name="connsiteY11" fmla="*/ 1430150 h 1460390"/>
              <a:gd name="connsiteX12" fmla="*/ 1046808 w 1077048"/>
              <a:gd name="connsiteY12" fmla="*/ 30240 h 1460390"/>
              <a:gd name="connsiteX13" fmla="*/ 367164 w 1077048"/>
              <a:gd name="connsiteY13" fmla="*/ 30240 h 1460390"/>
              <a:gd name="connsiteX14" fmla="*/ 367164 w 1077048"/>
              <a:gd name="connsiteY14" fmla="*/ 0 h 1460390"/>
              <a:gd name="connsiteX15" fmla="*/ 1061928 w 1077048"/>
              <a:gd name="connsiteY15" fmla="*/ 0 h 1460390"/>
              <a:gd name="connsiteX16" fmla="*/ 1077048 w 1077048"/>
              <a:gd name="connsiteY16" fmla="*/ 15120 h 1460390"/>
              <a:gd name="connsiteX17" fmla="*/ 152460 w 1077048"/>
              <a:gd name="connsiteY17" fmla="*/ 521338 h 1460390"/>
              <a:gd name="connsiteX18" fmla="*/ 906847 w 1077048"/>
              <a:gd name="connsiteY18" fmla="*/ 521338 h 1460390"/>
              <a:gd name="connsiteX19" fmla="*/ 906847 w 1077048"/>
              <a:gd name="connsiteY19" fmla="*/ 491098 h 1460390"/>
              <a:gd name="connsiteX20" fmla="*/ 152460 w 1077048"/>
              <a:gd name="connsiteY20" fmla="*/ 491098 h 1460390"/>
              <a:gd name="connsiteX21" fmla="*/ 906847 w 1077048"/>
              <a:gd name="connsiteY21" fmla="*/ 341158 h 1460390"/>
              <a:gd name="connsiteX22" fmla="*/ 152460 w 1077048"/>
              <a:gd name="connsiteY22" fmla="*/ 341158 h 1460390"/>
              <a:gd name="connsiteX23" fmla="*/ 152460 w 1077048"/>
              <a:gd name="connsiteY23" fmla="*/ 371398 h 1460390"/>
              <a:gd name="connsiteX24" fmla="*/ 906847 w 1077048"/>
              <a:gd name="connsiteY24" fmla="*/ 371398 h 1460390"/>
              <a:gd name="connsiteX25" fmla="*/ 152460 w 1077048"/>
              <a:gd name="connsiteY25" fmla="*/ 220198 h 1460390"/>
              <a:gd name="connsiteX26" fmla="*/ 906847 w 1077048"/>
              <a:gd name="connsiteY26" fmla="*/ 220198 h 1460390"/>
              <a:gd name="connsiteX27" fmla="*/ 906847 w 1077048"/>
              <a:gd name="connsiteY27" fmla="*/ 189958 h 1460390"/>
              <a:gd name="connsiteX28" fmla="*/ 152460 w 1077048"/>
              <a:gd name="connsiteY28" fmla="*/ 189958 h 1460390"/>
              <a:gd name="connsiteX29" fmla="*/ 152460 w 1077048"/>
              <a:gd name="connsiteY29" fmla="*/ 671026 h 1460390"/>
              <a:gd name="connsiteX30" fmla="*/ 906847 w 1077048"/>
              <a:gd name="connsiteY30" fmla="*/ 671026 h 1460390"/>
              <a:gd name="connsiteX31" fmla="*/ 906847 w 1077048"/>
              <a:gd name="connsiteY31" fmla="*/ 640786 h 1460390"/>
              <a:gd name="connsiteX32" fmla="*/ 152460 w 1077048"/>
              <a:gd name="connsiteY32" fmla="*/ 640786 h 1460390"/>
              <a:gd name="connsiteX33" fmla="*/ 906847 w 1077048"/>
              <a:gd name="connsiteY33" fmla="*/ 790726 h 1460390"/>
              <a:gd name="connsiteX34" fmla="*/ 152460 w 1077048"/>
              <a:gd name="connsiteY34" fmla="*/ 790726 h 1460390"/>
              <a:gd name="connsiteX35" fmla="*/ 152460 w 1077048"/>
              <a:gd name="connsiteY35" fmla="*/ 820966 h 1460390"/>
              <a:gd name="connsiteX36" fmla="*/ 906847 w 1077048"/>
              <a:gd name="connsiteY36" fmla="*/ 820966 h 1460390"/>
              <a:gd name="connsiteX37" fmla="*/ 936684 w 1077048"/>
              <a:gd name="connsiteY37" fmla="*/ 1183392 h 1460390"/>
              <a:gd name="connsiteX38" fmla="*/ 514786 w 1077048"/>
              <a:gd name="connsiteY38" fmla="*/ 1183392 h 1460390"/>
              <a:gd name="connsiteX39" fmla="*/ 514786 w 1077048"/>
              <a:gd name="connsiteY39" fmla="*/ 1213632 h 1460390"/>
              <a:gd name="connsiteX40" fmla="*/ 936684 w 1077048"/>
              <a:gd name="connsiteY40" fmla="*/ 1213632 h 1460390"/>
              <a:gd name="connsiteX41" fmla="*/ 891324 w 1077048"/>
              <a:gd name="connsiteY41" fmla="*/ 1045951 h 1460390"/>
              <a:gd name="connsiteX42" fmla="*/ 917582 w 1077048"/>
              <a:gd name="connsiteY42" fmla="*/ 1061071 h 1460390"/>
              <a:gd name="connsiteX43" fmla="*/ 838001 w 1077048"/>
              <a:gd name="connsiteY43" fmla="*/ 1103609 h 1460390"/>
              <a:gd name="connsiteX44" fmla="*/ 814363 w 1077048"/>
              <a:gd name="connsiteY44" fmla="*/ 1086473 h 1460390"/>
              <a:gd name="connsiteX45" fmla="*/ 774043 w 1077048"/>
              <a:gd name="connsiteY45" fmla="*/ 1113739 h 1460390"/>
              <a:gd name="connsiteX46" fmla="*/ 752422 w 1077048"/>
              <a:gd name="connsiteY46" fmla="*/ 1106633 h 1460390"/>
              <a:gd name="connsiteX47" fmla="*/ 743047 w 1077048"/>
              <a:gd name="connsiteY47" fmla="*/ 1071353 h 1460390"/>
              <a:gd name="connsiteX48" fmla="*/ 740527 w 1077048"/>
              <a:gd name="connsiteY48" fmla="*/ 1051193 h 1460390"/>
              <a:gd name="connsiteX49" fmla="*/ 728431 w 1077048"/>
              <a:gd name="connsiteY49" fmla="*/ 1049933 h 1460390"/>
              <a:gd name="connsiteX50" fmla="*/ 723946 w 1077048"/>
              <a:gd name="connsiteY50" fmla="*/ 1050538 h 1460390"/>
              <a:gd name="connsiteX51" fmla="*/ 724298 w 1077048"/>
              <a:gd name="connsiteY51" fmla="*/ 1052957 h 1460390"/>
              <a:gd name="connsiteX52" fmla="*/ 671681 w 1077048"/>
              <a:gd name="connsiteY52" fmla="*/ 1151640 h 1460390"/>
              <a:gd name="connsiteX53" fmla="*/ 666238 w 1077048"/>
              <a:gd name="connsiteY53" fmla="*/ 1152346 h 1460390"/>
              <a:gd name="connsiteX54" fmla="*/ 646884 w 1077048"/>
              <a:gd name="connsiteY54" fmla="*/ 1138335 h 1460390"/>
              <a:gd name="connsiteX55" fmla="*/ 658073 w 1077048"/>
              <a:gd name="connsiteY55" fmla="*/ 1062735 h 1460390"/>
              <a:gd name="connsiteX56" fmla="*/ 664373 w 1077048"/>
              <a:gd name="connsiteY56" fmla="*/ 1053612 h 1460390"/>
              <a:gd name="connsiteX57" fmla="*/ 558533 w 1077048"/>
              <a:gd name="connsiteY57" fmla="*/ 1141913 h 1460390"/>
              <a:gd name="connsiteX58" fmla="*/ 534593 w 1077048"/>
              <a:gd name="connsiteY58" fmla="*/ 1123466 h 1460390"/>
              <a:gd name="connsiteX59" fmla="*/ 684936 w 1077048"/>
              <a:gd name="connsiteY59" fmla="*/ 1019542 h 1460390"/>
              <a:gd name="connsiteX60" fmla="*/ 705449 w 1077048"/>
              <a:gd name="connsiteY60" fmla="*/ 1024027 h 1460390"/>
              <a:gd name="connsiteX61" fmla="*/ 725609 w 1077048"/>
              <a:gd name="connsiteY61" fmla="*/ 1019642 h 1460390"/>
              <a:gd name="connsiteX62" fmla="*/ 761191 w 1077048"/>
              <a:gd name="connsiteY62" fmla="*/ 1028614 h 1460390"/>
              <a:gd name="connsiteX63" fmla="*/ 773539 w 1077048"/>
              <a:gd name="connsiteY63" fmla="*/ 1071403 h 1460390"/>
              <a:gd name="connsiteX64" fmla="*/ 773842 w 1077048"/>
              <a:gd name="connsiteY64" fmla="*/ 1083197 h 1460390"/>
              <a:gd name="connsiteX65" fmla="*/ 795866 w 1077048"/>
              <a:gd name="connsiteY65" fmla="*/ 1059106 h 1460390"/>
              <a:gd name="connsiteX66" fmla="*/ 821470 w 1077048"/>
              <a:gd name="connsiteY66" fmla="*/ 1040054 h 1460390"/>
              <a:gd name="connsiteX67" fmla="*/ 839563 w 1077048"/>
              <a:gd name="connsiteY67" fmla="*/ 1067069 h 1460390"/>
              <a:gd name="connsiteX68" fmla="*/ 843192 w 1077048"/>
              <a:gd name="connsiteY68" fmla="*/ 1073570 h 1460390"/>
              <a:gd name="connsiteX69" fmla="*/ 891324 w 1077048"/>
              <a:gd name="connsiteY69" fmla="*/ 1045951 h 1460390"/>
              <a:gd name="connsiteX70" fmla="*/ 694210 w 1077048"/>
              <a:gd name="connsiteY70" fmla="*/ 1065758 h 1460390"/>
              <a:gd name="connsiteX71" fmla="*/ 684130 w 1077048"/>
              <a:gd name="connsiteY71" fmla="*/ 1078661 h 1460390"/>
              <a:gd name="connsiteX72" fmla="*/ 673495 w 1077048"/>
              <a:gd name="connsiteY72" fmla="*/ 1112681 h 1460390"/>
              <a:gd name="connsiteX73" fmla="*/ 694310 w 1077048"/>
              <a:gd name="connsiteY73" fmla="*/ 1065758 h 1460390"/>
              <a:gd name="connsiteX74" fmla="*/ 488124 w 1077048"/>
              <a:gd name="connsiteY74" fmla="*/ 1148818 h 1460390"/>
              <a:gd name="connsiteX75" fmla="*/ 462118 w 1077048"/>
              <a:gd name="connsiteY75" fmla="*/ 1174875 h 1460390"/>
              <a:gd name="connsiteX76" fmla="*/ 474818 w 1077048"/>
              <a:gd name="connsiteY76" fmla="*/ 1209398 h 1460390"/>
              <a:gd name="connsiteX77" fmla="*/ 465847 w 1077048"/>
              <a:gd name="connsiteY77" fmla="*/ 1228802 h 1460390"/>
              <a:gd name="connsiteX78" fmla="*/ 439186 w 1077048"/>
              <a:gd name="connsiteY78" fmla="*/ 1238580 h 1460390"/>
              <a:gd name="connsiteX79" fmla="*/ 439186 w 1077048"/>
              <a:gd name="connsiteY79" fmla="*/ 1266955 h 1460390"/>
              <a:gd name="connsiteX80" fmla="*/ 424066 w 1077048"/>
              <a:gd name="connsiteY80" fmla="*/ 1282075 h 1460390"/>
              <a:gd name="connsiteX81" fmla="*/ 387324 w 1077048"/>
              <a:gd name="connsiteY81" fmla="*/ 1282075 h 1460390"/>
              <a:gd name="connsiteX82" fmla="*/ 371851 w 1077048"/>
              <a:gd name="connsiteY82" fmla="*/ 1315490 h 1460390"/>
              <a:gd name="connsiteX83" fmla="*/ 351812 w 1077048"/>
              <a:gd name="connsiteY83" fmla="*/ 1322955 h 1460390"/>
              <a:gd name="connsiteX84" fmla="*/ 351691 w 1077048"/>
              <a:gd name="connsiteY84" fmla="*/ 1322899 h 1460390"/>
              <a:gd name="connsiteX85" fmla="*/ 325937 w 1077048"/>
              <a:gd name="connsiteY85" fmla="*/ 1310955 h 1460390"/>
              <a:gd name="connsiteX86" fmla="*/ 305777 w 1077048"/>
              <a:gd name="connsiteY86" fmla="*/ 1331115 h 1460390"/>
              <a:gd name="connsiteX87" fmla="*/ 284407 w 1077048"/>
              <a:gd name="connsiteY87" fmla="*/ 1331115 h 1460390"/>
              <a:gd name="connsiteX88" fmla="*/ 258401 w 1077048"/>
              <a:gd name="connsiteY88" fmla="*/ 1305108 h 1460390"/>
              <a:gd name="connsiteX89" fmla="*/ 223826 w 1077048"/>
              <a:gd name="connsiteY89" fmla="*/ 1317809 h 1460390"/>
              <a:gd name="connsiteX90" fmla="*/ 204422 w 1077048"/>
              <a:gd name="connsiteY90" fmla="*/ 1308838 h 1460390"/>
              <a:gd name="connsiteX91" fmla="*/ 194645 w 1077048"/>
              <a:gd name="connsiteY91" fmla="*/ 1282176 h 1460390"/>
              <a:gd name="connsiteX92" fmla="*/ 166270 w 1077048"/>
              <a:gd name="connsiteY92" fmla="*/ 1282176 h 1460390"/>
              <a:gd name="connsiteX93" fmla="*/ 151150 w 1077048"/>
              <a:gd name="connsiteY93" fmla="*/ 1267056 h 1460390"/>
              <a:gd name="connsiteX94" fmla="*/ 151150 w 1077048"/>
              <a:gd name="connsiteY94" fmla="*/ 1230264 h 1460390"/>
              <a:gd name="connsiteX95" fmla="*/ 117734 w 1077048"/>
              <a:gd name="connsiteY95" fmla="*/ 1214791 h 1460390"/>
              <a:gd name="connsiteX96" fmla="*/ 110331 w 1077048"/>
              <a:gd name="connsiteY96" fmla="*/ 1194732 h 1460390"/>
              <a:gd name="connsiteX97" fmla="*/ 110376 w 1077048"/>
              <a:gd name="connsiteY97" fmla="*/ 1194631 h 1460390"/>
              <a:gd name="connsiteX98" fmla="*/ 122270 w 1077048"/>
              <a:gd name="connsiteY98" fmla="*/ 1168877 h 1460390"/>
              <a:gd name="connsiteX99" fmla="*/ 102110 w 1077048"/>
              <a:gd name="connsiteY99" fmla="*/ 1148717 h 1460390"/>
              <a:gd name="connsiteX100" fmla="*/ 102110 w 1077048"/>
              <a:gd name="connsiteY100" fmla="*/ 1127347 h 1460390"/>
              <a:gd name="connsiteX101" fmla="*/ 128167 w 1077048"/>
              <a:gd name="connsiteY101" fmla="*/ 1101341 h 1460390"/>
              <a:gd name="connsiteX102" fmla="*/ 115466 w 1077048"/>
              <a:gd name="connsiteY102" fmla="*/ 1066766 h 1460390"/>
              <a:gd name="connsiteX103" fmla="*/ 124740 w 1077048"/>
              <a:gd name="connsiteY103" fmla="*/ 1047715 h 1460390"/>
              <a:gd name="connsiteX104" fmla="*/ 151351 w 1077048"/>
              <a:gd name="connsiteY104" fmla="*/ 1037938 h 1460390"/>
              <a:gd name="connsiteX105" fmla="*/ 151351 w 1077048"/>
              <a:gd name="connsiteY105" fmla="*/ 1009562 h 1460390"/>
              <a:gd name="connsiteX106" fmla="*/ 166471 w 1077048"/>
              <a:gd name="connsiteY106" fmla="*/ 994442 h 1460390"/>
              <a:gd name="connsiteX107" fmla="*/ 203314 w 1077048"/>
              <a:gd name="connsiteY107" fmla="*/ 994442 h 1460390"/>
              <a:gd name="connsiteX108" fmla="*/ 218736 w 1077048"/>
              <a:gd name="connsiteY108" fmla="*/ 961027 h 1460390"/>
              <a:gd name="connsiteX109" fmla="*/ 227254 w 1077048"/>
              <a:gd name="connsiteY109" fmla="*/ 953165 h 1460390"/>
              <a:gd name="connsiteX110" fmla="*/ 238795 w 1077048"/>
              <a:gd name="connsiteY110" fmla="*/ 953669 h 1460390"/>
              <a:gd name="connsiteX111" fmla="*/ 264550 w 1077048"/>
              <a:gd name="connsiteY111" fmla="*/ 965563 h 1460390"/>
              <a:gd name="connsiteX112" fmla="*/ 284710 w 1077048"/>
              <a:gd name="connsiteY112" fmla="*/ 945403 h 1460390"/>
              <a:gd name="connsiteX113" fmla="*/ 306079 w 1077048"/>
              <a:gd name="connsiteY113" fmla="*/ 945403 h 1460390"/>
              <a:gd name="connsiteX114" fmla="*/ 332136 w 1077048"/>
              <a:gd name="connsiteY114" fmla="*/ 971410 h 1460390"/>
              <a:gd name="connsiteX115" fmla="*/ 366660 w 1077048"/>
              <a:gd name="connsiteY115" fmla="*/ 958759 h 1460390"/>
              <a:gd name="connsiteX116" fmla="*/ 386064 w 1077048"/>
              <a:gd name="connsiteY116" fmla="*/ 967730 h 1460390"/>
              <a:gd name="connsiteX117" fmla="*/ 396144 w 1077048"/>
              <a:gd name="connsiteY117" fmla="*/ 994342 h 1460390"/>
              <a:gd name="connsiteX118" fmla="*/ 424469 w 1077048"/>
              <a:gd name="connsiteY118" fmla="*/ 994342 h 1460390"/>
              <a:gd name="connsiteX119" fmla="*/ 439589 w 1077048"/>
              <a:gd name="connsiteY119" fmla="*/ 1009462 h 1460390"/>
              <a:gd name="connsiteX120" fmla="*/ 439589 w 1077048"/>
              <a:gd name="connsiteY120" fmla="*/ 1046254 h 1460390"/>
              <a:gd name="connsiteX121" fmla="*/ 473004 w 1077048"/>
              <a:gd name="connsiteY121" fmla="*/ 1061726 h 1460390"/>
              <a:gd name="connsiteX122" fmla="*/ 480468 w 1077048"/>
              <a:gd name="connsiteY122" fmla="*/ 1081766 h 1460390"/>
              <a:gd name="connsiteX123" fmla="*/ 480413 w 1077048"/>
              <a:gd name="connsiteY123" fmla="*/ 1081886 h 1460390"/>
              <a:gd name="connsiteX124" fmla="*/ 467964 w 1077048"/>
              <a:gd name="connsiteY124" fmla="*/ 1107389 h 1460390"/>
              <a:gd name="connsiteX125" fmla="*/ 488124 w 1077048"/>
              <a:gd name="connsiteY125" fmla="*/ 1127549 h 1460390"/>
              <a:gd name="connsiteX126" fmla="*/ 488124 w 1077048"/>
              <a:gd name="connsiteY126" fmla="*/ 1148818 h 1460390"/>
              <a:gd name="connsiteX127" fmla="*/ 433894 w 1077048"/>
              <a:gd name="connsiteY127" fmla="*/ 1160309 h 1460390"/>
              <a:gd name="connsiteX128" fmla="*/ 456070 w 1077048"/>
              <a:gd name="connsiteY128" fmla="*/ 1138133 h 1460390"/>
              <a:gd name="connsiteX129" fmla="*/ 439236 w 1077048"/>
              <a:gd name="connsiteY129" fmla="*/ 1121299 h 1460390"/>
              <a:gd name="connsiteX130" fmla="*/ 436212 w 1077048"/>
              <a:gd name="connsiteY130" fmla="*/ 1104264 h 1460390"/>
              <a:gd name="connsiteX131" fmla="*/ 446292 w 1077048"/>
              <a:gd name="connsiteY131" fmla="*/ 1082693 h 1460390"/>
              <a:gd name="connsiteX132" fmla="*/ 417564 w 1077048"/>
              <a:gd name="connsiteY132" fmla="*/ 1069488 h 1460390"/>
              <a:gd name="connsiteX133" fmla="*/ 408794 w 1077048"/>
              <a:gd name="connsiteY133" fmla="*/ 1055779 h 1460390"/>
              <a:gd name="connsiteX134" fmla="*/ 408794 w 1077048"/>
              <a:gd name="connsiteY134" fmla="*/ 1024430 h 1460390"/>
              <a:gd name="connsiteX135" fmla="*/ 385006 w 1077048"/>
              <a:gd name="connsiteY135" fmla="*/ 1024430 h 1460390"/>
              <a:gd name="connsiteX136" fmla="*/ 370843 w 1077048"/>
              <a:gd name="connsiteY136" fmla="*/ 1014350 h 1460390"/>
              <a:gd name="connsiteX137" fmla="*/ 362830 w 1077048"/>
              <a:gd name="connsiteY137" fmla="*/ 992275 h 1460390"/>
              <a:gd name="connsiteX138" fmla="*/ 333396 w 1077048"/>
              <a:gd name="connsiteY138" fmla="*/ 1003111 h 1460390"/>
              <a:gd name="connsiteX139" fmla="*/ 317470 w 1077048"/>
              <a:gd name="connsiteY139" fmla="*/ 999583 h 1460390"/>
              <a:gd name="connsiteX140" fmla="*/ 295294 w 1077048"/>
              <a:gd name="connsiteY140" fmla="*/ 977407 h 1460390"/>
              <a:gd name="connsiteX141" fmla="*/ 278460 w 1077048"/>
              <a:gd name="connsiteY141" fmla="*/ 994241 h 1460390"/>
              <a:gd name="connsiteX142" fmla="*/ 261425 w 1077048"/>
              <a:gd name="connsiteY142" fmla="*/ 997265 h 1460390"/>
              <a:gd name="connsiteX143" fmla="*/ 239854 w 1077048"/>
              <a:gd name="connsiteY143" fmla="*/ 987185 h 1460390"/>
              <a:gd name="connsiteX144" fmla="*/ 226699 w 1077048"/>
              <a:gd name="connsiteY144" fmla="*/ 1015661 h 1460390"/>
              <a:gd name="connsiteX145" fmla="*/ 212940 w 1077048"/>
              <a:gd name="connsiteY145" fmla="*/ 1024430 h 1460390"/>
              <a:gd name="connsiteX146" fmla="*/ 181591 w 1077048"/>
              <a:gd name="connsiteY146" fmla="*/ 1024430 h 1460390"/>
              <a:gd name="connsiteX147" fmla="*/ 181591 w 1077048"/>
              <a:gd name="connsiteY147" fmla="*/ 1048219 h 1460390"/>
              <a:gd name="connsiteX148" fmla="*/ 171511 w 1077048"/>
              <a:gd name="connsiteY148" fmla="*/ 1062432 h 1460390"/>
              <a:gd name="connsiteX149" fmla="*/ 149134 w 1077048"/>
              <a:gd name="connsiteY149" fmla="*/ 1070647 h 1460390"/>
              <a:gd name="connsiteX150" fmla="*/ 159970 w 1077048"/>
              <a:gd name="connsiteY150" fmla="*/ 1100081 h 1460390"/>
              <a:gd name="connsiteX151" fmla="*/ 156492 w 1077048"/>
              <a:gd name="connsiteY151" fmla="*/ 1115957 h 1460390"/>
              <a:gd name="connsiteX152" fmla="*/ 134316 w 1077048"/>
              <a:gd name="connsiteY152" fmla="*/ 1138133 h 1460390"/>
              <a:gd name="connsiteX153" fmla="*/ 151099 w 1077048"/>
              <a:gd name="connsiteY153" fmla="*/ 1154966 h 1460390"/>
              <a:gd name="connsiteX154" fmla="*/ 154174 w 1077048"/>
              <a:gd name="connsiteY154" fmla="*/ 1172002 h 1460390"/>
              <a:gd name="connsiteX155" fmla="*/ 144094 w 1077048"/>
              <a:gd name="connsiteY155" fmla="*/ 1193623 h 1460390"/>
              <a:gd name="connsiteX156" fmla="*/ 172570 w 1077048"/>
              <a:gd name="connsiteY156" fmla="*/ 1206778 h 1460390"/>
              <a:gd name="connsiteX157" fmla="*/ 181339 w 1077048"/>
              <a:gd name="connsiteY157" fmla="*/ 1220486 h 1460390"/>
              <a:gd name="connsiteX158" fmla="*/ 181339 w 1077048"/>
              <a:gd name="connsiteY158" fmla="*/ 1251835 h 1460390"/>
              <a:gd name="connsiteX159" fmla="*/ 205128 w 1077048"/>
              <a:gd name="connsiteY159" fmla="*/ 1251835 h 1460390"/>
              <a:gd name="connsiteX160" fmla="*/ 219341 w 1077048"/>
              <a:gd name="connsiteY160" fmla="*/ 1261915 h 1460390"/>
              <a:gd name="connsiteX161" fmla="*/ 227556 w 1077048"/>
              <a:gd name="connsiteY161" fmla="*/ 1284242 h 1460390"/>
              <a:gd name="connsiteX162" fmla="*/ 256990 w 1077048"/>
              <a:gd name="connsiteY162" fmla="*/ 1273406 h 1460390"/>
              <a:gd name="connsiteX163" fmla="*/ 262030 w 1077048"/>
              <a:gd name="connsiteY163" fmla="*/ 1272499 h 1460390"/>
              <a:gd name="connsiteX164" fmla="*/ 272714 w 1077048"/>
              <a:gd name="connsiteY164" fmla="*/ 1276935 h 1460390"/>
              <a:gd name="connsiteX165" fmla="*/ 294890 w 1077048"/>
              <a:gd name="connsiteY165" fmla="*/ 1299110 h 1460390"/>
              <a:gd name="connsiteX166" fmla="*/ 311724 w 1077048"/>
              <a:gd name="connsiteY166" fmla="*/ 1282277 h 1460390"/>
              <a:gd name="connsiteX167" fmla="*/ 328759 w 1077048"/>
              <a:gd name="connsiteY167" fmla="*/ 1279253 h 1460390"/>
              <a:gd name="connsiteX168" fmla="*/ 350381 w 1077048"/>
              <a:gd name="connsiteY168" fmla="*/ 1289333 h 1460390"/>
              <a:gd name="connsiteX169" fmla="*/ 363535 w 1077048"/>
              <a:gd name="connsiteY169" fmla="*/ 1260857 h 1460390"/>
              <a:gd name="connsiteX170" fmla="*/ 377244 w 1077048"/>
              <a:gd name="connsiteY170" fmla="*/ 1252087 h 1460390"/>
              <a:gd name="connsiteX171" fmla="*/ 408593 w 1077048"/>
              <a:gd name="connsiteY171" fmla="*/ 1252087 h 1460390"/>
              <a:gd name="connsiteX172" fmla="*/ 408593 w 1077048"/>
              <a:gd name="connsiteY172" fmla="*/ 1228298 h 1460390"/>
              <a:gd name="connsiteX173" fmla="*/ 418673 w 1077048"/>
              <a:gd name="connsiteY173" fmla="*/ 1214086 h 1460390"/>
              <a:gd name="connsiteX174" fmla="*/ 441000 w 1077048"/>
              <a:gd name="connsiteY174" fmla="*/ 1205921 h 1460390"/>
              <a:gd name="connsiteX175" fmla="*/ 430214 w 1077048"/>
              <a:gd name="connsiteY175" fmla="*/ 1176487 h 1460390"/>
              <a:gd name="connsiteX176" fmla="*/ 433944 w 1077048"/>
              <a:gd name="connsiteY176" fmla="*/ 1160309 h 1460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</a:cxnLst>
            <a:rect l="l" t="t" r="r" b="b"/>
            <a:pathLst>
              <a:path w="1077048" h="1460390">
                <a:moveTo>
                  <a:pt x="1077048" y="15120"/>
                </a:moveTo>
                <a:lnTo>
                  <a:pt x="1077048" y="1445270"/>
                </a:lnTo>
                <a:cubicBezTo>
                  <a:pt x="1077048" y="1453622"/>
                  <a:pt x="1070279" y="1460390"/>
                  <a:pt x="1061928" y="1460390"/>
                </a:cubicBezTo>
                <a:lnTo>
                  <a:pt x="15120" y="1460390"/>
                </a:lnTo>
                <a:cubicBezTo>
                  <a:pt x="6769" y="1460390"/>
                  <a:pt x="0" y="1453622"/>
                  <a:pt x="0" y="1445270"/>
                </a:cubicBezTo>
                <a:lnTo>
                  <a:pt x="0" y="15120"/>
                </a:lnTo>
                <a:cubicBezTo>
                  <a:pt x="0" y="6769"/>
                  <a:pt x="6769" y="0"/>
                  <a:pt x="15120" y="0"/>
                </a:cubicBezTo>
                <a:lnTo>
                  <a:pt x="152460" y="0"/>
                </a:lnTo>
                <a:lnTo>
                  <a:pt x="152460" y="30240"/>
                </a:lnTo>
                <a:lnTo>
                  <a:pt x="30240" y="30240"/>
                </a:lnTo>
                <a:lnTo>
                  <a:pt x="30240" y="1430150"/>
                </a:lnTo>
                <a:lnTo>
                  <a:pt x="1046808" y="1430150"/>
                </a:lnTo>
                <a:lnTo>
                  <a:pt x="1046808" y="30240"/>
                </a:lnTo>
                <a:lnTo>
                  <a:pt x="367164" y="30240"/>
                </a:lnTo>
                <a:lnTo>
                  <a:pt x="367164" y="0"/>
                </a:lnTo>
                <a:lnTo>
                  <a:pt x="1061928" y="0"/>
                </a:lnTo>
                <a:cubicBezTo>
                  <a:pt x="1070279" y="0"/>
                  <a:pt x="1077048" y="6769"/>
                  <a:pt x="1077048" y="15120"/>
                </a:cubicBezTo>
                <a:close/>
                <a:moveTo>
                  <a:pt x="152460" y="521338"/>
                </a:moveTo>
                <a:lnTo>
                  <a:pt x="906847" y="521338"/>
                </a:lnTo>
                <a:lnTo>
                  <a:pt x="906847" y="491098"/>
                </a:lnTo>
                <a:lnTo>
                  <a:pt x="152460" y="491098"/>
                </a:lnTo>
                <a:close/>
                <a:moveTo>
                  <a:pt x="906847" y="341158"/>
                </a:moveTo>
                <a:lnTo>
                  <a:pt x="152460" y="341158"/>
                </a:lnTo>
                <a:lnTo>
                  <a:pt x="152460" y="371398"/>
                </a:lnTo>
                <a:lnTo>
                  <a:pt x="906847" y="371398"/>
                </a:lnTo>
                <a:close/>
                <a:moveTo>
                  <a:pt x="152460" y="220198"/>
                </a:moveTo>
                <a:lnTo>
                  <a:pt x="906847" y="220198"/>
                </a:lnTo>
                <a:lnTo>
                  <a:pt x="906847" y="189958"/>
                </a:lnTo>
                <a:lnTo>
                  <a:pt x="152460" y="189958"/>
                </a:lnTo>
                <a:close/>
                <a:moveTo>
                  <a:pt x="152460" y="671026"/>
                </a:moveTo>
                <a:lnTo>
                  <a:pt x="906847" y="671026"/>
                </a:lnTo>
                <a:lnTo>
                  <a:pt x="906847" y="640786"/>
                </a:lnTo>
                <a:lnTo>
                  <a:pt x="152460" y="640786"/>
                </a:lnTo>
                <a:close/>
                <a:moveTo>
                  <a:pt x="906847" y="790726"/>
                </a:moveTo>
                <a:lnTo>
                  <a:pt x="152460" y="790726"/>
                </a:lnTo>
                <a:lnTo>
                  <a:pt x="152460" y="820966"/>
                </a:lnTo>
                <a:lnTo>
                  <a:pt x="906847" y="820966"/>
                </a:lnTo>
                <a:close/>
                <a:moveTo>
                  <a:pt x="936684" y="1183392"/>
                </a:moveTo>
                <a:lnTo>
                  <a:pt x="514786" y="1183392"/>
                </a:lnTo>
                <a:lnTo>
                  <a:pt x="514786" y="1213632"/>
                </a:lnTo>
                <a:lnTo>
                  <a:pt x="936684" y="1213632"/>
                </a:lnTo>
                <a:close/>
                <a:moveTo>
                  <a:pt x="891324" y="1045951"/>
                </a:moveTo>
                <a:lnTo>
                  <a:pt x="917582" y="1061071"/>
                </a:lnTo>
                <a:cubicBezTo>
                  <a:pt x="910022" y="1074226"/>
                  <a:pt x="868493" y="1108800"/>
                  <a:pt x="838001" y="1103609"/>
                </a:cubicBezTo>
                <a:cubicBezTo>
                  <a:pt x="827845" y="1101976"/>
                  <a:pt x="819071" y="1095615"/>
                  <a:pt x="814363" y="1086473"/>
                </a:cubicBezTo>
                <a:cubicBezTo>
                  <a:pt x="805745" y="1099123"/>
                  <a:pt x="793145" y="1112630"/>
                  <a:pt x="774043" y="1113739"/>
                </a:cubicBezTo>
                <a:cubicBezTo>
                  <a:pt x="766151" y="1114586"/>
                  <a:pt x="758273" y="1112000"/>
                  <a:pt x="752422" y="1106633"/>
                </a:cubicBezTo>
                <a:cubicBezTo>
                  <a:pt x="742745" y="1097460"/>
                  <a:pt x="742896" y="1083550"/>
                  <a:pt x="743047" y="1071353"/>
                </a:cubicBezTo>
                <a:cubicBezTo>
                  <a:pt x="743047" y="1064750"/>
                  <a:pt x="743047" y="1053662"/>
                  <a:pt x="740527" y="1051193"/>
                </a:cubicBezTo>
                <a:cubicBezTo>
                  <a:pt x="736752" y="1049424"/>
                  <a:pt x="732488" y="1048975"/>
                  <a:pt x="728431" y="1049933"/>
                </a:cubicBezTo>
                <a:cubicBezTo>
                  <a:pt x="726919" y="1049933"/>
                  <a:pt x="725407" y="1050286"/>
                  <a:pt x="723946" y="1050538"/>
                </a:cubicBezTo>
                <a:cubicBezTo>
                  <a:pt x="723946" y="1051344"/>
                  <a:pt x="724198" y="1052150"/>
                  <a:pt x="724298" y="1052957"/>
                </a:cubicBezTo>
                <a:cubicBezTo>
                  <a:pt x="728431" y="1086322"/>
                  <a:pt x="696931" y="1145340"/>
                  <a:pt x="671681" y="1151640"/>
                </a:cubicBezTo>
                <a:cubicBezTo>
                  <a:pt x="669902" y="1152094"/>
                  <a:pt x="668072" y="1152330"/>
                  <a:pt x="666238" y="1152346"/>
                </a:cubicBezTo>
                <a:cubicBezTo>
                  <a:pt x="657463" y="1152270"/>
                  <a:pt x="649696" y="1146650"/>
                  <a:pt x="646884" y="1138335"/>
                </a:cubicBezTo>
                <a:cubicBezTo>
                  <a:pt x="638820" y="1117368"/>
                  <a:pt x="643306" y="1087078"/>
                  <a:pt x="658073" y="1062735"/>
                </a:cubicBezTo>
                <a:cubicBezTo>
                  <a:pt x="660013" y="1059589"/>
                  <a:pt x="662120" y="1056545"/>
                  <a:pt x="664373" y="1053612"/>
                </a:cubicBezTo>
                <a:cubicBezTo>
                  <a:pt x="622642" y="1068127"/>
                  <a:pt x="575366" y="1119989"/>
                  <a:pt x="558533" y="1141913"/>
                </a:cubicBezTo>
                <a:lnTo>
                  <a:pt x="534593" y="1123466"/>
                </a:lnTo>
                <a:cubicBezTo>
                  <a:pt x="542808" y="1112832"/>
                  <a:pt x="616594" y="1019542"/>
                  <a:pt x="684936" y="1019542"/>
                </a:cubicBezTo>
                <a:cubicBezTo>
                  <a:pt x="692032" y="1019396"/>
                  <a:pt x="699063" y="1020933"/>
                  <a:pt x="705449" y="1024027"/>
                </a:cubicBezTo>
                <a:cubicBezTo>
                  <a:pt x="711976" y="1021794"/>
                  <a:pt x="718744" y="1020323"/>
                  <a:pt x="725609" y="1019642"/>
                </a:cubicBezTo>
                <a:cubicBezTo>
                  <a:pt x="740729" y="1018080"/>
                  <a:pt x="752875" y="1021054"/>
                  <a:pt x="761191" y="1028614"/>
                </a:cubicBezTo>
                <a:cubicBezTo>
                  <a:pt x="773892" y="1040206"/>
                  <a:pt x="773690" y="1057493"/>
                  <a:pt x="773539" y="1071403"/>
                </a:cubicBezTo>
                <a:cubicBezTo>
                  <a:pt x="773539" y="1075032"/>
                  <a:pt x="773539" y="1080072"/>
                  <a:pt x="773842" y="1083197"/>
                </a:cubicBezTo>
                <a:cubicBezTo>
                  <a:pt x="782611" y="1081534"/>
                  <a:pt x="790524" y="1068077"/>
                  <a:pt x="795866" y="1059106"/>
                </a:cubicBezTo>
                <a:cubicBezTo>
                  <a:pt x="801814" y="1049026"/>
                  <a:pt x="808567" y="1037786"/>
                  <a:pt x="821470" y="1040054"/>
                </a:cubicBezTo>
                <a:cubicBezTo>
                  <a:pt x="834372" y="1042322"/>
                  <a:pt x="837900" y="1057896"/>
                  <a:pt x="839563" y="1067069"/>
                </a:cubicBezTo>
                <a:cubicBezTo>
                  <a:pt x="840672" y="1073117"/>
                  <a:pt x="842386" y="1073419"/>
                  <a:pt x="843192" y="1073570"/>
                </a:cubicBezTo>
                <a:cubicBezTo>
                  <a:pt x="856044" y="1076090"/>
                  <a:pt x="886687" y="1053763"/>
                  <a:pt x="891324" y="1045951"/>
                </a:cubicBezTo>
                <a:close/>
                <a:moveTo>
                  <a:pt x="694210" y="1065758"/>
                </a:moveTo>
                <a:cubicBezTo>
                  <a:pt x="690324" y="1069619"/>
                  <a:pt x="686937" y="1073953"/>
                  <a:pt x="684130" y="1078661"/>
                </a:cubicBezTo>
                <a:cubicBezTo>
                  <a:pt x="677794" y="1088932"/>
                  <a:pt x="674140" y="1100630"/>
                  <a:pt x="673495" y="1112681"/>
                </a:cubicBezTo>
                <a:cubicBezTo>
                  <a:pt x="683676" y="1098690"/>
                  <a:pt x="690772" y="1082698"/>
                  <a:pt x="694310" y="1065758"/>
                </a:cubicBezTo>
                <a:close/>
                <a:moveTo>
                  <a:pt x="488124" y="1148818"/>
                </a:moveTo>
                <a:lnTo>
                  <a:pt x="462118" y="1174875"/>
                </a:lnTo>
                <a:lnTo>
                  <a:pt x="474818" y="1209398"/>
                </a:lnTo>
                <a:cubicBezTo>
                  <a:pt x="477696" y="1217236"/>
                  <a:pt x="473679" y="1225920"/>
                  <a:pt x="465847" y="1228802"/>
                </a:cubicBezTo>
                <a:lnTo>
                  <a:pt x="439186" y="1238580"/>
                </a:lnTo>
                <a:lnTo>
                  <a:pt x="439186" y="1266955"/>
                </a:lnTo>
                <a:cubicBezTo>
                  <a:pt x="439186" y="1275307"/>
                  <a:pt x="432417" y="1282075"/>
                  <a:pt x="424066" y="1282075"/>
                </a:cubicBezTo>
                <a:lnTo>
                  <a:pt x="387324" y="1282075"/>
                </a:lnTo>
                <a:lnTo>
                  <a:pt x="371851" y="1315490"/>
                </a:lnTo>
                <a:cubicBezTo>
                  <a:pt x="368379" y="1323086"/>
                  <a:pt x="359407" y="1326427"/>
                  <a:pt x="351812" y="1322955"/>
                </a:cubicBezTo>
                <a:cubicBezTo>
                  <a:pt x="351772" y="1322940"/>
                  <a:pt x="351732" y="1322919"/>
                  <a:pt x="351691" y="1322899"/>
                </a:cubicBezTo>
                <a:lnTo>
                  <a:pt x="325937" y="1310955"/>
                </a:lnTo>
                <a:lnTo>
                  <a:pt x="305777" y="1331115"/>
                </a:lnTo>
                <a:cubicBezTo>
                  <a:pt x="299875" y="1337011"/>
                  <a:pt x="290309" y="1337011"/>
                  <a:pt x="284407" y="1331115"/>
                </a:cubicBezTo>
                <a:lnTo>
                  <a:pt x="258401" y="1305108"/>
                </a:lnTo>
                <a:lnTo>
                  <a:pt x="223826" y="1317809"/>
                </a:lnTo>
                <a:cubicBezTo>
                  <a:pt x="215989" y="1320687"/>
                  <a:pt x="207305" y="1316670"/>
                  <a:pt x="204422" y="1308838"/>
                </a:cubicBezTo>
                <a:lnTo>
                  <a:pt x="194645" y="1282176"/>
                </a:lnTo>
                <a:lnTo>
                  <a:pt x="166270" y="1282176"/>
                </a:lnTo>
                <a:cubicBezTo>
                  <a:pt x="157918" y="1282176"/>
                  <a:pt x="151150" y="1275407"/>
                  <a:pt x="151150" y="1267056"/>
                </a:cubicBezTo>
                <a:lnTo>
                  <a:pt x="151150" y="1230264"/>
                </a:lnTo>
                <a:lnTo>
                  <a:pt x="117734" y="1214791"/>
                </a:lnTo>
                <a:cubicBezTo>
                  <a:pt x="110149" y="1211299"/>
                  <a:pt x="106833" y="1202317"/>
                  <a:pt x="110331" y="1194732"/>
                </a:cubicBezTo>
                <a:cubicBezTo>
                  <a:pt x="110346" y="1194697"/>
                  <a:pt x="110361" y="1194667"/>
                  <a:pt x="110376" y="1194631"/>
                </a:cubicBezTo>
                <a:lnTo>
                  <a:pt x="122270" y="1168877"/>
                </a:lnTo>
                <a:lnTo>
                  <a:pt x="102110" y="1148717"/>
                </a:lnTo>
                <a:cubicBezTo>
                  <a:pt x="96214" y="1142815"/>
                  <a:pt x="96214" y="1133249"/>
                  <a:pt x="102110" y="1127347"/>
                </a:cubicBezTo>
                <a:lnTo>
                  <a:pt x="128167" y="1101341"/>
                </a:lnTo>
                <a:lnTo>
                  <a:pt x="115466" y="1066766"/>
                </a:lnTo>
                <a:cubicBezTo>
                  <a:pt x="112846" y="1058949"/>
                  <a:pt x="116973" y="1050477"/>
                  <a:pt x="124740" y="1047715"/>
                </a:cubicBezTo>
                <a:lnTo>
                  <a:pt x="151351" y="1037938"/>
                </a:lnTo>
                <a:lnTo>
                  <a:pt x="151351" y="1009562"/>
                </a:lnTo>
                <a:cubicBezTo>
                  <a:pt x="151351" y="1001211"/>
                  <a:pt x="158120" y="994442"/>
                  <a:pt x="166471" y="994442"/>
                </a:cubicBezTo>
                <a:lnTo>
                  <a:pt x="203314" y="994442"/>
                </a:lnTo>
                <a:lnTo>
                  <a:pt x="218736" y="961027"/>
                </a:lnTo>
                <a:cubicBezTo>
                  <a:pt x="220419" y="957378"/>
                  <a:pt x="223484" y="954551"/>
                  <a:pt x="227254" y="953165"/>
                </a:cubicBezTo>
                <a:cubicBezTo>
                  <a:pt x="231013" y="951799"/>
                  <a:pt x="235166" y="951980"/>
                  <a:pt x="238795" y="953669"/>
                </a:cubicBezTo>
                <a:lnTo>
                  <a:pt x="264550" y="965563"/>
                </a:lnTo>
                <a:lnTo>
                  <a:pt x="284710" y="945403"/>
                </a:lnTo>
                <a:cubicBezTo>
                  <a:pt x="290612" y="939506"/>
                  <a:pt x="300177" y="939506"/>
                  <a:pt x="306079" y="945403"/>
                </a:cubicBezTo>
                <a:lnTo>
                  <a:pt x="332136" y="971410"/>
                </a:lnTo>
                <a:lnTo>
                  <a:pt x="366660" y="958759"/>
                </a:lnTo>
                <a:cubicBezTo>
                  <a:pt x="374497" y="955881"/>
                  <a:pt x="383181" y="959898"/>
                  <a:pt x="386064" y="967730"/>
                </a:cubicBezTo>
                <a:lnTo>
                  <a:pt x="396144" y="994342"/>
                </a:lnTo>
                <a:lnTo>
                  <a:pt x="424469" y="994342"/>
                </a:lnTo>
                <a:cubicBezTo>
                  <a:pt x="432820" y="994342"/>
                  <a:pt x="439589" y="1001110"/>
                  <a:pt x="439589" y="1009462"/>
                </a:cubicBezTo>
                <a:lnTo>
                  <a:pt x="439589" y="1046254"/>
                </a:lnTo>
                <a:lnTo>
                  <a:pt x="473004" y="1061726"/>
                </a:lnTo>
                <a:cubicBezTo>
                  <a:pt x="480599" y="1065199"/>
                  <a:pt x="483941" y="1074170"/>
                  <a:pt x="480468" y="1081766"/>
                </a:cubicBezTo>
                <a:cubicBezTo>
                  <a:pt x="480453" y="1081806"/>
                  <a:pt x="480433" y="1081846"/>
                  <a:pt x="480413" y="1081886"/>
                </a:cubicBezTo>
                <a:lnTo>
                  <a:pt x="467964" y="1107389"/>
                </a:lnTo>
                <a:lnTo>
                  <a:pt x="488124" y="1127549"/>
                </a:lnTo>
                <a:cubicBezTo>
                  <a:pt x="493955" y="1133441"/>
                  <a:pt x="493955" y="1142926"/>
                  <a:pt x="488124" y="1148818"/>
                </a:cubicBezTo>
                <a:close/>
                <a:moveTo>
                  <a:pt x="433894" y="1160309"/>
                </a:moveTo>
                <a:lnTo>
                  <a:pt x="456070" y="1138133"/>
                </a:lnTo>
                <a:lnTo>
                  <a:pt x="439236" y="1121299"/>
                </a:lnTo>
                <a:cubicBezTo>
                  <a:pt x="434755" y="1116814"/>
                  <a:pt x="433551" y="1110015"/>
                  <a:pt x="436212" y="1104264"/>
                </a:cubicBezTo>
                <a:lnTo>
                  <a:pt x="446292" y="1082693"/>
                </a:lnTo>
                <a:lnTo>
                  <a:pt x="417564" y="1069488"/>
                </a:lnTo>
                <a:cubicBezTo>
                  <a:pt x="412222" y="1067013"/>
                  <a:pt x="408799" y="1061666"/>
                  <a:pt x="408794" y="1055779"/>
                </a:cubicBezTo>
                <a:lnTo>
                  <a:pt x="408794" y="1024430"/>
                </a:lnTo>
                <a:lnTo>
                  <a:pt x="385006" y="1024430"/>
                </a:lnTo>
                <a:cubicBezTo>
                  <a:pt x="378630" y="1024390"/>
                  <a:pt x="372970" y="1020358"/>
                  <a:pt x="370843" y="1014350"/>
                </a:cubicBezTo>
                <a:lnTo>
                  <a:pt x="362830" y="992275"/>
                </a:lnTo>
                <a:lnTo>
                  <a:pt x="333396" y="1003111"/>
                </a:lnTo>
                <a:cubicBezTo>
                  <a:pt x="327852" y="1005147"/>
                  <a:pt x="321633" y="1003766"/>
                  <a:pt x="317470" y="999583"/>
                </a:cubicBezTo>
                <a:lnTo>
                  <a:pt x="295294" y="977407"/>
                </a:lnTo>
                <a:lnTo>
                  <a:pt x="278460" y="994241"/>
                </a:lnTo>
                <a:cubicBezTo>
                  <a:pt x="273974" y="998721"/>
                  <a:pt x="267175" y="999926"/>
                  <a:pt x="261425" y="997265"/>
                </a:cubicBezTo>
                <a:lnTo>
                  <a:pt x="239854" y="987185"/>
                </a:lnTo>
                <a:lnTo>
                  <a:pt x="226699" y="1015661"/>
                </a:lnTo>
                <a:cubicBezTo>
                  <a:pt x="224220" y="1021018"/>
                  <a:pt x="218847" y="1024446"/>
                  <a:pt x="212940" y="1024430"/>
                </a:cubicBezTo>
                <a:lnTo>
                  <a:pt x="181591" y="1024430"/>
                </a:lnTo>
                <a:lnTo>
                  <a:pt x="181591" y="1048219"/>
                </a:lnTo>
                <a:cubicBezTo>
                  <a:pt x="181571" y="1054610"/>
                  <a:pt x="177539" y="1060300"/>
                  <a:pt x="171511" y="1062432"/>
                </a:cubicBezTo>
                <a:lnTo>
                  <a:pt x="149134" y="1070647"/>
                </a:lnTo>
                <a:lnTo>
                  <a:pt x="159970" y="1100081"/>
                </a:lnTo>
                <a:cubicBezTo>
                  <a:pt x="161996" y="1105600"/>
                  <a:pt x="160640" y="1111789"/>
                  <a:pt x="156492" y="1115957"/>
                </a:cubicBezTo>
                <a:lnTo>
                  <a:pt x="134316" y="1138133"/>
                </a:lnTo>
                <a:lnTo>
                  <a:pt x="151099" y="1154966"/>
                </a:lnTo>
                <a:cubicBezTo>
                  <a:pt x="155595" y="1159437"/>
                  <a:pt x="156825" y="1166241"/>
                  <a:pt x="154174" y="1172002"/>
                </a:cubicBezTo>
                <a:lnTo>
                  <a:pt x="144094" y="1193623"/>
                </a:lnTo>
                <a:lnTo>
                  <a:pt x="172570" y="1206778"/>
                </a:lnTo>
                <a:cubicBezTo>
                  <a:pt x="177912" y="1209252"/>
                  <a:pt x="181334" y="1214600"/>
                  <a:pt x="181339" y="1220486"/>
                </a:cubicBezTo>
                <a:lnTo>
                  <a:pt x="181339" y="1251835"/>
                </a:lnTo>
                <a:lnTo>
                  <a:pt x="205128" y="1251835"/>
                </a:lnTo>
                <a:cubicBezTo>
                  <a:pt x="211519" y="1251855"/>
                  <a:pt x="217209" y="1255887"/>
                  <a:pt x="219341" y="1261915"/>
                </a:cubicBezTo>
                <a:lnTo>
                  <a:pt x="227556" y="1284242"/>
                </a:lnTo>
                <a:lnTo>
                  <a:pt x="256990" y="1273406"/>
                </a:lnTo>
                <a:cubicBezTo>
                  <a:pt x="258607" y="1272827"/>
                  <a:pt x="260311" y="1272525"/>
                  <a:pt x="262030" y="1272499"/>
                </a:cubicBezTo>
                <a:cubicBezTo>
                  <a:pt x="266036" y="1272504"/>
                  <a:pt x="269882" y="1274097"/>
                  <a:pt x="272714" y="1276935"/>
                </a:cubicBezTo>
                <a:lnTo>
                  <a:pt x="294890" y="1299110"/>
                </a:lnTo>
                <a:lnTo>
                  <a:pt x="311724" y="1282277"/>
                </a:lnTo>
                <a:cubicBezTo>
                  <a:pt x="316210" y="1277796"/>
                  <a:pt x="323009" y="1276592"/>
                  <a:pt x="328759" y="1279253"/>
                </a:cubicBezTo>
                <a:lnTo>
                  <a:pt x="350381" y="1289333"/>
                </a:lnTo>
                <a:lnTo>
                  <a:pt x="363535" y="1260857"/>
                </a:lnTo>
                <a:cubicBezTo>
                  <a:pt x="366010" y="1255515"/>
                  <a:pt x="371357" y="1252092"/>
                  <a:pt x="377244" y="1252087"/>
                </a:cubicBezTo>
                <a:lnTo>
                  <a:pt x="408593" y="1252087"/>
                </a:lnTo>
                <a:lnTo>
                  <a:pt x="408593" y="1228298"/>
                </a:lnTo>
                <a:cubicBezTo>
                  <a:pt x="408613" y="1221908"/>
                  <a:pt x="412645" y="1216218"/>
                  <a:pt x="418673" y="1214086"/>
                </a:cubicBezTo>
                <a:lnTo>
                  <a:pt x="441000" y="1205921"/>
                </a:lnTo>
                <a:lnTo>
                  <a:pt x="430214" y="1176487"/>
                </a:lnTo>
                <a:cubicBezTo>
                  <a:pt x="428123" y="1170832"/>
                  <a:pt x="429584" y="1164477"/>
                  <a:pt x="433944" y="1160309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  <p:sp>
        <p:nvSpPr>
          <p:cNvPr id="66" name="Graphic 1">
            <a:extLst>
              <a:ext uri="{FF2B5EF4-FFF2-40B4-BE49-F238E27FC236}">
                <a16:creationId xmlns:a16="http://schemas.microsoft.com/office/drawing/2014/main" id="{74F44713-98D2-4102-85FA-C4EC1ABB2F99}"/>
              </a:ext>
            </a:extLst>
          </p:cNvPr>
          <p:cNvSpPr>
            <a:spLocks noChangeAspect="1"/>
          </p:cNvSpPr>
          <p:nvPr/>
        </p:nvSpPr>
        <p:spPr>
          <a:xfrm>
            <a:off x="9031927" y="3237832"/>
            <a:ext cx="465597" cy="648000"/>
          </a:xfrm>
          <a:custGeom>
            <a:avLst/>
            <a:gdLst>
              <a:gd name="connsiteX0" fmla="*/ 1070093 w 1085212"/>
              <a:gd name="connsiteY0" fmla="*/ 0 h 1521817"/>
              <a:gd name="connsiteX1" fmla="*/ 15120 w 1085212"/>
              <a:gd name="connsiteY1" fmla="*/ 0 h 1521817"/>
              <a:gd name="connsiteX2" fmla="*/ 0 w 1085212"/>
              <a:gd name="connsiteY2" fmla="*/ 15120 h 1521817"/>
              <a:gd name="connsiteX3" fmla="*/ 0 w 1085212"/>
              <a:gd name="connsiteY3" fmla="*/ 1294373 h 1521817"/>
              <a:gd name="connsiteX4" fmla="*/ 15120 w 1085212"/>
              <a:gd name="connsiteY4" fmla="*/ 1309493 h 1521817"/>
              <a:gd name="connsiteX5" fmla="*/ 67889 w 1085212"/>
              <a:gd name="connsiteY5" fmla="*/ 1309493 h 1521817"/>
              <a:gd name="connsiteX6" fmla="*/ 67889 w 1085212"/>
              <a:gd name="connsiteY6" fmla="*/ 1506708 h 1521817"/>
              <a:gd name="connsiteX7" fmla="*/ 83019 w 1085212"/>
              <a:gd name="connsiteY7" fmla="*/ 1521818 h 1521817"/>
              <a:gd name="connsiteX8" fmla="*/ 94903 w 1085212"/>
              <a:gd name="connsiteY8" fmla="*/ 1516032 h 1521817"/>
              <a:gd name="connsiteX9" fmla="*/ 162338 w 1085212"/>
              <a:gd name="connsiteY9" fmla="*/ 1429898 h 1521817"/>
              <a:gd name="connsiteX10" fmla="*/ 229824 w 1085212"/>
              <a:gd name="connsiteY10" fmla="*/ 1516032 h 1521817"/>
              <a:gd name="connsiteX11" fmla="*/ 251052 w 1085212"/>
              <a:gd name="connsiteY11" fmla="*/ 1518592 h 1521817"/>
              <a:gd name="connsiteX12" fmla="*/ 256838 w 1085212"/>
              <a:gd name="connsiteY12" fmla="*/ 1506708 h 1521817"/>
              <a:gd name="connsiteX13" fmla="*/ 256838 w 1085212"/>
              <a:gd name="connsiteY13" fmla="*/ 30240 h 1521817"/>
              <a:gd name="connsiteX14" fmla="*/ 884066 w 1085212"/>
              <a:gd name="connsiteY14" fmla="*/ 30240 h 1521817"/>
              <a:gd name="connsiteX15" fmla="*/ 1054973 w 1085212"/>
              <a:gd name="connsiteY15" fmla="*/ 201348 h 1521817"/>
              <a:gd name="connsiteX16" fmla="*/ 1054973 w 1085212"/>
              <a:gd name="connsiteY16" fmla="*/ 1108548 h 1521817"/>
              <a:gd name="connsiteX17" fmla="*/ 884066 w 1085212"/>
              <a:gd name="connsiteY17" fmla="*/ 1279454 h 1521817"/>
              <a:gd name="connsiteX18" fmla="*/ 390449 w 1085212"/>
              <a:gd name="connsiteY18" fmla="*/ 1279454 h 1521817"/>
              <a:gd name="connsiteX19" fmla="*/ 390449 w 1085212"/>
              <a:gd name="connsiteY19" fmla="*/ 1309694 h 1521817"/>
              <a:gd name="connsiteX20" fmla="*/ 1070093 w 1085212"/>
              <a:gd name="connsiteY20" fmla="*/ 1309694 h 1521817"/>
              <a:gd name="connsiteX21" fmla="*/ 1085213 w 1085212"/>
              <a:gd name="connsiteY21" fmla="*/ 1294574 h 1521817"/>
              <a:gd name="connsiteX22" fmla="*/ 1085213 w 1085212"/>
              <a:gd name="connsiteY22" fmla="*/ 15120 h 1521817"/>
              <a:gd name="connsiteX23" fmla="*/ 1070093 w 1085212"/>
              <a:gd name="connsiteY23" fmla="*/ 0 h 1521817"/>
              <a:gd name="connsiteX24" fmla="*/ 226598 w 1085212"/>
              <a:gd name="connsiteY24" fmla="*/ 1462608 h 1521817"/>
              <a:gd name="connsiteX25" fmla="*/ 174233 w 1085212"/>
              <a:gd name="connsiteY25" fmla="*/ 1395828 h 1521817"/>
              <a:gd name="connsiteX26" fmla="*/ 153004 w 1085212"/>
              <a:gd name="connsiteY26" fmla="*/ 1393268 h 1521817"/>
              <a:gd name="connsiteX27" fmla="*/ 150444 w 1085212"/>
              <a:gd name="connsiteY27" fmla="*/ 1395828 h 1521817"/>
              <a:gd name="connsiteX28" fmla="*/ 98129 w 1085212"/>
              <a:gd name="connsiteY28" fmla="*/ 1462608 h 1521817"/>
              <a:gd name="connsiteX29" fmla="*/ 98129 w 1085212"/>
              <a:gd name="connsiteY29" fmla="*/ 1309493 h 1521817"/>
              <a:gd name="connsiteX30" fmla="*/ 226598 w 1085212"/>
              <a:gd name="connsiteY30" fmla="*/ 1309493 h 1521817"/>
              <a:gd name="connsiteX31" fmla="*/ 226598 w 1085212"/>
              <a:gd name="connsiteY31" fmla="*/ 1279253 h 1521817"/>
              <a:gd name="connsiteX32" fmla="*/ 30038 w 1085212"/>
              <a:gd name="connsiteY32" fmla="*/ 1279253 h 1521817"/>
              <a:gd name="connsiteX33" fmla="*/ 30038 w 1085212"/>
              <a:gd name="connsiteY33" fmla="*/ 30240 h 1521817"/>
              <a:gd name="connsiteX34" fmla="*/ 226598 w 1085212"/>
              <a:gd name="connsiteY34" fmla="*/ 30240 h 1521817"/>
              <a:gd name="connsiteX35" fmla="*/ 926806 w 1085212"/>
              <a:gd name="connsiteY35" fmla="*/ 30240 h 1521817"/>
              <a:gd name="connsiteX36" fmla="*/ 1054973 w 1085212"/>
              <a:gd name="connsiteY36" fmla="*/ 30240 h 1521817"/>
              <a:gd name="connsiteX37" fmla="*/ 1054973 w 1085212"/>
              <a:gd name="connsiteY37" fmla="*/ 158407 h 1521817"/>
              <a:gd name="connsiteX38" fmla="*/ 926806 w 1085212"/>
              <a:gd name="connsiteY38" fmla="*/ 1279253 h 1521817"/>
              <a:gd name="connsiteX39" fmla="*/ 1054973 w 1085212"/>
              <a:gd name="connsiteY39" fmla="*/ 1151086 h 1521817"/>
              <a:gd name="connsiteX40" fmla="*/ 1054973 w 1085212"/>
              <a:gd name="connsiteY40" fmla="*/ 1279253 h 1521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1085212" h="1521817">
                <a:moveTo>
                  <a:pt x="1070093" y="0"/>
                </a:moveTo>
                <a:lnTo>
                  <a:pt x="15120" y="0"/>
                </a:lnTo>
                <a:cubicBezTo>
                  <a:pt x="6769" y="0"/>
                  <a:pt x="0" y="6769"/>
                  <a:pt x="0" y="15120"/>
                </a:cubicBezTo>
                <a:lnTo>
                  <a:pt x="0" y="1294373"/>
                </a:lnTo>
                <a:cubicBezTo>
                  <a:pt x="0" y="1302724"/>
                  <a:pt x="6769" y="1309493"/>
                  <a:pt x="15120" y="1309493"/>
                </a:cubicBezTo>
                <a:lnTo>
                  <a:pt x="67889" y="1309493"/>
                </a:lnTo>
                <a:lnTo>
                  <a:pt x="67889" y="1506708"/>
                </a:lnTo>
                <a:cubicBezTo>
                  <a:pt x="67894" y="1515059"/>
                  <a:pt x="74668" y="1521823"/>
                  <a:pt x="83019" y="1521818"/>
                </a:cubicBezTo>
                <a:cubicBezTo>
                  <a:pt x="87661" y="1521813"/>
                  <a:pt x="92041" y="1519681"/>
                  <a:pt x="94903" y="1516032"/>
                </a:cubicBezTo>
                <a:lnTo>
                  <a:pt x="162338" y="1429898"/>
                </a:lnTo>
                <a:lnTo>
                  <a:pt x="229824" y="1516032"/>
                </a:lnTo>
                <a:cubicBezTo>
                  <a:pt x="234980" y="1522599"/>
                  <a:pt x="244485" y="1523748"/>
                  <a:pt x="251052" y="1518592"/>
                </a:cubicBezTo>
                <a:cubicBezTo>
                  <a:pt x="254702" y="1515730"/>
                  <a:pt x="256833" y="1511345"/>
                  <a:pt x="256838" y="1506708"/>
                </a:cubicBezTo>
                <a:lnTo>
                  <a:pt x="256838" y="30240"/>
                </a:lnTo>
                <a:lnTo>
                  <a:pt x="884066" y="30240"/>
                </a:lnTo>
                <a:lnTo>
                  <a:pt x="1054973" y="201348"/>
                </a:lnTo>
                <a:lnTo>
                  <a:pt x="1054973" y="1108548"/>
                </a:lnTo>
                <a:lnTo>
                  <a:pt x="884066" y="1279454"/>
                </a:lnTo>
                <a:lnTo>
                  <a:pt x="390449" y="1279454"/>
                </a:lnTo>
                <a:lnTo>
                  <a:pt x="390449" y="1309694"/>
                </a:lnTo>
                <a:lnTo>
                  <a:pt x="1070093" y="1309694"/>
                </a:lnTo>
                <a:cubicBezTo>
                  <a:pt x="1078444" y="1309694"/>
                  <a:pt x="1085213" y="1302926"/>
                  <a:pt x="1085213" y="1294574"/>
                </a:cubicBezTo>
                <a:lnTo>
                  <a:pt x="1085213" y="15120"/>
                </a:lnTo>
                <a:cubicBezTo>
                  <a:pt x="1085213" y="6769"/>
                  <a:pt x="1078444" y="0"/>
                  <a:pt x="1070093" y="0"/>
                </a:cubicBezTo>
                <a:close/>
                <a:moveTo>
                  <a:pt x="226598" y="1462608"/>
                </a:moveTo>
                <a:lnTo>
                  <a:pt x="174233" y="1395828"/>
                </a:lnTo>
                <a:cubicBezTo>
                  <a:pt x="169077" y="1389261"/>
                  <a:pt x="159572" y="1388112"/>
                  <a:pt x="153004" y="1393268"/>
                </a:cubicBezTo>
                <a:cubicBezTo>
                  <a:pt x="152052" y="1394014"/>
                  <a:pt x="151190" y="1394876"/>
                  <a:pt x="150444" y="1395828"/>
                </a:cubicBezTo>
                <a:lnTo>
                  <a:pt x="98129" y="1462608"/>
                </a:lnTo>
                <a:lnTo>
                  <a:pt x="98129" y="1309493"/>
                </a:lnTo>
                <a:lnTo>
                  <a:pt x="226598" y="1309493"/>
                </a:lnTo>
                <a:close/>
                <a:moveTo>
                  <a:pt x="226598" y="1279253"/>
                </a:moveTo>
                <a:lnTo>
                  <a:pt x="30038" y="1279253"/>
                </a:lnTo>
                <a:lnTo>
                  <a:pt x="30038" y="30240"/>
                </a:lnTo>
                <a:lnTo>
                  <a:pt x="226598" y="30240"/>
                </a:lnTo>
                <a:close/>
                <a:moveTo>
                  <a:pt x="926806" y="30240"/>
                </a:moveTo>
                <a:lnTo>
                  <a:pt x="1054973" y="30240"/>
                </a:lnTo>
                <a:lnTo>
                  <a:pt x="1054973" y="158407"/>
                </a:lnTo>
                <a:close/>
                <a:moveTo>
                  <a:pt x="926806" y="1279253"/>
                </a:moveTo>
                <a:lnTo>
                  <a:pt x="1054973" y="1151086"/>
                </a:lnTo>
                <a:lnTo>
                  <a:pt x="1054973" y="1279253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DE" dirty="0"/>
          </a:p>
        </p:txBody>
      </p:sp>
      <p:sp>
        <p:nvSpPr>
          <p:cNvPr id="67" name="Graphic 1">
            <a:extLst>
              <a:ext uri="{FF2B5EF4-FFF2-40B4-BE49-F238E27FC236}">
                <a16:creationId xmlns:a16="http://schemas.microsoft.com/office/drawing/2014/main" id="{E98BA351-E77D-4D73-8AB6-F27C389526DF}"/>
              </a:ext>
            </a:extLst>
          </p:cNvPr>
          <p:cNvSpPr>
            <a:spLocks noChangeAspect="1"/>
          </p:cNvSpPr>
          <p:nvPr/>
        </p:nvSpPr>
        <p:spPr>
          <a:xfrm>
            <a:off x="9838621" y="3193361"/>
            <a:ext cx="691222" cy="648000"/>
          </a:xfrm>
          <a:custGeom>
            <a:avLst/>
            <a:gdLst>
              <a:gd name="connsiteX0" fmla="*/ 1448799 w 1479038"/>
              <a:gd name="connsiteY0" fmla="*/ 1356314 h 1386554"/>
              <a:gd name="connsiteX1" fmla="*/ 30240 w 1479038"/>
              <a:gd name="connsiteY1" fmla="*/ 1356314 h 1386554"/>
              <a:gd name="connsiteX2" fmla="*/ 30240 w 1479038"/>
              <a:gd name="connsiteY2" fmla="*/ 161532 h 1386554"/>
              <a:gd name="connsiteX3" fmla="*/ 223625 w 1479038"/>
              <a:gd name="connsiteY3" fmla="*/ 161532 h 1386554"/>
              <a:gd name="connsiteX4" fmla="*/ 223625 w 1479038"/>
              <a:gd name="connsiteY4" fmla="*/ 277704 h 1386554"/>
              <a:gd name="connsiteX5" fmla="*/ 238745 w 1479038"/>
              <a:gd name="connsiteY5" fmla="*/ 292824 h 1386554"/>
              <a:gd name="connsiteX6" fmla="*/ 429358 w 1479038"/>
              <a:gd name="connsiteY6" fmla="*/ 292824 h 1386554"/>
              <a:gd name="connsiteX7" fmla="*/ 444478 w 1479038"/>
              <a:gd name="connsiteY7" fmla="*/ 277704 h 1386554"/>
              <a:gd name="connsiteX8" fmla="*/ 444478 w 1479038"/>
              <a:gd name="connsiteY8" fmla="*/ 15120 h 1386554"/>
              <a:gd name="connsiteX9" fmla="*/ 429358 w 1479038"/>
              <a:gd name="connsiteY9" fmla="*/ 0 h 1386554"/>
              <a:gd name="connsiteX10" fmla="*/ 238745 w 1479038"/>
              <a:gd name="connsiteY10" fmla="*/ 0 h 1386554"/>
              <a:gd name="connsiteX11" fmla="*/ 223625 w 1479038"/>
              <a:gd name="connsiteY11" fmla="*/ 15120 h 1386554"/>
              <a:gd name="connsiteX12" fmla="*/ 223625 w 1479038"/>
              <a:gd name="connsiteY12" fmla="*/ 131040 h 1386554"/>
              <a:gd name="connsiteX13" fmla="*/ 15120 w 1479038"/>
              <a:gd name="connsiteY13" fmla="*/ 131040 h 1386554"/>
              <a:gd name="connsiteX14" fmla="*/ 0 w 1479038"/>
              <a:gd name="connsiteY14" fmla="*/ 146160 h 1386554"/>
              <a:gd name="connsiteX15" fmla="*/ 0 w 1479038"/>
              <a:gd name="connsiteY15" fmla="*/ 1371434 h 1386554"/>
              <a:gd name="connsiteX16" fmla="*/ 15120 w 1479038"/>
              <a:gd name="connsiteY16" fmla="*/ 1386554 h 1386554"/>
              <a:gd name="connsiteX17" fmla="*/ 1463919 w 1479038"/>
              <a:gd name="connsiteY17" fmla="*/ 1386554 h 1386554"/>
              <a:gd name="connsiteX18" fmla="*/ 1479039 w 1479038"/>
              <a:gd name="connsiteY18" fmla="*/ 1371434 h 1386554"/>
              <a:gd name="connsiteX19" fmla="*/ 1479039 w 1479038"/>
              <a:gd name="connsiteY19" fmla="*/ 1171750 h 1386554"/>
              <a:gd name="connsiteX20" fmla="*/ 1448799 w 1479038"/>
              <a:gd name="connsiteY20" fmla="*/ 1171750 h 1386554"/>
              <a:gd name="connsiteX21" fmla="*/ 253865 w 1479038"/>
              <a:gd name="connsiteY21" fmla="*/ 30240 h 1386554"/>
              <a:gd name="connsiteX22" fmla="*/ 414238 w 1479038"/>
              <a:gd name="connsiteY22" fmla="*/ 30240 h 1386554"/>
              <a:gd name="connsiteX23" fmla="*/ 414238 w 1479038"/>
              <a:gd name="connsiteY23" fmla="*/ 262584 h 1386554"/>
              <a:gd name="connsiteX24" fmla="*/ 253865 w 1479038"/>
              <a:gd name="connsiteY24" fmla="*/ 262584 h 1386554"/>
              <a:gd name="connsiteX25" fmla="*/ 1463919 w 1479038"/>
              <a:gd name="connsiteY25" fmla="*/ 131040 h 1386554"/>
              <a:gd name="connsiteX26" fmla="*/ 1255414 w 1479038"/>
              <a:gd name="connsiteY26" fmla="*/ 131040 h 1386554"/>
              <a:gd name="connsiteX27" fmla="*/ 1255414 w 1479038"/>
              <a:gd name="connsiteY27" fmla="*/ 15120 h 1386554"/>
              <a:gd name="connsiteX28" fmla="*/ 1240294 w 1479038"/>
              <a:gd name="connsiteY28" fmla="*/ 0 h 1386554"/>
              <a:gd name="connsiteX29" fmla="*/ 1049681 w 1479038"/>
              <a:gd name="connsiteY29" fmla="*/ 0 h 1386554"/>
              <a:gd name="connsiteX30" fmla="*/ 1034561 w 1479038"/>
              <a:gd name="connsiteY30" fmla="*/ 15120 h 1386554"/>
              <a:gd name="connsiteX31" fmla="*/ 1034561 w 1479038"/>
              <a:gd name="connsiteY31" fmla="*/ 131040 h 1386554"/>
              <a:gd name="connsiteX32" fmla="*/ 555761 w 1479038"/>
              <a:gd name="connsiteY32" fmla="*/ 131040 h 1386554"/>
              <a:gd name="connsiteX33" fmla="*/ 555761 w 1479038"/>
              <a:gd name="connsiteY33" fmla="*/ 161280 h 1386554"/>
              <a:gd name="connsiteX34" fmla="*/ 1034561 w 1479038"/>
              <a:gd name="connsiteY34" fmla="*/ 161280 h 1386554"/>
              <a:gd name="connsiteX35" fmla="*/ 1034561 w 1479038"/>
              <a:gd name="connsiteY35" fmla="*/ 277452 h 1386554"/>
              <a:gd name="connsiteX36" fmla="*/ 1049681 w 1479038"/>
              <a:gd name="connsiteY36" fmla="*/ 292572 h 1386554"/>
              <a:gd name="connsiteX37" fmla="*/ 1240294 w 1479038"/>
              <a:gd name="connsiteY37" fmla="*/ 292572 h 1386554"/>
              <a:gd name="connsiteX38" fmla="*/ 1255414 w 1479038"/>
              <a:gd name="connsiteY38" fmla="*/ 277452 h 1386554"/>
              <a:gd name="connsiteX39" fmla="*/ 1255414 w 1479038"/>
              <a:gd name="connsiteY39" fmla="*/ 161532 h 1386554"/>
              <a:gd name="connsiteX40" fmla="*/ 1448799 w 1479038"/>
              <a:gd name="connsiteY40" fmla="*/ 161532 h 1386554"/>
              <a:gd name="connsiteX41" fmla="*/ 1448799 w 1479038"/>
              <a:gd name="connsiteY41" fmla="*/ 994442 h 1386554"/>
              <a:gd name="connsiteX42" fmla="*/ 1479039 w 1479038"/>
              <a:gd name="connsiteY42" fmla="*/ 994442 h 1386554"/>
              <a:gd name="connsiteX43" fmla="*/ 1479039 w 1479038"/>
              <a:gd name="connsiteY43" fmla="*/ 146412 h 1386554"/>
              <a:gd name="connsiteX44" fmla="*/ 1463919 w 1479038"/>
              <a:gd name="connsiteY44" fmla="*/ 131292 h 1386554"/>
              <a:gd name="connsiteX45" fmla="*/ 1225174 w 1479038"/>
              <a:gd name="connsiteY45" fmla="*/ 262332 h 1386554"/>
              <a:gd name="connsiteX46" fmla="*/ 1064801 w 1479038"/>
              <a:gd name="connsiteY46" fmla="*/ 262332 h 1386554"/>
              <a:gd name="connsiteX47" fmla="*/ 1064801 w 1479038"/>
              <a:gd name="connsiteY47" fmla="*/ 29988 h 1386554"/>
              <a:gd name="connsiteX48" fmla="*/ 1225174 w 1479038"/>
              <a:gd name="connsiteY48" fmla="*/ 29988 h 1386554"/>
              <a:gd name="connsiteX49" fmla="*/ 1331971 w 1479038"/>
              <a:gd name="connsiteY49" fmla="*/ 346046 h 1386554"/>
              <a:gd name="connsiteX50" fmla="*/ 147067 w 1479038"/>
              <a:gd name="connsiteY50" fmla="*/ 346046 h 1386554"/>
              <a:gd name="connsiteX51" fmla="*/ 131947 w 1479038"/>
              <a:gd name="connsiteY51" fmla="*/ 361166 h 1386554"/>
              <a:gd name="connsiteX52" fmla="*/ 131947 w 1479038"/>
              <a:gd name="connsiteY52" fmla="*/ 572846 h 1386554"/>
              <a:gd name="connsiteX53" fmla="*/ 147067 w 1479038"/>
              <a:gd name="connsiteY53" fmla="*/ 587966 h 1386554"/>
              <a:gd name="connsiteX54" fmla="*/ 1331971 w 1479038"/>
              <a:gd name="connsiteY54" fmla="*/ 587966 h 1386554"/>
              <a:gd name="connsiteX55" fmla="*/ 1347091 w 1479038"/>
              <a:gd name="connsiteY55" fmla="*/ 572846 h 1386554"/>
              <a:gd name="connsiteX56" fmla="*/ 1347091 w 1479038"/>
              <a:gd name="connsiteY56" fmla="*/ 361166 h 1386554"/>
              <a:gd name="connsiteX57" fmla="*/ 1331971 w 1479038"/>
              <a:gd name="connsiteY57" fmla="*/ 346298 h 1386554"/>
              <a:gd name="connsiteX58" fmla="*/ 1316851 w 1479038"/>
              <a:gd name="connsiteY58" fmla="*/ 557726 h 1386554"/>
              <a:gd name="connsiteX59" fmla="*/ 162187 w 1479038"/>
              <a:gd name="connsiteY59" fmla="*/ 557726 h 1386554"/>
              <a:gd name="connsiteX60" fmla="*/ 162187 w 1479038"/>
              <a:gd name="connsiteY60" fmla="*/ 376286 h 1386554"/>
              <a:gd name="connsiteX61" fmla="*/ 1316851 w 1479038"/>
              <a:gd name="connsiteY61" fmla="*/ 376286 h 1386554"/>
              <a:gd name="connsiteX62" fmla="*/ 389038 w 1479038"/>
              <a:gd name="connsiteY62" fmla="*/ 678737 h 1386554"/>
              <a:gd name="connsiteX63" fmla="*/ 373918 w 1479038"/>
              <a:gd name="connsiteY63" fmla="*/ 663617 h 1386554"/>
              <a:gd name="connsiteX64" fmla="*/ 147118 w 1479038"/>
              <a:gd name="connsiteY64" fmla="*/ 663617 h 1386554"/>
              <a:gd name="connsiteX65" fmla="*/ 131998 w 1479038"/>
              <a:gd name="connsiteY65" fmla="*/ 678737 h 1386554"/>
              <a:gd name="connsiteX66" fmla="*/ 131998 w 1479038"/>
              <a:gd name="connsiteY66" fmla="*/ 905537 h 1386554"/>
              <a:gd name="connsiteX67" fmla="*/ 147118 w 1479038"/>
              <a:gd name="connsiteY67" fmla="*/ 920657 h 1386554"/>
              <a:gd name="connsiteX68" fmla="*/ 373918 w 1479038"/>
              <a:gd name="connsiteY68" fmla="*/ 920657 h 1386554"/>
              <a:gd name="connsiteX69" fmla="*/ 389038 w 1479038"/>
              <a:gd name="connsiteY69" fmla="*/ 905537 h 1386554"/>
              <a:gd name="connsiteX70" fmla="*/ 358798 w 1479038"/>
              <a:gd name="connsiteY70" fmla="*/ 890417 h 1386554"/>
              <a:gd name="connsiteX71" fmla="*/ 162238 w 1479038"/>
              <a:gd name="connsiteY71" fmla="*/ 890417 h 1386554"/>
              <a:gd name="connsiteX72" fmla="*/ 162238 w 1479038"/>
              <a:gd name="connsiteY72" fmla="*/ 693857 h 1386554"/>
              <a:gd name="connsiteX73" fmla="*/ 358798 w 1479038"/>
              <a:gd name="connsiteY73" fmla="*/ 693857 h 1386554"/>
              <a:gd name="connsiteX74" fmla="*/ 708977 w 1479038"/>
              <a:gd name="connsiteY74" fmla="*/ 678737 h 1386554"/>
              <a:gd name="connsiteX75" fmla="*/ 693857 w 1479038"/>
              <a:gd name="connsiteY75" fmla="*/ 663617 h 1386554"/>
              <a:gd name="connsiteX76" fmla="*/ 467057 w 1479038"/>
              <a:gd name="connsiteY76" fmla="*/ 663617 h 1386554"/>
              <a:gd name="connsiteX77" fmla="*/ 451937 w 1479038"/>
              <a:gd name="connsiteY77" fmla="*/ 678737 h 1386554"/>
              <a:gd name="connsiteX78" fmla="*/ 451937 w 1479038"/>
              <a:gd name="connsiteY78" fmla="*/ 905537 h 1386554"/>
              <a:gd name="connsiteX79" fmla="*/ 467057 w 1479038"/>
              <a:gd name="connsiteY79" fmla="*/ 920657 h 1386554"/>
              <a:gd name="connsiteX80" fmla="*/ 693857 w 1479038"/>
              <a:gd name="connsiteY80" fmla="*/ 920657 h 1386554"/>
              <a:gd name="connsiteX81" fmla="*/ 708977 w 1479038"/>
              <a:gd name="connsiteY81" fmla="*/ 905537 h 1386554"/>
              <a:gd name="connsiteX82" fmla="*/ 678737 w 1479038"/>
              <a:gd name="connsiteY82" fmla="*/ 890417 h 1386554"/>
              <a:gd name="connsiteX83" fmla="*/ 482177 w 1479038"/>
              <a:gd name="connsiteY83" fmla="*/ 890417 h 1386554"/>
              <a:gd name="connsiteX84" fmla="*/ 482177 w 1479038"/>
              <a:gd name="connsiteY84" fmla="*/ 693857 h 1386554"/>
              <a:gd name="connsiteX85" fmla="*/ 678737 w 1479038"/>
              <a:gd name="connsiteY85" fmla="*/ 693857 h 1386554"/>
              <a:gd name="connsiteX86" fmla="*/ 1349057 w 1479038"/>
              <a:gd name="connsiteY86" fmla="*/ 678737 h 1386554"/>
              <a:gd name="connsiteX87" fmla="*/ 1333937 w 1479038"/>
              <a:gd name="connsiteY87" fmla="*/ 663617 h 1386554"/>
              <a:gd name="connsiteX88" fmla="*/ 1107137 w 1479038"/>
              <a:gd name="connsiteY88" fmla="*/ 663617 h 1386554"/>
              <a:gd name="connsiteX89" fmla="*/ 1092017 w 1479038"/>
              <a:gd name="connsiteY89" fmla="*/ 678737 h 1386554"/>
              <a:gd name="connsiteX90" fmla="*/ 1092017 w 1479038"/>
              <a:gd name="connsiteY90" fmla="*/ 905537 h 1386554"/>
              <a:gd name="connsiteX91" fmla="*/ 1107137 w 1479038"/>
              <a:gd name="connsiteY91" fmla="*/ 920657 h 1386554"/>
              <a:gd name="connsiteX92" fmla="*/ 1333937 w 1479038"/>
              <a:gd name="connsiteY92" fmla="*/ 920657 h 1386554"/>
              <a:gd name="connsiteX93" fmla="*/ 1349057 w 1479038"/>
              <a:gd name="connsiteY93" fmla="*/ 905537 h 1386554"/>
              <a:gd name="connsiteX94" fmla="*/ 1318817 w 1479038"/>
              <a:gd name="connsiteY94" fmla="*/ 890417 h 1386554"/>
              <a:gd name="connsiteX95" fmla="*/ 1122257 w 1479038"/>
              <a:gd name="connsiteY95" fmla="*/ 890417 h 1386554"/>
              <a:gd name="connsiteX96" fmla="*/ 1122257 w 1479038"/>
              <a:gd name="connsiteY96" fmla="*/ 693857 h 1386554"/>
              <a:gd name="connsiteX97" fmla="*/ 1318817 w 1479038"/>
              <a:gd name="connsiteY97" fmla="*/ 693857 h 1386554"/>
              <a:gd name="connsiteX98" fmla="*/ 1029067 w 1479038"/>
              <a:gd name="connsiteY98" fmla="*/ 678737 h 1386554"/>
              <a:gd name="connsiteX99" fmla="*/ 1013947 w 1479038"/>
              <a:gd name="connsiteY99" fmla="*/ 663617 h 1386554"/>
              <a:gd name="connsiteX100" fmla="*/ 787147 w 1479038"/>
              <a:gd name="connsiteY100" fmla="*/ 663617 h 1386554"/>
              <a:gd name="connsiteX101" fmla="*/ 772027 w 1479038"/>
              <a:gd name="connsiteY101" fmla="*/ 678737 h 1386554"/>
              <a:gd name="connsiteX102" fmla="*/ 772027 w 1479038"/>
              <a:gd name="connsiteY102" fmla="*/ 905537 h 1386554"/>
              <a:gd name="connsiteX103" fmla="*/ 787147 w 1479038"/>
              <a:gd name="connsiteY103" fmla="*/ 920657 h 1386554"/>
              <a:gd name="connsiteX104" fmla="*/ 1013947 w 1479038"/>
              <a:gd name="connsiteY104" fmla="*/ 920657 h 1386554"/>
              <a:gd name="connsiteX105" fmla="*/ 1029067 w 1479038"/>
              <a:gd name="connsiteY105" fmla="*/ 905537 h 1386554"/>
              <a:gd name="connsiteX106" fmla="*/ 998827 w 1479038"/>
              <a:gd name="connsiteY106" fmla="*/ 890417 h 1386554"/>
              <a:gd name="connsiteX107" fmla="*/ 802267 w 1479038"/>
              <a:gd name="connsiteY107" fmla="*/ 890417 h 1386554"/>
              <a:gd name="connsiteX108" fmla="*/ 802267 w 1479038"/>
              <a:gd name="connsiteY108" fmla="*/ 693857 h 1386554"/>
              <a:gd name="connsiteX109" fmla="*/ 998827 w 1479038"/>
              <a:gd name="connsiteY109" fmla="*/ 693857 h 1386554"/>
              <a:gd name="connsiteX110" fmla="*/ 373867 w 1479038"/>
              <a:gd name="connsiteY110" fmla="*/ 979272 h 1386554"/>
              <a:gd name="connsiteX111" fmla="*/ 147067 w 1479038"/>
              <a:gd name="connsiteY111" fmla="*/ 979272 h 1386554"/>
              <a:gd name="connsiteX112" fmla="*/ 131947 w 1479038"/>
              <a:gd name="connsiteY112" fmla="*/ 994392 h 1386554"/>
              <a:gd name="connsiteX113" fmla="*/ 131947 w 1479038"/>
              <a:gd name="connsiteY113" fmla="*/ 1221192 h 1386554"/>
              <a:gd name="connsiteX114" fmla="*/ 147067 w 1479038"/>
              <a:gd name="connsiteY114" fmla="*/ 1236312 h 1386554"/>
              <a:gd name="connsiteX115" fmla="*/ 373867 w 1479038"/>
              <a:gd name="connsiteY115" fmla="*/ 1236312 h 1386554"/>
              <a:gd name="connsiteX116" fmla="*/ 388987 w 1479038"/>
              <a:gd name="connsiteY116" fmla="*/ 1221192 h 1386554"/>
              <a:gd name="connsiteX117" fmla="*/ 388987 w 1479038"/>
              <a:gd name="connsiteY117" fmla="*/ 994392 h 1386554"/>
              <a:gd name="connsiteX118" fmla="*/ 373918 w 1479038"/>
              <a:gd name="connsiteY118" fmla="*/ 979322 h 1386554"/>
              <a:gd name="connsiteX119" fmla="*/ 358747 w 1479038"/>
              <a:gd name="connsiteY119" fmla="*/ 1206072 h 1386554"/>
              <a:gd name="connsiteX120" fmla="*/ 162187 w 1479038"/>
              <a:gd name="connsiteY120" fmla="*/ 1206072 h 1386554"/>
              <a:gd name="connsiteX121" fmla="*/ 162187 w 1479038"/>
              <a:gd name="connsiteY121" fmla="*/ 1009512 h 1386554"/>
              <a:gd name="connsiteX122" fmla="*/ 358747 w 1479038"/>
              <a:gd name="connsiteY122" fmla="*/ 1009512 h 1386554"/>
              <a:gd name="connsiteX123" fmla="*/ 693806 w 1479038"/>
              <a:gd name="connsiteY123" fmla="*/ 979272 h 1386554"/>
              <a:gd name="connsiteX124" fmla="*/ 467006 w 1479038"/>
              <a:gd name="connsiteY124" fmla="*/ 979272 h 1386554"/>
              <a:gd name="connsiteX125" fmla="*/ 451886 w 1479038"/>
              <a:gd name="connsiteY125" fmla="*/ 994392 h 1386554"/>
              <a:gd name="connsiteX126" fmla="*/ 451886 w 1479038"/>
              <a:gd name="connsiteY126" fmla="*/ 1221192 h 1386554"/>
              <a:gd name="connsiteX127" fmla="*/ 467006 w 1479038"/>
              <a:gd name="connsiteY127" fmla="*/ 1236312 h 1386554"/>
              <a:gd name="connsiteX128" fmla="*/ 693806 w 1479038"/>
              <a:gd name="connsiteY128" fmla="*/ 1236312 h 1386554"/>
              <a:gd name="connsiteX129" fmla="*/ 708926 w 1479038"/>
              <a:gd name="connsiteY129" fmla="*/ 1221192 h 1386554"/>
              <a:gd name="connsiteX130" fmla="*/ 708926 w 1479038"/>
              <a:gd name="connsiteY130" fmla="*/ 994392 h 1386554"/>
              <a:gd name="connsiteX131" fmla="*/ 693857 w 1479038"/>
              <a:gd name="connsiteY131" fmla="*/ 979322 h 1386554"/>
              <a:gd name="connsiteX132" fmla="*/ 678686 w 1479038"/>
              <a:gd name="connsiteY132" fmla="*/ 1206072 h 1386554"/>
              <a:gd name="connsiteX133" fmla="*/ 482126 w 1479038"/>
              <a:gd name="connsiteY133" fmla="*/ 1206072 h 1386554"/>
              <a:gd name="connsiteX134" fmla="*/ 482126 w 1479038"/>
              <a:gd name="connsiteY134" fmla="*/ 1009512 h 1386554"/>
              <a:gd name="connsiteX135" fmla="*/ 678686 w 1479038"/>
              <a:gd name="connsiteY135" fmla="*/ 1009512 h 1386554"/>
              <a:gd name="connsiteX136" fmla="*/ 1333886 w 1479038"/>
              <a:gd name="connsiteY136" fmla="*/ 979272 h 1386554"/>
              <a:gd name="connsiteX137" fmla="*/ 1107086 w 1479038"/>
              <a:gd name="connsiteY137" fmla="*/ 979272 h 1386554"/>
              <a:gd name="connsiteX138" fmla="*/ 1091966 w 1479038"/>
              <a:gd name="connsiteY138" fmla="*/ 994392 h 1386554"/>
              <a:gd name="connsiteX139" fmla="*/ 1091966 w 1479038"/>
              <a:gd name="connsiteY139" fmla="*/ 1221192 h 1386554"/>
              <a:gd name="connsiteX140" fmla="*/ 1107086 w 1479038"/>
              <a:gd name="connsiteY140" fmla="*/ 1236312 h 1386554"/>
              <a:gd name="connsiteX141" fmla="*/ 1333886 w 1479038"/>
              <a:gd name="connsiteY141" fmla="*/ 1236312 h 1386554"/>
              <a:gd name="connsiteX142" fmla="*/ 1349006 w 1479038"/>
              <a:gd name="connsiteY142" fmla="*/ 1221192 h 1386554"/>
              <a:gd name="connsiteX143" fmla="*/ 1349006 w 1479038"/>
              <a:gd name="connsiteY143" fmla="*/ 994392 h 1386554"/>
              <a:gd name="connsiteX144" fmla="*/ 1333836 w 1479038"/>
              <a:gd name="connsiteY144" fmla="*/ 979322 h 1386554"/>
              <a:gd name="connsiteX145" fmla="*/ 1333786 w 1479038"/>
              <a:gd name="connsiteY145" fmla="*/ 979322 h 1386554"/>
              <a:gd name="connsiteX146" fmla="*/ 1318766 w 1479038"/>
              <a:gd name="connsiteY146" fmla="*/ 1206072 h 1386554"/>
              <a:gd name="connsiteX147" fmla="*/ 1122206 w 1479038"/>
              <a:gd name="connsiteY147" fmla="*/ 1206072 h 1386554"/>
              <a:gd name="connsiteX148" fmla="*/ 1122206 w 1479038"/>
              <a:gd name="connsiteY148" fmla="*/ 1009512 h 1386554"/>
              <a:gd name="connsiteX149" fmla="*/ 1318766 w 1479038"/>
              <a:gd name="connsiteY149" fmla="*/ 1009512 h 1386554"/>
              <a:gd name="connsiteX150" fmla="*/ 1013897 w 1479038"/>
              <a:gd name="connsiteY150" fmla="*/ 979272 h 1386554"/>
              <a:gd name="connsiteX151" fmla="*/ 787097 w 1479038"/>
              <a:gd name="connsiteY151" fmla="*/ 979272 h 1386554"/>
              <a:gd name="connsiteX152" fmla="*/ 771977 w 1479038"/>
              <a:gd name="connsiteY152" fmla="*/ 994392 h 1386554"/>
              <a:gd name="connsiteX153" fmla="*/ 771977 w 1479038"/>
              <a:gd name="connsiteY153" fmla="*/ 1221192 h 1386554"/>
              <a:gd name="connsiteX154" fmla="*/ 787097 w 1479038"/>
              <a:gd name="connsiteY154" fmla="*/ 1236312 h 1386554"/>
              <a:gd name="connsiteX155" fmla="*/ 1013897 w 1479038"/>
              <a:gd name="connsiteY155" fmla="*/ 1236312 h 1386554"/>
              <a:gd name="connsiteX156" fmla="*/ 1029017 w 1479038"/>
              <a:gd name="connsiteY156" fmla="*/ 1221192 h 1386554"/>
              <a:gd name="connsiteX157" fmla="*/ 1029017 w 1479038"/>
              <a:gd name="connsiteY157" fmla="*/ 994392 h 1386554"/>
              <a:gd name="connsiteX158" fmla="*/ 1013847 w 1479038"/>
              <a:gd name="connsiteY158" fmla="*/ 979322 h 1386554"/>
              <a:gd name="connsiteX159" fmla="*/ 1013796 w 1479038"/>
              <a:gd name="connsiteY159" fmla="*/ 979322 h 1386554"/>
              <a:gd name="connsiteX160" fmla="*/ 998777 w 1479038"/>
              <a:gd name="connsiteY160" fmla="*/ 1206072 h 1386554"/>
              <a:gd name="connsiteX161" fmla="*/ 802217 w 1479038"/>
              <a:gd name="connsiteY161" fmla="*/ 1206072 h 1386554"/>
              <a:gd name="connsiteX162" fmla="*/ 802217 w 1479038"/>
              <a:gd name="connsiteY162" fmla="*/ 1009512 h 1386554"/>
              <a:gd name="connsiteX163" fmla="*/ 998777 w 1479038"/>
              <a:gd name="connsiteY163" fmla="*/ 1009512 h 13865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</a:cxnLst>
            <a:rect l="l" t="t" r="r" b="b"/>
            <a:pathLst>
              <a:path w="1479038" h="1386554">
                <a:moveTo>
                  <a:pt x="1448799" y="1356314"/>
                </a:moveTo>
                <a:lnTo>
                  <a:pt x="30240" y="1356314"/>
                </a:lnTo>
                <a:lnTo>
                  <a:pt x="30240" y="161532"/>
                </a:lnTo>
                <a:lnTo>
                  <a:pt x="223625" y="161532"/>
                </a:lnTo>
                <a:lnTo>
                  <a:pt x="223625" y="277704"/>
                </a:lnTo>
                <a:cubicBezTo>
                  <a:pt x="223625" y="286055"/>
                  <a:pt x="230394" y="292824"/>
                  <a:pt x="238745" y="292824"/>
                </a:cubicBezTo>
                <a:lnTo>
                  <a:pt x="429358" y="292824"/>
                </a:lnTo>
                <a:cubicBezTo>
                  <a:pt x="437708" y="292824"/>
                  <a:pt x="444478" y="286055"/>
                  <a:pt x="444478" y="277704"/>
                </a:cubicBezTo>
                <a:lnTo>
                  <a:pt x="444478" y="15120"/>
                </a:lnTo>
                <a:cubicBezTo>
                  <a:pt x="444478" y="6769"/>
                  <a:pt x="437708" y="0"/>
                  <a:pt x="429358" y="0"/>
                </a:cubicBezTo>
                <a:lnTo>
                  <a:pt x="238745" y="0"/>
                </a:lnTo>
                <a:cubicBezTo>
                  <a:pt x="230394" y="0"/>
                  <a:pt x="223625" y="6769"/>
                  <a:pt x="223625" y="15120"/>
                </a:cubicBezTo>
                <a:lnTo>
                  <a:pt x="223625" y="131040"/>
                </a:lnTo>
                <a:lnTo>
                  <a:pt x="15120" y="131040"/>
                </a:lnTo>
                <a:cubicBezTo>
                  <a:pt x="6769" y="131040"/>
                  <a:pt x="0" y="137809"/>
                  <a:pt x="0" y="146160"/>
                </a:cubicBezTo>
                <a:lnTo>
                  <a:pt x="0" y="1371434"/>
                </a:lnTo>
                <a:cubicBezTo>
                  <a:pt x="0" y="1379785"/>
                  <a:pt x="6769" y="1386554"/>
                  <a:pt x="15120" y="1386554"/>
                </a:cubicBezTo>
                <a:lnTo>
                  <a:pt x="1463919" y="1386554"/>
                </a:lnTo>
                <a:cubicBezTo>
                  <a:pt x="1472269" y="1386554"/>
                  <a:pt x="1479039" y="1379785"/>
                  <a:pt x="1479039" y="1371434"/>
                </a:cubicBezTo>
                <a:lnTo>
                  <a:pt x="1479039" y="1171750"/>
                </a:lnTo>
                <a:lnTo>
                  <a:pt x="1448799" y="1171750"/>
                </a:lnTo>
                <a:close/>
                <a:moveTo>
                  <a:pt x="253865" y="30240"/>
                </a:moveTo>
                <a:lnTo>
                  <a:pt x="414238" y="30240"/>
                </a:lnTo>
                <a:lnTo>
                  <a:pt x="414238" y="262584"/>
                </a:lnTo>
                <a:lnTo>
                  <a:pt x="253865" y="262584"/>
                </a:lnTo>
                <a:close/>
                <a:moveTo>
                  <a:pt x="1463919" y="131040"/>
                </a:moveTo>
                <a:lnTo>
                  <a:pt x="1255414" y="131040"/>
                </a:lnTo>
                <a:lnTo>
                  <a:pt x="1255414" y="15120"/>
                </a:lnTo>
                <a:cubicBezTo>
                  <a:pt x="1255414" y="6769"/>
                  <a:pt x="1248644" y="0"/>
                  <a:pt x="1240294" y="0"/>
                </a:cubicBezTo>
                <a:lnTo>
                  <a:pt x="1049681" y="0"/>
                </a:lnTo>
                <a:cubicBezTo>
                  <a:pt x="1041330" y="0"/>
                  <a:pt x="1034561" y="6769"/>
                  <a:pt x="1034561" y="15120"/>
                </a:cubicBezTo>
                <a:lnTo>
                  <a:pt x="1034561" y="131040"/>
                </a:lnTo>
                <a:lnTo>
                  <a:pt x="555761" y="131040"/>
                </a:lnTo>
                <a:lnTo>
                  <a:pt x="555761" y="161280"/>
                </a:lnTo>
                <a:lnTo>
                  <a:pt x="1034561" y="161280"/>
                </a:lnTo>
                <a:lnTo>
                  <a:pt x="1034561" y="277452"/>
                </a:lnTo>
                <a:cubicBezTo>
                  <a:pt x="1034561" y="285803"/>
                  <a:pt x="1041330" y="292572"/>
                  <a:pt x="1049681" y="292572"/>
                </a:cubicBezTo>
                <a:lnTo>
                  <a:pt x="1240294" y="292572"/>
                </a:lnTo>
                <a:cubicBezTo>
                  <a:pt x="1248644" y="292572"/>
                  <a:pt x="1255414" y="285803"/>
                  <a:pt x="1255414" y="277452"/>
                </a:cubicBezTo>
                <a:lnTo>
                  <a:pt x="1255414" y="161532"/>
                </a:lnTo>
                <a:lnTo>
                  <a:pt x="1448799" y="161532"/>
                </a:lnTo>
                <a:lnTo>
                  <a:pt x="1448799" y="994442"/>
                </a:lnTo>
                <a:lnTo>
                  <a:pt x="1479039" y="994442"/>
                </a:lnTo>
                <a:lnTo>
                  <a:pt x="1479039" y="146412"/>
                </a:lnTo>
                <a:cubicBezTo>
                  <a:pt x="1479039" y="138061"/>
                  <a:pt x="1472269" y="131292"/>
                  <a:pt x="1463919" y="131292"/>
                </a:cubicBezTo>
                <a:close/>
                <a:moveTo>
                  <a:pt x="1225174" y="262332"/>
                </a:moveTo>
                <a:lnTo>
                  <a:pt x="1064801" y="262332"/>
                </a:lnTo>
                <a:lnTo>
                  <a:pt x="1064801" y="29988"/>
                </a:lnTo>
                <a:lnTo>
                  <a:pt x="1225174" y="29988"/>
                </a:lnTo>
                <a:close/>
                <a:moveTo>
                  <a:pt x="1331971" y="346046"/>
                </a:moveTo>
                <a:lnTo>
                  <a:pt x="147067" y="346046"/>
                </a:lnTo>
                <a:cubicBezTo>
                  <a:pt x="138717" y="346046"/>
                  <a:pt x="131947" y="352816"/>
                  <a:pt x="131947" y="361166"/>
                </a:cubicBezTo>
                <a:lnTo>
                  <a:pt x="131947" y="572846"/>
                </a:lnTo>
                <a:cubicBezTo>
                  <a:pt x="131947" y="581197"/>
                  <a:pt x="138717" y="587966"/>
                  <a:pt x="147067" y="587966"/>
                </a:cubicBezTo>
                <a:lnTo>
                  <a:pt x="1331971" y="587966"/>
                </a:lnTo>
                <a:cubicBezTo>
                  <a:pt x="1340322" y="587966"/>
                  <a:pt x="1347091" y="581197"/>
                  <a:pt x="1347091" y="572846"/>
                </a:cubicBezTo>
                <a:lnTo>
                  <a:pt x="1347091" y="361166"/>
                </a:lnTo>
                <a:cubicBezTo>
                  <a:pt x="1346954" y="352914"/>
                  <a:pt x="1340224" y="346297"/>
                  <a:pt x="1331971" y="346298"/>
                </a:cubicBezTo>
                <a:close/>
                <a:moveTo>
                  <a:pt x="1316851" y="557726"/>
                </a:moveTo>
                <a:lnTo>
                  <a:pt x="162187" y="557726"/>
                </a:lnTo>
                <a:lnTo>
                  <a:pt x="162187" y="376286"/>
                </a:lnTo>
                <a:lnTo>
                  <a:pt x="1316851" y="376286"/>
                </a:lnTo>
                <a:close/>
                <a:moveTo>
                  <a:pt x="389038" y="678737"/>
                </a:moveTo>
                <a:cubicBezTo>
                  <a:pt x="389038" y="670386"/>
                  <a:pt x="382268" y="663617"/>
                  <a:pt x="373918" y="663617"/>
                </a:cubicBezTo>
                <a:lnTo>
                  <a:pt x="147118" y="663617"/>
                </a:lnTo>
                <a:cubicBezTo>
                  <a:pt x="138767" y="663617"/>
                  <a:pt x="131998" y="670386"/>
                  <a:pt x="131998" y="678737"/>
                </a:cubicBezTo>
                <a:lnTo>
                  <a:pt x="131998" y="905537"/>
                </a:lnTo>
                <a:cubicBezTo>
                  <a:pt x="131998" y="913887"/>
                  <a:pt x="138767" y="920657"/>
                  <a:pt x="147118" y="920657"/>
                </a:cubicBezTo>
                <a:lnTo>
                  <a:pt x="373918" y="920657"/>
                </a:lnTo>
                <a:cubicBezTo>
                  <a:pt x="382268" y="920657"/>
                  <a:pt x="389038" y="913887"/>
                  <a:pt x="389038" y="905537"/>
                </a:cubicBezTo>
                <a:close/>
                <a:moveTo>
                  <a:pt x="358798" y="890417"/>
                </a:moveTo>
                <a:lnTo>
                  <a:pt x="162238" y="890417"/>
                </a:lnTo>
                <a:lnTo>
                  <a:pt x="162238" y="693857"/>
                </a:lnTo>
                <a:lnTo>
                  <a:pt x="358798" y="693857"/>
                </a:lnTo>
                <a:close/>
                <a:moveTo>
                  <a:pt x="708977" y="678737"/>
                </a:moveTo>
                <a:cubicBezTo>
                  <a:pt x="708977" y="670386"/>
                  <a:pt x="702207" y="663617"/>
                  <a:pt x="693857" y="663617"/>
                </a:cubicBezTo>
                <a:lnTo>
                  <a:pt x="467057" y="663617"/>
                </a:lnTo>
                <a:cubicBezTo>
                  <a:pt x="458706" y="663617"/>
                  <a:pt x="451937" y="670386"/>
                  <a:pt x="451937" y="678737"/>
                </a:cubicBezTo>
                <a:lnTo>
                  <a:pt x="451937" y="905537"/>
                </a:lnTo>
                <a:cubicBezTo>
                  <a:pt x="451937" y="913887"/>
                  <a:pt x="458706" y="920657"/>
                  <a:pt x="467057" y="920657"/>
                </a:cubicBezTo>
                <a:lnTo>
                  <a:pt x="693857" y="920657"/>
                </a:lnTo>
                <a:cubicBezTo>
                  <a:pt x="702207" y="920657"/>
                  <a:pt x="708977" y="913887"/>
                  <a:pt x="708977" y="905537"/>
                </a:cubicBezTo>
                <a:close/>
                <a:moveTo>
                  <a:pt x="678737" y="890417"/>
                </a:moveTo>
                <a:lnTo>
                  <a:pt x="482177" y="890417"/>
                </a:lnTo>
                <a:lnTo>
                  <a:pt x="482177" y="693857"/>
                </a:lnTo>
                <a:lnTo>
                  <a:pt x="678737" y="693857"/>
                </a:lnTo>
                <a:close/>
                <a:moveTo>
                  <a:pt x="1349057" y="678737"/>
                </a:moveTo>
                <a:cubicBezTo>
                  <a:pt x="1349057" y="670386"/>
                  <a:pt x="1342287" y="663617"/>
                  <a:pt x="1333937" y="663617"/>
                </a:cubicBezTo>
                <a:lnTo>
                  <a:pt x="1107137" y="663617"/>
                </a:lnTo>
                <a:cubicBezTo>
                  <a:pt x="1098786" y="663617"/>
                  <a:pt x="1092017" y="670386"/>
                  <a:pt x="1092017" y="678737"/>
                </a:cubicBezTo>
                <a:lnTo>
                  <a:pt x="1092017" y="905537"/>
                </a:lnTo>
                <a:cubicBezTo>
                  <a:pt x="1092017" y="913887"/>
                  <a:pt x="1098786" y="920657"/>
                  <a:pt x="1107137" y="920657"/>
                </a:cubicBezTo>
                <a:lnTo>
                  <a:pt x="1333937" y="920657"/>
                </a:lnTo>
                <a:cubicBezTo>
                  <a:pt x="1342287" y="920657"/>
                  <a:pt x="1349057" y="913887"/>
                  <a:pt x="1349057" y="905537"/>
                </a:cubicBezTo>
                <a:close/>
                <a:moveTo>
                  <a:pt x="1318817" y="890417"/>
                </a:moveTo>
                <a:lnTo>
                  <a:pt x="1122257" y="890417"/>
                </a:lnTo>
                <a:lnTo>
                  <a:pt x="1122257" y="693857"/>
                </a:lnTo>
                <a:lnTo>
                  <a:pt x="1318817" y="693857"/>
                </a:lnTo>
                <a:close/>
                <a:moveTo>
                  <a:pt x="1029067" y="678737"/>
                </a:moveTo>
                <a:cubicBezTo>
                  <a:pt x="1029067" y="670386"/>
                  <a:pt x="1022298" y="663617"/>
                  <a:pt x="1013947" y="663617"/>
                </a:cubicBezTo>
                <a:lnTo>
                  <a:pt x="787147" y="663617"/>
                </a:lnTo>
                <a:cubicBezTo>
                  <a:pt x="778797" y="663617"/>
                  <a:pt x="772027" y="670386"/>
                  <a:pt x="772027" y="678737"/>
                </a:cubicBezTo>
                <a:lnTo>
                  <a:pt x="772027" y="905537"/>
                </a:lnTo>
                <a:cubicBezTo>
                  <a:pt x="772027" y="913887"/>
                  <a:pt x="778797" y="920657"/>
                  <a:pt x="787147" y="920657"/>
                </a:cubicBezTo>
                <a:lnTo>
                  <a:pt x="1013947" y="920657"/>
                </a:lnTo>
                <a:cubicBezTo>
                  <a:pt x="1022298" y="920657"/>
                  <a:pt x="1029067" y="913887"/>
                  <a:pt x="1029067" y="905537"/>
                </a:cubicBezTo>
                <a:close/>
                <a:moveTo>
                  <a:pt x="998827" y="890417"/>
                </a:moveTo>
                <a:lnTo>
                  <a:pt x="802267" y="890417"/>
                </a:lnTo>
                <a:lnTo>
                  <a:pt x="802267" y="693857"/>
                </a:lnTo>
                <a:lnTo>
                  <a:pt x="998827" y="693857"/>
                </a:lnTo>
                <a:close/>
                <a:moveTo>
                  <a:pt x="373867" y="979272"/>
                </a:moveTo>
                <a:lnTo>
                  <a:pt x="147067" y="979272"/>
                </a:lnTo>
                <a:cubicBezTo>
                  <a:pt x="138717" y="979272"/>
                  <a:pt x="131947" y="986041"/>
                  <a:pt x="131947" y="994392"/>
                </a:cubicBezTo>
                <a:lnTo>
                  <a:pt x="131947" y="1221192"/>
                </a:lnTo>
                <a:cubicBezTo>
                  <a:pt x="131947" y="1229543"/>
                  <a:pt x="138717" y="1236312"/>
                  <a:pt x="147067" y="1236312"/>
                </a:cubicBezTo>
                <a:lnTo>
                  <a:pt x="373867" y="1236312"/>
                </a:lnTo>
                <a:cubicBezTo>
                  <a:pt x="382218" y="1236312"/>
                  <a:pt x="388987" y="1229543"/>
                  <a:pt x="388987" y="1221192"/>
                </a:cubicBezTo>
                <a:lnTo>
                  <a:pt x="388987" y="994392"/>
                </a:lnTo>
                <a:cubicBezTo>
                  <a:pt x="388960" y="986081"/>
                  <a:pt x="382229" y="979350"/>
                  <a:pt x="373918" y="979322"/>
                </a:cubicBezTo>
                <a:close/>
                <a:moveTo>
                  <a:pt x="358747" y="1206072"/>
                </a:moveTo>
                <a:lnTo>
                  <a:pt x="162187" y="1206072"/>
                </a:lnTo>
                <a:lnTo>
                  <a:pt x="162187" y="1009512"/>
                </a:lnTo>
                <a:lnTo>
                  <a:pt x="358747" y="1009512"/>
                </a:lnTo>
                <a:close/>
                <a:moveTo>
                  <a:pt x="693806" y="979272"/>
                </a:moveTo>
                <a:lnTo>
                  <a:pt x="467006" y="979272"/>
                </a:lnTo>
                <a:cubicBezTo>
                  <a:pt x="458656" y="979272"/>
                  <a:pt x="451886" y="986041"/>
                  <a:pt x="451886" y="994392"/>
                </a:cubicBezTo>
                <a:lnTo>
                  <a:pt x="451886" y="1221192"/>
                </a:lnTo>
                <a:cubicBezTo>
                  <a:pt x="451886" y="1229543"/>
                  <a:pt x="458656" y="1236312"/>
                  <a:pt x="467006" y="1236312"/>
                </a:cubicBezTo>
                <a:lnTo>
                  <a:pt x="693806" y="1236312"/>
                </a:lnTo>
                <a:cubicBezTo>
                  <a:pt x="702157" y="1236312"/>
                  <a:pt x="708926" y="1229543"/>
                  <a:pt x="708926" y="1221192"/>
                </a:cubicBezTo>
                <a:lnTo>
                  <a:pt x="708926" y="994392"/>
                </a:lnTo>
                <a:cubicBezTo>
                  <a:pt x="708899" y="986081"/>
                  <a:pt x="702168" y="979350"/>
                  <a:pt x="693857" y="979322"/>
                </a:cubicBezTo>
                <a:close/>
                <a:moveTo>
                  <a:pt x="678686" y="1206072"/>
                </a:moveTo>
                <a:lnTo>
                  <a:pt x="482126" y="1206072"/>
                </a:lnTo>
                <a:lnTo>
                  <a:pt x="482126" y="1009512"/>
                </a:lnTo>
                <a:lnTo>
                  <a:pt x="678686" y="1009512"/>
                </a:lnTo>
                <a:close/>
                <a:moveTo>
                  <a:pt x="1333886" y="979272"/>
                </a:moveTo>
                <a:lnTo>
                  <a:pt x="1107086" y="979272"/>
                </a:lnTo>
                <a:cubicBezTo>
                  <a:pt x="1098736" y="979272"/>
                  <a:pt x="1091966" y="986041"/>
                  <a:pt x="1091966" y="994392"/>
                </a:cubicBezTo>
                <a:lnTo>
                  <a:pt x="1091966" y="1221192"/>
                </a:lnTo>
                <a:cubicBezTo>
                  <a:pt x="1091966" y="1229543"/>
                  <a:pt x="1098736" y="1236312"/>
                  <a:pt x="1107086" y="1236312"/>
                </a:cubicBezTo>
                <a:lnTo>
                  <a:pt x="1333886" y="1236312"/>
                </a:lnTo>
                <a:cubicBezTo>
                  <a:pt x="1342237" y="1236312"/>
                  <a:pt x="1349006" y="1229543"/>
                  <a:pt x="1349006" y="1221192"/>
                </a:cubicBezTo>
                <a:lnTo>
                  <a:pt x="1349006" y="994392"/>
                </a:lnTo>
                <a:cubicBezTo>
                  <a:pt x="1348979" y="986041"/>
                  <a:pt x="1342187" y="979294"/>
                  <a:pt x="1333836" y="979322"/>
                </a:cubicBezTo>
                <a:cubicBezTo>
                  <a:pt x="1333820" y="979322"/>
                  <a:pt x="1333803" y="979322"/>
                  <a:pt x="1333786" y="979322"/>
                </a:cubicBezTo>
                <a:close/>
                <a:moveTo>
                  <a:pt x="1318766" y="1206072"/>
                </a:moveTo>
                <a:lnTo>
                  <a:pt x="1122206" y="1206072"/>
                </a:lnTo>
                <a:lnTo>
                  <a:pt x="1122206" y="1009512"/>
                </a:lnTo>
                <a:lnTo>
                  <a:pt x="1318766" y="1009512"/>
                </a:lnTo>
                <a:close/>
                <a:moveTo>
                  <a:pt x="1013897" y="979272"/>
                </a:moveTo>
                <a:lnTo>
                  <a:pt x="787097" y="979272"/>
                </a:lnTo>
                <a:cubicBezTo>
                  <a:pt x="778746" y="979272"/>
                  <a:pt x="771977" y="986041"/>
                  <a:pt x="771977" y="994392"/>
                </a:cubicBezTo>
                <a:lnTo>
                  <a:pt x="771977" y="1221192"/>
                </a:lnTo>
                <a:cubicBezTo>
                  <a:pt x="771977" y="1229543"/>
                  <a:pt x="778746" y="1236312"/>
                  <a:pt x="787097" y="1236312"/>
                </a:cubicBezTo>
                <a:lnTo>
                  <a:pt x="1013897" y="1236312"/>
                </a:lnTo>
                <a:cubicBezTo>
                  <a:pt x="1022247" y="1236312"/>
                  <a:pt x="1029017" y="1229543"/>
                  <a:pt x="1029017" y="1221192"/>
                </a:cubicBezTo>
                <a:lnTo>
                  <a:pt x="1029017" y="994392"/>
                </a:lnTo>
                <a:cubicBezTo>
                  <a:pt x="1028989" y="986041"/>
                  <a:pt x="1022197" y="979294"/>
                  <a:pt x="1013847" y="979322"/>
                </a:cubicBezTo>
                <a:cubicBezTo>
                  <a:pt x="1013830" y="979322"/>
                  <a:pt x="1013813" y="979322"/>
                  <a:pt x="1013796" y="979322"/>
                </a:cubicBezTo>
                <a:close/>
                <a:moveTo>
                  <a:pt x="998777" y="1206072"/>
                </a:moveTo>
                <a:lnTo>
                  <a:pt x="802217" y="1206072"/>
                </a:lnTo>
                <a:lnTo>
                  <a:pt x="802217" y="1009512"/>
                </a:lnTo>
                <a:lnTo>
                  <a:pt x="998777" y="1009512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  <p:sp>
        <p:nvSpPr>
          <p:cNvPr id="68" name="Graphic 1">
            <a:extLst>
              <a:ext uri="{FF2B5EF4-FFF2-40B4-BE49-F238E27FC236}">
                <a16:creationId xmlns:a16="http://schemas.microsoft.com/office/drawing/2014/main" id="{E99B3E8D-6DC6-40BB-B342-BAC0532C8410}"/>
              </a:ext>
            </a:extLst>
          </p:cNvPr>
          <p:cNvSpPr>
            <a:spLocks noChangeAspect="1"/>
          </p:cNvSpPr>
          <p:nvPr/>
        </p:nvSpPr>
        <p:spPr>
          <a:xfrm>
            <a:off x="8013582" y="2264174"/>
            <a:ext cx="520682" cy="648000"/>
          </a:xfrm>
          <a:custGeom>
            <a:avLst/>
            <a:gdLst>
              <a:gd name="connsiteX0" fmla="*/ 1158091 w 1173211"/>
              <a:gd name="connsiteY0" fmla="*/ 216468 h 1460088"/>
              <a:gd name="connsiteX1" fmla="*/ 883562 w 1173211"/>
              <a:gd name="connsiteY1" fmla="*/ 216468 h 1460088"/>
              <a:gd name="connsiteX2" fmla="*/ 883562 w 1173211"/>
              <a:gd name="connsiteY2" fmla="*/ 15120 h 1460088"/>
              <a:gd name="connsiteX3" fmla="*/ 868442 w 1173211"/>
              <a:gd name="connsiteY3" fmla="*/ 0 h 1460088"/>
              <a:gd name="connsiteX4" fmla="*/ 15120 w 1173211"/>
              <a:gd name="connsiteY4" fmla="*/ 0 h 1460088"/>
              <a:gd name="connsiteX5" fmla="*/ 0 w 1173211"/>
              <a:gd name="connsiteY5" fmla="*/ 15120 h 1460088"/>
              <a:gd name="connsiteX6" fmla="*/ 0 w 1173211"/>
              <a:gd name="connsiteY6" fmla="*/ 1228500 h 1460088"/>
              <a:gd name="connsiteX7" fmla="*/ 15120 w 1173211"/>
              <a:gd name="connsiteY7" fmla="*/ 1243620 h 1460088"/>
              <a:gd name="connsiteX8" fmla="*/ 231185 w 1173211"/>
              <a:gd name="connsiteY8" fmla="*/ 1243620 h 1460088"/>
              <a:gd name="connsiteX9" fmla="*/ 231185 w 1173211"/>
              <a:gd name="connsiteY9" fmla="*/ 1213380 h 1460088"/>
              <a:gd name="connsiteX10" fmla="*/ 30240 w 1173211"/>
              <a:gd name="connsiteY10" fmla="*/ 1213380 h 1460088"/>
              <a:gd name="connsiteX11" fmla="*/ 30240 w 1173211"/>
              <a:gd name="connsiteY11" fmla="*/ 30240 h 1460088"/>
              <a:gd name="connsiteX12" fmla="*/ 797026 w 1173211"/>
              <a:gd name="connsiteY12" fmla="*/ 30240 h 1460088"/>
              <a:gd name="connsiteX13" fmla="*/ 374119 w 1173211"/>
              <a:gd name="connsiteY13" fmla="*/ 217678 h 1460088"/>
              <a:gd name="connsiteX14" fmla="*/ 374119 w 1173211"/>
              <a:gd name="connsiteY14" fmla="*/ 217678 h 1460088"/>
              <a:gd name="connsiteX15" fmla="*/ 374119 w 1173211"/>
              <a:gd name="connsiteY15" fmla="*/ 217678 h 1460088"/>
              <a:gd name="connsiteX16" fmla="*/ 374119 w 1173211"/>
              <a:gd name="connsiteY16" fmla="*/ 217678 h 1460088"/>
              <a:gd name="connsiteX17" fmla="*/ 364846 w 1173211"/>
              <a:gd name="connsiteY17" fmla="*/ 231588 h 1460088"/>
              <a:gd name="connsiteX18" fmla="*/ 364846 w 1173211"/>
              <a:gd name="connsiteY18" fmla="*/ 1444968 h 1460088"/>
              <a:gd name="connsiteX19" fmla="*/ 379966 w 1173211"/>
              <a:gd name="connsiteY19" fmla="*/ 1460088 h 1460088"/>
              <a:gd name="connsiteX20" fmla="*/ 1158091 w 1173211"/>
              <a:gd name="connsiteY20" fmla="*/ 1460088 h 1460088"/>
              <a:gd name="connsiteX21" fmla="*/ 1173211 w 1173211"/>
              <a:gd name="connsiteY21" fmla="*/ 1444968 h 1460088"/>
              <a:gd name="connsiteX22" fmla="*/ 1173211 w 1173211"/>
              <a:gd name="connsiteY22" fmla="*/ 231588 h 1460088"/>
              <a:gd name="connsiteX23" fmla="*/ 1158091 w 1173211"/>
              <a:gd name="connsiteY23" fmla="*/ 216468 h 1460088"/>
              <a:gd name="connsiteX24" fmla="*/ 451433 w 1173211"/>
              <a:gd name="connsiteY24" fmla="*/ 216468 h 1460088"/>
              <a:gd name="connsiteX25" fmla="*/ 853322 w 1173211"/>
              <a:gd name="connsiteY25" fmla="*/ 38354 h 1460088"/>
              <a:gd name="connsiteX26" fmla="*/ 853322 w 1173211"/>
              <a:gd name="connsiteY26" fmla="*/ 216468 h 1460088"/>
              <a:gd name="connsiteX27" fmla="*/ 1142971 w 1173211"/>
              <a:gd name="connsiteY27" fmla="*/ 1429848 h 1460088"/>
              <a:gd name="connsiteX28" fmla="*/ 395086 w 1173211"/>
              <a:gd name="connsiteY28" fmla="*/ 1429848 h 1460088"/>
              <a:gd name="connsiteX29" fmla="*/ 395086 w 1173211"/>
              <a:gd name="connsiteY29" fmla="*/ 246708 h 1460088"/>
              <a:gd name="connsiteX30" fmla="*/ 1142971 w 1173211"/>
              <a:gd name="connsiteY30" fmla="*/ 246708 h 1460088"/>
              <a:gd name="connsiteX31" fmla="*/ 526126 w 1173211"/>
              <a:gd name="connsiteY31" fmla="*/ 626674 h 1460088"/>
              <a:gd name="connsiteX32" fmla="*/ 1012435 w 1173211"/>
              <a:gd name="connsiteY32" fmla="*/ 626674 h 1460088"/>
              <a:gd name="connsiteX33" fmla="*/ 1027555 w 1173211"/>
              <a:gd name="connsiteY33" fmla="*/ 611554 h 1460088"/>
              <a:gd name="connsiteX34" fmla="*/ 1027555 w 1173211"/>
              <a:gd name="connsiteY34" fmla="*/ 408492 h 1460088"/>
              <a:gd name="connsiteX35" fmla="*/ 1012435 w 1173211"/>
              <a:gd name="connsiteY35" fmla="*/ 393372 h 1460088"/>
              <a:gd name="connsiteX36" fmla="*/ 526126 w 1173211"/>
              <a:gd name="connsiteY36" fmla="*/ 393372 h 1460088"/>
              <a:gd name="connsiteX37" fmla="*/ 511006 w 1173211"/>
              <a:gd name="connsiteY37" fmla="*/ 408492 h 1460088"/>
              <a:gd name="connsiteX38" fmla="*/ 511006 w 1173211"/>
              <a:gd name="connsiteY38" fmla="*/ 611554 h 1460088"/>
              <a:gd name="connsiteX39" fmla="*/ 526126 w 1173211"/>
              <a:gd name="connsiteY39" fmla="*/ 626674 h 1460088"/>
              <a:gd name="connsiteX40" fmla="*/ 541246 w 1173211"/>
              <a:gd name="connsiteY40" fmla="*/ 423612 h 1460088"/>
              <a:gd name="connsiteX41" fmla="*/ 997315 w 1173211"/>
              <a:gd name="connsiteY41" fmla="*/ 423612 h 1460088"/>
              <a:gd name="connsiteX42" fmla="*/ 997315 w 1173211"/>
              <a:gd name="connsiteY42" fmla="*/ 596434 h 1460088"/>
              <a:gd name="connsiteX43" fmla="*/ 541246 w 1173211"/>
              <a:gd name="connsiteY43" fmla="*/ 596434 h 1460088"/>
              <a:gd name="connsiteX44" fmla="*/ 526126 w 1173211"/>
              <a:gd name="connsiteY44" fmla="*/ 726012 h 1460088"/>
              <a:gd name="connsiteX45" fmla="*/ 1012435 w 1173211"/>
              <a:gd name="connsiteY45" fmla="*/ 726012 h 1460088"/>
              <a:gd name="connsiteX46" fmla="*/ 1012435 w 1173211"/>
              <a:gd name="connsiteY46" fmla="*/ 756252 h 1460088"/>
              <a:gd name="connsiteX47" fmla="*/ 526126 w 1173211"/>
              <a:gd name="connsiteY47" fmla="*/ 756252 h 1460088"/>
              <a:gd name="connsiteX48" fmla="*/ 526126 w 1173211"/>
              <a:gd name="connsiteY48" fmla="*/ 846972 h 1460088"/>
              <a:gd name="connsiteX49" fmla="*/ 1012435 w 1173211"/>
              <a:gd name="connsiteY49" fmla="*/ 846972 h 1460088"/>
              <a:gd name="connsiteX50" fmla="*/ 1012435 w 1173211"/>
              <a:gd name="connsiteY50" fmla="*/ 877212 h 1460088"/>
              <a:gd name="connsiteX51" fmla="*/ 526126 w 1173211"/>
              <a:gd name="connsiteY51" fmla="*/ 877212 h 1460088"/>
              <a:gd name="connsiteX52" fmla="*/ 526126 w 1173211"/>
              <a:gd name="connsiteY52" fmla="*/ 967932 h 1460088"/>
              <a:gd name="connsiteX53" fmla="*/ 1012435 w 1173211"/>
              <a:gd name="connsiteY53" fmla="*/ 967932 h 1460088"/>
              <a:gd name="connsiteX54" fmla="*/ 1012435 w 1173211"/>
              <a:gd name="connsiteY54" fmla="*/ 998172 h 1460088"/>
              <a:gd name="connsiteX55" fmla="*/ 526126 w 1173211"/>
              <a:gd name="connsiteY55" fmla="*/ 998172 h 1460088"/>
              <a:gd name="connsiteX56" fmla="*/ 526126 w 1173211"/>
              <a:gd name="connsiteY56" fmla="*/ 1088892 h 1460088"/>
              <a:gd name="connsiteX57" fmla="*/ 1012435 w 1173211"/>
              <a:gd name="connsiteY57" fmla="*/ 1088892 h 1460088"/>
              <a:gd name="connsiteX58" fmla="*/ 1012435 w 1173211"/>
              <a:gd name="connsiteY58" fmla="*/ 1119132 h 1460088"/>
              <a:gd name="connsiteX59" fmla="*/ 526126 w 1173211"/>
              <a:gd name="connsiteY59" fmla="*/ 1119132 h 1460088"/>
              <a:gd name="connsiteX60" fmla="*/ 526126 w 1173211"/>
              <a:gd name="connsiteY60" fmla="*/ 1209852 h 1460088"/>
              <a:gd name="connsiteX61" fmla="*/ 1012435 w 1173211"/>
              <a:gd name="connsiteY61" fmla="*/ 1209852 h 1460088"/>
              <a:gd name="connsiteX62" fmla="*/ 1012435 w 1173211"/>
              <a:gd name="connsiteY62" fmla="*/ 1240092 h 1460088"/>
              <a:gd name="connsiteX63" fmla="*/ 526126 w 1173211"/>
              <a:gd name="connsiteY63" fmla="*/ 1240092 h 1460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173211" h="1460088">
                <a:moveTo>
                  <a:pt x="1158091" y="216468"/>
                </a:moveTo>
                <a:lnTo>
                  <a:pt x="883562" y="216468"/>
                </a:lnTo>
                <a:lnTo>
                  <a:pt x="883562" y="15120"/>
                </a:lnTo>
                <a:cubicBezTo>
                  <a:pt x="883562" y="6769"/>
                  <a:pt x="876793" y="0"/>
                  <a:pt x="868442" y="0"/>
                </a:cubicBezTo>
                <a:lnTo>
                  <a:pt x="15120" y="0"/>
                </a:lnTo>
                <a:cubicBezTo>
                  <a:pt x="6769" y="0"/>
                  <a:pt x="0" y="6769"/>
                  <a:pt x="0" y="15120"/>
                </a:cubicBezTo>
                <a:lnTo>
                  <a:pt x="0" y="1228500"/>
                </a:lnTo>
                <a:cubicBezTo>
                  <a:pt x="0" y="1236851"/>
                  <a:pt x="6769" y="1243620"/>
                  <a:pt x="15120" y="1243620"/>
                </a:cubicBezTo>
                <a:lnTo>
                  <a:pt x="231185" y="1243620"/>
                </a:lnTo>
                <a:lnTo>
                  <a:pt x="231185" y="1213380"/>
                </a:lnTo>
                <a:lnTo>
                  <a:pt x="30240" y="1213380"/>
                </a:lnTo>
                <a:lnTo>
                  <a:pt x="30240" y="30240"/>
                </a:lnTo>
                <a:lnTo>
                  <a:pt x="797026" y="30240"/>
                </a:lnTo>
                <a:lnTo>
                  <a:pt x="374119" y="217678"/>
                </a:lnTo>
                <a:lnTo>
                  <a:pt x="374119" y="217678"/>
                </a:lnTo>
                <a:lnTo>
                  <a:pt x="374119" y="217678"/>
                </a:lnTo>
                <a:lnTo>
                  <a:pt x="374119" y="217678"/>
                </a:lnTo>
                <a:cubicBezTo>
                  <a:pt x="368513" y="220028"/>
                  <a:pt x="364859" y="225508"/>
                  <a:pt x="364846" y="231588"/>
                </a:cubicBezTo>
                <a:lnTo>
                  <a:pt x="364846" y="1444968"/>
                </a:lnTo>
                <a:cubicBezTo>
                  <a:pt x="364846" y="1453319"/>
                  <a:pt x="371615" y="1460088"/>
                  <a:pt x="379966" y="1460088"/>
                </a:cubicBezTo>
                <a:lnTo>
                  <a:pt x="1158091" y="1460088"/>
                </a:lnTo>
                <a:cubicBezTo>
                  <a:pt x="1166442" y="1460088"/>
                  <a:pt x="1173211" y="1453319"/>
                  <a:pt x="1173211" y="1444968"/>
                </a:cubicBezTo>
                <a:lnTo>
                  <a:pt x="1173211" y="231588"/>
                </a:lnTo>
                <a:cubicBezTo>
                  <a:pt x="1173211" y="223237"/>
                  <a:pt x="1166442" y="216468"/>
                  <a:pt x="1158091" y="216468"/>
                </a:cubicBezTo>
                <a:close/>
                <a:moveTo>
                  <a:pt x="451433" y="216468"/>
                </a:moveTo>
                <a:lnTo>
                  <a:pt x="853322" y="38354"/>
                </a:lnTo>
                <a:lnTo>
                  <a:pt x="853322" y="216468"/>
                </a:lnTo>
                <a:close/>
                <a:moveTo>
                  <a:pt x="1142971" y="1429848"/>
                </a:moveTo>
                <a:lnTo>
                  <a:pt x="395086" y="1429848"/>
                </a:lnTo>
                <a:lnTo>
                  <a:pt x="395086" y="246708"/>
                </a:lnTo>
                <a:lnTo>
                  <a:pt x="1142971" y="246708"/>
                </a:lnTo>
                <a:close/>
                <a:moveTo>
                  <a:pt x="526126" y="626674"/>
                </a:moveTo>
                <a:lnTo>
                  <a:pt x="1012435" y="626674"/>
                </a:lnTo>
                <a:cubicBezTo>
                  <a:pt x="1020786" y="626674"/>
                  <a:pt x="1027555" y="619904"/>
                  <a:pt x="1027555" y="611554"/>
                </a:cubicBezTo>
                <a:lnTo>
                  <a:pt x="1027555" y="408492"/>
                </a:lnTo>
                <a:cubicBezTo>
                  <a:pt x="1027555" y="400141"/>
                  <a:pt x="1020786" y="393372"/>
                  <a:pt x="1012435" y="393372"/>
                </a:cubicBezTo>
                <a:lnTo>
                  <a:pt x="526126" y="393372"/>
                </a:lnTo>
                <a:cubicBezTo>
                  <a:pt x="517775" y="393372"/>
                  <a:pt x="511006" y="400141"/>
                  <a:pt x="511006" y="408492"/>
                </a:cubicBezTo>
                <a:lnTo>
                  <a:pt x="511006" y="611554"/>
                </a:lnTo>
                <a:cubicBezTo>
                  <a:pt x="511006" y="619904"/>
                  <a:pt x="517775" y="626674"/>
                  <a:pt x="526126" y="626674"/>
                </a:cubicBezTo>
                <a:close/>
                <a:moveTo>
                  <a:pt x="541246" y="423612"/>
                </a:moveTo>
                <a:lnTo>
                  <a:pt x="997315" y="423612"/>
                </a:lnTo>
                <a:lnTo>
                  <a:pt x="997315" y="596434"/>
                </a:lnTo>
                <a:lnTo>
                  <a:pt x="541246" y="596434"/>
                </a:lnTo>
                <a:close/>
                <a:moveTo>
                  <a:pt x="526126" y="726012"/>
                </a:moveTo>
                <a:lnTo>
                  <a:pt x="1012435" y="726012"/>
                </a:lnTo>
                <a:lnTo>
                  <a:pt x="1012435" y="756252"/>
                </a:lnTo>
                <a:lnTo>
                  <a:pt x="526126" y="756252"/>
                </a:lnTo>
                <a:close/>
                <a:moveTo>
                  <a:pt x="526126" y="846972"/>
                </a:moveTo>
                <a:lnTo>
                  <a:pt x="1012435" y="846972"/>
                </a:lnTo>
                <a:lnTo>
                  <a:pt x="1012435" y="877212"/>
                </a:lnTo>
                <a:lnTo>
                  <a:pt x="526126" y="877212"/>
                </a:lnTo>
                <a:close/>
                <a:moveTo>
                  <a:pt x="526126" y="967932"/>
                </a:moveTo>
                <a:lnTo>
                  <a:pt x="1012435" y="967932"/>
                </a:lnTo>
                <a:lnTo>
                  <a:pt x="1012435" y="998172"/>
                </a:lnTo>
                <a:lnTo>
                  <a:pt x="526126" y="998172"/>
                </a:lnTo>
                <a:close/>
                <a:moveTo>
                  <a:pt x="526126" y="1088892"/>
                </a:moveTo>
                <a:lnTo>
                  <a:pt x="1012435" y="1088892"/>
                </a:lnTo>
                <a:lnTo>
                  <a:pt x="1012435" y="1119132"/>
                </a:lnTo>
                <a:lnTo>
                  <a:pt x="526126" y="1119132"/>
                </a:lnTo>
                <a:close/>
                <a:moveTo>
                  <a:pt x="526126" y="1209852"/>
                </a:moveTo>
                <a:lnTo>
                  <a:pt x="1012435" y="1209852"/>
                </a:lnTo>
                <a:lnTo>
                  <a:pt x="1012435" y="1240092"/>
                </a:lnTo>
                <a:lnTo>
                  <a:pt x="526126" y="1240092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  <p:sp>
        <p:nvSpPr>
          <p:cNvPr id="69" name="Graphic 1">
            <a:extLst>
              <a:ext uri="{FF2B5EF4-FFF2-40B4-BE49-F238E27FC236}">
                <a16:creationId xmlns:a16="http://schemas.microsoft.com/office/drawing/2014/main" id="{766E6226-F5E6-4BC5-8D19-B864A2A689D4}"/>
              </a:ext>
            </a:extLst>
          </p:cNvPr>
          <p:cNvSpPr>
            <a:spLocks noChangeAspect="1"/>
          </p:cNvSpPr>
          <p:nvPr/>
        </p:nvSpPr>
        <p:spPr>
          <a:xfrm>
            <a:off x="8111512" y="3263087"/>
            <a:ext cx="508740" cy="648000"/>
          </a:xfrm>
          <a:custGeom>
            <a:avLst/>
            <a:gdLst>
              <a:gd name="connsiteX0" fmla="*/ 1003363 w 1183190"/>
              <a:gd name="connsiteY0" fmla="*/ 226598 h 1507070"/>
              <a:gd name="connsiteX1" fmla="*/ 835935 w 1183190"/>
              <a:gd name="connsiteY1" fmla="*/ 226598 h 1507070"/>
              <a:gd name="connsiteX2" fmla="*/ 835935 w 1183190"/>
              <a:gd name="connsiteY2" fmla="*/ 196358 h 1507070"/>
              <a:gd name="connsiteX3" fmla="*/ 1018483 w 1183190"/>
              <a:gd name="connsiteY3" fmla="*/ 196358 h 1507070"/>
              <a:gd name="connsiteX4" fmla="*/ 1033603 w 1183190"/>
              <a:gd name="connsiteY4" fmla="*/ 211478 h 1507070"/>
              <a:gd name="connsiteX5" fmla="*/ 1033603 w 1183190"/>
              <a:gd name="connsiteY5" fmla="*/ 969293 h 1507070"/>
              <a:gd name="connsiteX6" fmla="*/ 1003363 w 1183190"/>
              <a:gd name="connsiteY6" fmla="*/ 969293 h 1507070"/>
              <a:gd name="connsiteX7" fmla="*/ 869854 w 1183190"/>
              <a:gd name="connsiteY7" fmla="*/ 507679 h 1507070"/>
              <a:gd name="connsiteX8" fmla="*/ 146765 w 1183190"/>
              <a:gd name="connsiteY8" fmla="*/ 507679 h 1507070"/>
              <a:gd name="connsiteX9" fmla="*/ 146765 w 1183190"/>
              <a:gd name="connsiteY9" fmla="*/ 537919 h 1507070"/>
              <a:gd name="connsiteX10" fmla="*/ 869854 w 1183190"/>
              <a:gd name="connsiteY10" fmla="*/ 537919 h 1507070"/>
              <a:gd name="connsiteX11" fmla="*/ 869854 w 1183190"/>
              <a:gd name="connsiteY11" fmla="*/ 651370 h 1507070"/>
              <a:gd name="connsiteX12" fmla="*/ 146765 w 1183190"/>
              <a:gd name="connsiteY12" fmla="*/ 651370 h 1507070"/>
              <a:gd name="connsiteX13" fmla="*/ 146765 w 1183190"/>
              <a:gd name="connsiteY13" fmla="*/ 681610 h 1507070"/>
              <a:gd name="connsiteX14" fmla="*/ 869854 w 1183190"/>
              <a:gd name="connsiteY14" fmla="*/ 681610 h 1507070"/>
              <a:gd name="connsiteX15" fmla="*/ 869854 w 1183190"/>
              <a:gd name="connsiteY15" fmla="*/ 795060 h 1507070"/>
              <a:gd name="connsiteX16" fmla="*/ 146765 w 1183190"/>
              <a:gd name="connsiteY16" fmla="*/ 795060 h 1507070"/>
              <a:gd name="connsiteX17" fmla="*/ 146765 w 1183190"/>
              <a:gd name="connsiteY17" fmla="*/ 825300 h 1507070"/>
              <a:gd name="connsiteX18" fmla="*/ 869854 w 1183190"/>
              <a:gd name="connsiteY18" fmla="*/ 825300 h 1507070"/>
              <a:gd name="connsiteX19" fmla="*/ 869854 w 1183190"/>
              <a:gd name="connsiteY19" fmla="*/ 938750 h 1507070"/>
              <a:gd name="connsiteX20" fmla="*/ 146765 w 1183190"/>
              <a:gd name="connsiteY20" fmla="*/ 938750 h 1507070"/>
              <a:gd name="connsiteX21" fmla="*/ 146765 w 1183190"/>
              <a:gd name="connsiteY21" fmla="*/ 968990 h 1507070"/>
              <a:gd name="connsiteX22" fmla="*/ 869854 w 1183190"/>
              <a:gd name="connsiteY22" fmla="*/ 968990 h 1507070"/>
              <a:gd name="connsiteX23" fmla="*/ 647035 w 1183190"/>
              <a:gd name="connsiteY23" fmla="*/ 1082441 h 1507070"/>
              <a:gd name="connsiteX24" fmla="*/ 146765 w 1183190"/>
              <a:gd name="connsiteY24" fmla="*/ 1082441 h 1507070"/>
              <a:gd name="connsiteX25" fmla="*/ 146765 w 1183190"/>
              <a:gd name="connsiteY25" fmla="*/ 1112681 h 1507070"/>
              <a:gd name="connsiteX26" fmla="*/ 647035 w 1183190"/>
              <a:gd name="connsiteY26" fmla="*/ 1112681 h 1507070"/>
              <a:gd name="connsiteX27" fmla="*/ 146614 w 1183190"/>
              <a:gd name="connsiteY27" fmla="*/ 1256371 h 1507070"/>
              <a:gd name="connsiteX28" fmla="*/ 647035 w 1183190"/>
              <a:gd name="connsiteY28" fmla="*/ 1256371 h 1507070"/>
              <a:gd name="connsiteX29" fmla="*/ 647035 w 1183190"/>
              <a:gd name="connsiteY29" fmla="*/ 1226131 h 1507070"/>
              <a:gd name="connsiteX30" fmla="*/ 146765 w 1183190"/>
              <a:gd name="connsiteY30" fmla="*/ 1226131 h 1507070"/>
              <a:gd name="connsiteX31" fmla="*/ 1183039 w 1183190"/>
              <a:gd name="connsiteY31" fmla="*/ 1261411 h 1507070"/>
              <a:gd name="connsiteX32" fmla="*/ 937702 w 1183190"/>
              <a:gd name="connsiteY32" fmla="*/ 1507071 h 1507070"/>
              <a:gd name="connsiteX33" fmla="*/ 766635 w 1183190"/>
              <a:gd name="connsiteY33" fmla="*/ 1437811 h 1507070"/>
              <a:gd name="connsiteX34" fmla="*/ 15120 w 1183190"/>
              <a:gd name="connsiteY34" fmla="*/ 1437811 h 1507070"/>
              <a:gd name="connsiteX35" fmla="*/ 0 w 1183190"/>
              <a:gd name="connsiteY35" fmla="*/ 1422691 h 1507070"/>
              <a:gd name="connsiteX36" fmla="*/ 0 w 1183190"/>
              <a:gd name="connsiteY36" fmla="*/ 211478 h 1507070"/>
              <a:gd name="connsiteX37" fmla="*/ 15120 w 1183190"/>
              <a:gd name="connsiteY37" fmla="*/ 196358 h 1507070"/>
              <a:gd name="connsiteX38" fmla="*/ 268430 w 1183190"/>
              <a:gd name="connsiteY38" fmla="*/ 196358 h 1507070"/>
              <a:gd name="connsiteX39" fmla="*/ 268430 w 1183190"/>
              <a:gd name="connsiteY39" fmla="*/ 120355 h 1507070"/>
              <a:gd name="connsiteX40" fmla="*/ 283550 w 1183190"/>
              <a:gd name="connsiteY40" fmla="*/ 105235 h 1507070"/>
              <a:gd name="connsiteX41" fmla="*/ 376387 w 1183190"/>
              <a:gd name="connsiteY41" fmla="*/ 105235 h 1507070"/>
              <a:gd name="connsiteX42" fmla="*/ 516802 w 1183190"/>
              <a:gd name="connsiteY42" fmla="*/ 0 h 1507070"/>
              <a:gd name="connsiteX43" fmla="*/ 657216 w 1183190"/>
              <a:gd name="connsiteY43" fmla="*/ 105235 h 1507070"/>
              <a:gd name="connsiteX44" fmla="*/ 750103 w 1183190"/>
              <a:gd name="connsiteY44" fmla="*/ 105235 h 1507070"/>
              <a:gd name="connsiteX45" fmla="*/ 765223 w 1183190"/>
              <a:gd name="connsiteY45" fmla="*/ 120355 h 1507070"/>
              <a:gd name="connsiteX46" fmla="*/ 765223 w 1183190"/>
              <a:gd name="connsiteY46" fmla="*/ 301795 h 1507070"/>
              <a:gd name="connsiteX47" fmla="*/ 750103 w 1183190"/>
              <a:gd name="connsiteY47" fmla="*/ 316915 h 1507070"/>
              <a:gd name="connsiteX48" fmla="*/ 283550 w 1183190"/>
              <a:gd name="connsiteY48" fmla="*/ 316915 h 1507070"/>
              <a:gd name="connsiteX49" fmla="*/ 268430 w 1183190"/>
              <a:gd name="connsiteY49" fmla="*/ 301795 h 1507070"/>
              <a:gd name="connsiteX50" fmla="*/ 268430 w 1183190"/>
              <a:gd name="connsiteY50" fmla="*/ 226598 h 1507070"/>
              <a:gd name="connsiteX51" fmla="*/ 30240 w 1183190"/>
              <a:gd name="connsiteY51" fmla="*/ 226598 h 1507070"/>
              <a:gd name="connsiteX52" fmla="*/ 30240 w 1183190"/>
              <a:gd name="connsiteY52" fmla="*/ 1407773 h 1507070"/>
              <a:gd name="connsiteX53" fmla="*/ 740175 w 1183190"/>
              <a:gd name="connsiteY53" fmla="*/ 1407773 h 1507070"/>
              <a:gd name="connsiteX54" fmla="*/ 791285 w 1183190"/>
              <a:gd name="connsiteY54" fmla="*/ 1064151 h 1507070"/>
              <a:gd name="connsiteX55" fmla="*/ 1134907 w 1183190"/>
              <a:gd name="connsiteY55" fmla="*/ 1115266 h 1507070"/>
              <a:gd name="connsiteX56" fmla="*/ 1183191 w 1183190"/>
              <a:gd name="connsiteY56" fmla="*/ 1261613 h 1507070"/>
              <a:gd name="connsiteX57" fmla="*/ 298519 w 1183190"/>
              <a:gd name="connsiteY57" fmla="*/ 286675 h 1507070"/>
              <a:gd name="connsiteX58" fmla="*/ 734832 w 1183190"/>
              <a:gd name="connsiteY58" fmla="*/ 286675 h 1507070"/>
              <a:gd name="connsiteX59" fmla="*/ 734832 w 1183190"/>
              <a:gd name="connsiteY59" fmla="*/ 135475 h 1507070"/>
              <a:gd name="connsiteX60" fmla="*/ 643205 w 1183190"/>
              <a:gd name="connsiteY60" fmla="*/ 135475 h 1507070"/>
              <a:gd name="connsiteX61" fmla="*/ 628085 w 1183190"/>
              <a:gd name="connsiteY61" fmla="*/ 120355 h 1507070"/>
              <a:gd name="connsiteX62" fmla="*/ 516802 w 1183190"/>
              <a:gd name="connsiteY62" fmla="*/ 30240 h 1507070"/>
              <a:gd name="connsiteX63" fmla="*/ 405518 w 1183190"/>
              <a:gd name="connsiteY63" fmla="*/ 120355 h 1507070"/>
              <a:gd name="connsiteX64" fmla="*/ 390398 w 1183190"/>
              <a:gd name="connsiteY64" fmla="*/ 135475 h 1507070"/>
              <a:gd name="connsiteX65" fmla="*/ 298670 w 1183190"/>
              <a:gd name="connsiteY65" fmla="*/ 135475 h 1507070"/>
              <a:gd name="connsiteX66" fmla="*/ 1152799 w 1183190"/>
              <a:gd name="connsiteY66" fmla="*/ 1261411 h 1507070"/>
              <a:gd name="connsiteX67" fmla="*/ 937339 w 1183190"/>
              <a:gd name="connsiteY67" fmla="*/ 1045951 h 1507070"/>
              <a:gd name="connsiteX68" fmla="*/ 721879 w 1183190"/>
              <a:gd name="connsiteY68" fmla="*/ 1261411 h 1507070"/>
              <a:gd name="connsiteX69" fmla="*/ 937339 w 1183190"/>
              <a:gd name="connsiteY69" fmla="*/ 1476871 h 1507070"/>
              <a:gd name="connsiteX70" fmla="*/ 1152951 w 1183190"/>
              <a:gd name="connsiteY70" fmla="*/ 1261562 h 1507070"/>
              <a:gd name="connsiteX71" fmla="*/ 924638 w 1183190"/>
              <a:gd name="connsiteY71" fmla="*/ 1321891 h 1507070"/>
              <a:gd name="connsiteX72" fmla="*/ 832709 w 1183190"/>
              <a:gd name="connsiteY72" fmla="*/ 1240042 h 1507070"/>
              <a:gd name="connsiteX73" fmla="*/ 812549 w 1183190"/>
              <a:gd name="connsiteY73" fmla="*/ 1262621 h 1507070"/>
              <a:gd name="connsiteX74" fmla="*/ 916171 w 1183190"/>
              <a:gd name="connsiteY74" fmla="*/ 1354853 h 1507070"/>
              <a:gd name="connsiteX75" fmla="*/ 926251 w 1183190"/>
              <a:gd name="connsiteY75" fmla="*/ 1358683 h 1507070"/>
              <a:gd name="connsiteX76" fmla="*/ 927360 w 1183190"/>
              <a:gd name="connsiteY76" fmla="*/ 1358683 h 1507070"/>
              <a:gd name="connsiteX77" fmla="*/ 937894 w 1183190"/>
              <a:gd name="connsiteY77" fmla="*/ 1353291 h 1507070"/>
              <a:gd name="connsiteX78" fmla="*/ 1084558 w 1183190"/>
              <a:gd name="connsiteY78" fmla="*/ 1177243 h 1507070"/>
              <a:gd name="connsiteX79" fmla="*/ 1061323 w 1183190"/>
              <a:gd name="connsiteY79" fmla="*/ 1157890 h 1507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83190" h="1507070">
                <a:moveTo>
                  <a:pt x="1003363" y="226598"/>
                </a:moveTo>
                <a:lnTo>
                  <a:pt x="835935" y="226598"/>
                </a:lnTo>
                <a:lnTo>
                  <a:pt x="835935" y="196358"/>
                </a:lnTo>
                <a:lnTo>
                  <a:pt x="1018483" y="196358"/>
                </a:lnTo>
                <a:cubicBezTo>
                  <a:pt x="1026835" y="196358"/>
                  <a:pt x="1033603" y="203127"/>
                  <a:pt x="1033603" y="211478"/>
                </a:cubicBezTo>
                <a:lnTo>
                  <a:pt x="1033603" y="969293"/>
                </a:lnTo>
                <a:lnTo>
                  <a:pt x="1003363" y="969293"/>
                </a:lnTo>
                <a:close/>
                <a:moveTo>
                  <a:pt x="869854" y="507679"/>
                </a:moveTo>
                <a:lnTo>
                  <a:pt x="146765" y="507679"/>
                </a:lnTo>
                <a:lnTo>
                  <a:pt x="146765" y="537919"/>
                </a:lnTo>
                <a:lnTo>
                  <a:pt x="869854" y="537919"/>
                </a:lnTo>
                <a:close/>
                <a:moveTo>
                  <a:pt x="869854" y="651370"/>
                </a:moveTo>
                <a:lnTo>
                  <a:pt x="146765" y="651370"/>
                </a:lnTo>
                <a:lnTo>
                  <a:pt x="146765" y="681610"/>
                </a:lnTo>
                <a:lnTo>
                  <a:pt x="869854" y="681610"/>
                </a:lnTo>
                <a:close/>
                <a:moveTo>
                  <a:pt x="869854" y="795060"/>
                </a:moveTo>
                <a:lnTo>
                  <a:pt x="146765" y="795060"/>
                </a:lnTo>
                <a:lnTo>
                  <a:pt x="146765" y="825300"/>
                </a:lnTo>
                <a:lnTo>
                  <a:pt x="869854" y="825300"/>
                </a:lnTo>
                <a:close/>
                <a:moveTo>
                  <a:pt x="869854" y="938750"/>
                </a:moveTo>
                <a:lnTo>
                  <a:pt x="146765" y="938750"/>
                </a:lnTo>
                <a:lnTo>
                  <a:pt x="146765" y="968990"/>
                </a:lnTo>
                <a:lnTo>
                  <a:pt x="869854" y="968990"/>
                </a:lnTo>
                <a:close/>
                <a:moveTo>
                  <a:pt x="647035" y="1082441"/>
                </a:moveTo>
                <a:lnTo>
                  <a:pt x="146765" y="1082441"/>
                </a:lnTo>
                <a:lnTo>
                  <a:pt x="146765" y="1112681"/>
                </a:lnTo>
                <a:lnTo>
                  <a:pt x="647035" y="1112681"/>
                </a:lnTo>
                <a:close/>
                <a:moveTo>
                  <a:pt x="146614" y="1256371"/>
                </a:moveTo>
                <a:lnTo>
                  <a:pt x="647035" y="1256371"/>
                </a:lnTo>
                <a:lnTo>
                  <a:pt x="647035" y="1226131"/>
                </a:lnTo>
                <a:lnTo>
                  <a:pt x="146765" y="1226131"/>
                </a:lnTo>
                <a:close/>
                <a:moveTo>
                  <a:pt x="1183039" y="1261411"/>
                </a:moveTo>
                <a:cubicBezTo>
                  <a:pt x="1183130" y="1396997"/>
                  <a:pt x="1073288" y="1506980"/>
                  <a:pt x="937702" y="1507071"/>
                </a:cubicBezTo>
                <a:cubicBezTo>
                  <a:pt x="873840" y="1507111"/>
                  <a:pt x="812478" y="1482269"/>
                  <a:pt x="766635" y="1437811"/>
                </a:cubicBezTo>
                <a:lnTo>
                  <a:pt x="15120" y="1437811"/>
                </a:lnTo>
                <a:cubicBezTo>
                  <a:pt x="6769" y="1437811"/>
                  <a:pt x="0" y="1431043"/>
                  <a:pt x="0" y="1422691"/>
                </a:cubicBezTo>
                <a:lnTo>
                  <a:pt x="0" y="211478"/>
                </a:lnTo>
                <a:cubicBezTo>
                  <a:pt x="0" y="203127"/>
                  <a:pt x="6769" y="196358"/>
                  <a:pt x="15120" y="196358"/>
                </a:cubicBezTo>
                <a:lnTo>
                  <a:pt x="268430" y="196358"/>
                </a:lnTo>
                <a:lnTo>
                  <a:pt x="268430" y="120355"/>
                </a:lnTo>
                <a:cubicBezTo>
                  <a:pt x="268430" y="112004"/>
                  <a:pt x="275199" y="105235"/>
                  <a:pt x="283550" y="105235"/>
                </a:cubicBezTo>
                <a:lnTo>
                  <a:pt x="376387" y="105235"/>
                </a:lnTo>
                <a:cubicBezTo>
                  <a:pt x="385157" y="45965"/>
                  <a:pt x="444780" y="0"/>
                  <a:pt x="516802" y="0"/>
                </a:cubicBezTo>
                <a:cubicBezTo>
                  <a:pt x="588823" y="0"/>
                  <a:pt x="648446" y="45965"/>
                  <a:pt x="657216" y="105235"/>
                </a:cubicBezTo>
                <a:lnTo>
                  <a:pt x="750103" y="105235"/>
                </a:lnTo>
                <a:cubicBezTo>
                  <a:pt x="758455" y="105235"/>
                  <a:pt x="765223" y="112004"/>
                  <a:pt x="765223" y="120355"/>
                </a:cubicBezTo>
                <a:lnTo>
                  <a:pt x="765223" y="301795"/>
                </a:lnTo>
                <a:cubicBezTo>
                  <a:pt x="765223" y="310147"/>
                  <a:pt x="758455" y="316915"/>
                  <a:pt x="750103" y="316915"/>
                </a:cubicBezTo>
                <a:lnTo>
                  <a:pt x="283550" y="316915"/>
                </a:lnTo>
                <a:cubicBezTo>
                  <a:pt x="275199" y="316915"/>
                  <a:pt x="268430" y="310147"/>
                  <a:pt x="268430" y="301795"/>
                </a:cubicBezTo>
                <a:lnTo>
                  <a:pt x="268430" y="226598"/>
                </a:lnTo>
                <a:lnTo>
                  <a:pt x="30240" y="226598"/>
                </a:lnTo>
                <a:lnTo>
                  <a:pt x="30240" y="1407773"/>
                </a:lnTo>
                <a:lnTo>
                  <a:pt x="740175" y="1407773"/>
                </a:lnTo>
                <a:cubicBezTo>
                  <a:pt x="659398" y="1298773"/>
                  <a:pt x="682285" y="1144927"/>
                  <a:pt x="791285" y="1064151"/>
                </a:cubicBezTo>
                <a:cubicBezTo>
                  <a:pt x="900290" y="983380"/>
                  <a:pt x="1054131" y="1006261"/>
                  <a:pt x="1134907" y="1115266"/>
                </a:cubicBezTo>
                <a:cubicBezTo>
                  <a:pt x="1166281" y="1157607"/>
                  <a:pt x="1183211" y="1208915"/>
                  <a:pt x="1183191" y="1261613"/>
                </a:cubicBezTo>
                <a:close/>
                <a:moveTo>
                  <a:pt x="298519" y="286675"/>
                </a:moveTo>
                <a:lnTo>
                  <a:pt x="734832" y="286675"/>
                </a:lnTo>
                <a:lnTo>
                  <a:pt x="734832" y="135475"/>
                </a:lnTo>
                <a:lnTo>
                  <a:pt x="643205" y="135475"/>
                </a:lnTo>
                <a:cubicBezTo>
                  <a:pt x="634854" y="135475"/>
                  <a:pt x="628085" y="128706"/>
                  <a:pt x="628085" y="120355"/>
                </a:cubicBezTo>
                <a:cubicBezTo>
                  <a:pt x="628085" y="70661"/>
                  <a:pt x="578189" y="30240"/>
                  <a:pt x="516802" y="30240"/>
                </a:cubicBezTo>
                <a:cubicBezTo>
                  <a:pt x="455414" y="30240"/>
                  <a:pt x="405518" y="70560"/>
                  <a:pt x="405518" y="120355"/>
                </a:cubicBezTo>
                <a:cubicBezTo>
                  <a:pt x="405518" y="128706"/>
                  <a:pt x="398750" y="135475"/>
                  <a:pt x="390398" y="135475"/>
                </a:cubicBezTo>
                <a:lnTo>
                  <a:pt x="298670" y="135475"/>
                </a:lnTo>
                <a:close/>
                <a:moveTo>
                  <a:pt x="1152799" y="1261411"/>
                </a:moveTo>
                <a:cubicBezTo>
                  <a:pt x="1152799" y="1142417"/>
                  <a:pt x="1056334" y="1045951"/>
                  <a:pt x="937339" y="1045951"/>
                </a:cubicBezTo>
                <a:cubicBezTo>
                  <a:pt x="818345" y="1045951"/>
                  <a:pt x="721879" y="1142417"/>
                  <a:pt x="721879" y="1261411"/>
                </a:cubicBezTo>
                <a:cubicBezTo>
                  <a:pt x="721879" y="1380406"/>
                  <a:pt x="818345" y="1476871"/>
                  <a:pt x="937339" y="1476871"/>
                </a:cubicBezTo>
                <a:cubicBezTo>
                  <a:pt x="1056278" y="1476816"/>
                  <a:pt x="1152729" y="1380501"/>
                  <a:pt x="1152951" y="1261562"/>
                </a:cubicBezTo>
                <a:close/>
                <a:moveTo>
                  <a:pt x="924638" y="1321891"/>
                </a:moveTo>
                <a:lnTo>
                  <a:pt x="832709" y="1240042"/>
                </a:lnTo>
                <a:lnTo>
                  <a:pt x="812549" y="1262621"/>
                </a:lnTo>
                <a:lnTo>
                  <a:pt x="916171" y="1354853"/>
                </a:lnTo>
                <a:cubicBezTo>
                  <a:pt x="918948" y="1357328"/>
                  <a:pt x="922537" y="1358688"/>
                  <a:pt x="926251" y="1358683"/>
                </a:cubicBezTo>
                <a:lnTo>
                  <a:pt x="927360" y="1358683"/>
                </a:lnTo>
                <a:cubicBezTo>
                  <a:pt x="931458" y="1358391"/>
                  <a:pt x="935263" y="1356445"/>
                  <a:pt x="937894" y="1353291"/>
                </a:cubicBezTo>
                <a:lnTo>
                  <a:pt x="1084558" y="1177243"/>
                </a:lnTo>
                <a:lnTo>
                  <a:pt x="1061323" y="1157890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  <p:sp>
        <p:nvSpPr>
          <p:cNvPr id="74" name="Graphic 1">
            <a:extLst>
              <a:ext uri="{FF2B5EF4-FFF2-40B4-BE49-F238E27FC236}">
                <a16:creationId xmlns:a16="http://schemas.microsoft.com/office/drawing/2014/main" id="{B7959711-362C-44ED-8C0B-F8A4DA46B8CF}"/>
              </a:ext>
            </a:extLst>
          </p:cNvPr>
          <p:cNvSpPr>
            <a:spLocks noChangeAspect="1"/>
          </p:cNvSpPr>
          <p:nvPr/>
        </p:nvSpPr>
        <p:spPr>
          <a:xfrm>
            <a:off x="8250444" y="4589496"/>
            <a:ext cx="648000" cy="648000"/>
          </a:xfrm>
          <a:custGeom>
            <a:avLst/>
            <a:gdLst>
              <a:gd name="connsiteX0" fmla="*/ 1399306 w 1399305"/>
              <a:gd name="connsiteY0" fmla="*/ 684533 h 1399305"/>
              <a:gd name="connsiteX1" fmla="*/ 1286359 w 1399305"/>
              <a:gd name="connsiteY1" fmla="*/ 684533 h 1399305"/>
              <a:gd name="connsiteX2" fmla="*/ 714773 w 1399305"/>
              <a:gd name="connsiteY2" fmla="*/ 112946 h 1399305"/>
              <a:gd name="connsiteX3" fmla="*/ 714773 w 1399305"/>
              <a:gd name="connsiteY3" fmla="*/ 0 h 1399305"/>
              <a:gd name="connsiteX4" fmla="*/ 684533 w 1399305"/>
              <a:gd name="connsiteY4" fmla="*/ 0 h 1399305"/>
              <a:gd name="connsiteX5" fmla="*/ 684533 w 1399305"/>
              <a:gd name="connsiteY5" fmla="*/ 112946 h 1399305"/>
              <a:gd name="connsiteX6" fmla="*/ 112946 w 1399305"/>
              <a:gd name="connsiteY6" fmla="*/ 684533 h 1399305"/>
              <a:gd name="connsiteX7" fmla="*/ 0 w 1399305"/>
              <a:gd name="connsiteY7" fmla="*/ 684533 h 1399305"/>
              <a:gd name="connsiteX8" fmla="*/ 0 w 1399305"/>
              <a:gd name="connsiteY8" fmla="*/ 714773 h 1399305"/>
              <a:gd name="connsiteX9" fmla="*/ 112997 w 1399305"/>
              <a:gd name="connsiteY9" fmla="*/ 714773 h 1399305"/>
              <a:gd name="connsiteX10" fmla="*/ 253613 w 1399305"/>
              <a:gd name="connsiteY10" fmla="*/ 1081080 h 1399305"/>
              <a:gd name="connsiteX11" fmla="*/ 276595 w 1399305"/>
              <a:gd name="connsiteY11" fmla="*/ 1061424 h 1399305"/>
              <a:gd name="connsiteX12" fmla="*/ 143338 w 1399305"/>
              <a:gd name="connsiteY12" fmla="*/ 714773 h 1399305"/>
              <a:gd name="connsiteX13" fmla="*/ 234058 w 1399305"/>
              <a:gd name="connsiteY13" fmla="*/ 714773 h 1399305"/>
              <a:gd name="connsiteX14" fmla="*/ 684533 w 1399305"/>
              <a:gd name="connsiteY14" fmla="*/ 1165450 h 1399305"/>
              <a:gd name="connsiteX15" fmla="*/ 684533 w 1399305"/>
              <a:gd name="connsiteY15" fmla="*/ 1256170 h 1399305"/>
              <a:gd name="connsiteX16" fmla="*/ 357437 w 1399305"/>
              <a:gd name="connsiteY16" fmla="*/ 1138889 h 1399305"/>
              <a:gd name="connsiteX17" fmla="*/ 338789 w 1399305"/>
              <a:gd name="connsiteY17" fmla="*/ 1162728 h 1399305"/>
              <a:gd name="connsiteX18" fmla="*/ 684533 w 1399305"/>
              <a:gd name="connsiteY18" fmla="*/ 1286208 h 1399305"/>
              <a:gd name="connsiteX19" fmla="*/ 684533 w 1399305"/>
              <a:gd name="connsiteY19" fmla="*/ 1399306 h 1399305"/>
              <a:gd name="connsiteX20" fmla="*/ 714773 w 1399305"/>
              <a:gd name="connsiteY20" fmla="*/ 1399306 h 1399305"/>
              <a:gd name="connsiteX21" fmla="*/ 714773 w 1399305"/>
              <a:gd name="connsiteY21" fmla="*/ 1286359 h 1399305"/>
              <a:gd name="connsiteX22" fmla="*/ 1286359 w 1399305"/>
              <a:gd name="connsiteY22" fmla="*/ 714773 h 1399305"/>
              <a:gd name="connsiteX23" fmla="*/ 1399306 w 1399305"/>
              <a:gd name="connsiteY23" fmla="*/ 714773 h 1399305"/>
              <a:gd name="connsiteX24" fmla="*/ 1256069 w 1399305"/>
              <a:gd name="connsiteY24" fmla="*/ 684533 h 1399305"/>
              <a:gd name="connsiteX25" fmla="*/ 1165349 w 1399305"/>
              <a:gd name="connsiteY25" fmla="*/ 684533 h 1399305"/>
              <a:gd name="connsiteX26" fmla="*/ 714773 w 1399305"/>
              <a:gd name="connsiteY26" fmla="*/ 233856 h 1399305"/>
              <a:gd name="connsiteX27" fmla="*/ 714773 w 1399305"/>
              <a:gd name="connsiteY27" fmla="*/ 143136 h 1399305"/>
              <a:gd name="connsiteX28" fmla="*/ 1256069 w 1399305"/>
              <a:gd name="connsiteY28" fmla="*/ 684533 h 1399305"/>
              <a:gd name="connsiteX29" fmla="*/ 684533 w 1399305"/>
              <a:gd name="connsiteY29" fmla="*/ 143237 h 1399305"/>
              <a:gd name="connsiteX30" fmla="*/ 684533 w 1399305"/>
              <a:gd name="connsiteY30" fmla="*/ 233957 h 1399305"/>
              <a:gd name="connsiteX31" fmla="*/ 233856 w 1399305"/>
              <a:gd name="connsiteY31" fmla="*/ 684533 h 1399305"/>
              <a:gd name="connsiteX32" fmla="*/ 143136 w 1399305"/>
              <a:gd name="connsiteY32" fmla="*/ 684533 h 1399305"/>
              <a:gd name="connsiteX33" fmla="*/ 684533 w 1399305"/>
              <a:gd name="connsiteY33" fmla="*/ 143237 h 1399305"/>
              <a:gd name="connsiteX34" fmla="*/ 714773 w 1399305"/>
              <a:gd name="connsiteY34" fmla="*/ 1256069 h 1399305"/>
              <a:gd name="connsiteX35" fmla="*/ 714773 w 1399305"/>
              <a:gd name="connsiteY35" fmla="*/ 1165349 h 1399305"/>
              <a:gd name="connsiteX36" fmla="*/ 1152648 w 1399305"/>
              <a:gd name="connsiteY36" fmla="*/ 809575 h 1399305"/>
              <a:gd name="connsiteX37" fmla="*/ 1123265 w 1399305"/>
              <a:gd name="connsiteY37" fmla="*/ 802469 h 1399305"/>
              <a:gd name="connsiteX38" fmla="*/ 596761 w 1399305"/>
              <a:gd name="connsiteY38" fmla="*/ 1124096 h 1399305"/>
              <a:gd name="connsiteX39" fmla="*/ 275134 w 1399305"/>
              <a:gd name="connsiteY39" fmla="*/ 597593 h 1399305"/>
              <a:gd name="connsiteX40" fmla="*/ 801637 w 1399305"/>
              <a:gd name="connsiteY40" fmla="*/ 275965 h 1399305"/>
              <a:gd name="connsiteX41" fmla="*/ 1135462 w 1399305"/>
              <a:gd name="connsiteY41" fmla="*/ 699653 h 1399305"/>
              <a:gd name="connsiteX42" fmla="*/ 1150582 w 1399305"/>
              <a:gd name="connsiteY42" fmla="*/ 714773 h 1399305"/>
              <a:gd name="connsiteX43" fmla="*/ 1256069 w 1399305"/>
              <a:gd name="connsiteY43" fmla="*/ 714773 h 1399305"/>
              <a:gd name="connsiteX44" fmla="*/ 714773 w 1399305"/>
              <a:gd name="connsiteY44" fmla="*/ 1256069 h 1399305"/>
              <a:gd name="connsiteX45" fmla="*/ 714773 w 1399305"/>
              <a:gd name="connsiteY45" fmla="*/ 684533 h 1399305"/>
              <a:gd name="connsiteX46" fmla="*/ 842285 w 1399305"/>
              <a:gd name="connsiteY46" fmla="*/ 684533 h 1399305"/>
              <a:gd name="connsiteX47" fmla="*/ 842285 w 1399305"/>
              <a:gd name="connsiteY47" fmla="*/ 714773 h 1399305"/>
              <a:gd name="connsiteX48" fmla="*/ 714773 w 1399305"/>
              <a:gd name="connsiteY48" fmla="*/ 714773 h 1399305"/>
              <a:gd name="connsiteX49" fmla="*/ 714773 w 1399305"/>
              <a:gd name="connsiteY49" fmla="*/ 842285 h 1399305"/>
              <a:gd name="connsiteX50" fmla="*/ 684533 w 1399305"/>
              <a:gd name="connsiteY50" fmla="*/ 842285 h 1399305"/>
              <a:gd name="connsiteX51" fmla="*/ 684533 w 1399305"/>
              <a:gd name="connsiteY51" fmla="*/ 714773 h 1399305"/>
              <a:gd name="connsiteX52" fmla="*/ 557021 w 1399305"/>
              <a:gd name="connsiteY52" fmla="*/ 714773 h 1399305"/>
              <a:gd name="connsiteX53" fmla="*/ 557021 w 1399305"/>
              <a:gd name="connsiteY53" fmla="*/ 684533 h 1399305"/>
              <a:gd name="connsiteX54" fmla="*/ 684533 w 1399305"/>
              <a:gd name="connsiteY54" fmla="*/ 684533 h 1399305"/>
              <a:gd name="connsiteX55" fmla="*/ 684533 w 1399305"/>
              <a:gd name="connsiteY55" fmla="*/ 557021 h 1399305"/>
              <a:gd name="connsiteX56" fmla="*/ 714773 w 1399305"/>
              <a:gd name="connsiteY56" fmla="*/ 557021 h 1399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1399305" h="1399305">
                <a:moveTo>
                  <a:pt x="1399306" y="684533"/>
                </a:moveTo>
                <a:lnTo>
                  <a:pt x="1286359" y="684533"/>
                </a:lnTo>
                <a:cubicBezTo>
                  <a:pt x="1277958" y="372401"/>
                  <a:pt x="1026905" y="121348"/>
                  <a:pt x="714773" y="112946"/>
                </a:cubicBezTo>
                <a:lnTo>
                  <a:pt x="714773" y="0"/>
                </a:lnTo>
                <a:lnTo>
                  <a:pt x="684533" y="0"/>
                </a:lnTo>
                <a:lnTo>
                  <a:pt x="684533" y="112946"/>
                </a:lnTo>
                <a:cubicBezTo>
                  <a:pt x="372401" y="121348"/>
                  <a:pt x="121348" y="372401"/>
                  <a:pt x="112946" y="684533"/>
                </a:cubicBezTo>
                <a:lnTo>
                  <a:pt x="0" y="684533"/>
                </a:lnTo>
                <a:lnTo>
                  <a:pt x="0" y="714773"/>
                </a:lnTo>
                <a:lnTo>
                  <a:pt x="112997" y="714773"/>
                </a:lnTo>
                <a:cubicBezTo>
                  <a:pt x="116459" y="849391"/>
                  <a:pt x="166103" y="978723"/>
                  <a:pt x="253613" y="1081080"/>
                </a:cubicBezTo>
                <a:lnTo>
                  <a:pt x="276595" y="1061424"/>
                </a:lnTo>
                <a:cubicBezTo>
                  <a:pt x="193808" y="964530"/>
                  <a:pt x="146770" y="842169"/>
                  <a:pt x="143338" y="714773"/>
                </a:cubicBezTo>
                <a:lnTo>
                  <a:pt x="234058" y="714773"/>
                </a:lnTo>
                <a:cubicBezTo>
                  <a:pt x="242318" y="960095"/>
                  <a:pt x="439216" y="1157078"/>
                  <a:pt x="684533" y="1165450"/>
                </a:cubicBezTo>
                <a:lnTo>
                  <a:pt x="684533" y="1256170"/>
                </a:lnTo>
                <a:cubicBezTo>
                  <a:pt x="565695" y="1253423"/>
                  <a:pt x="450944" y="1212281"/>
                  <a:pt x="357437" y="1138889"/>
                </a:cubicBezTo>
                <a:lnTo>
                  <a:pt x="338789" y="1162728"/>
                </a:lnTo>
                <a:cubicBezTo>
                  <a:pt x="437643" y="1240208"/>
                  <a:pt x="558961" y="1283537"/>
                  <a:pt x="684533" y="1286208"/>
                </a:cubicBezTo>
                <a:lnTo>
                  <a:pt x="684533" y="1399306"/>
                </a:lnTo>
                <a:lnTo>
                  <a:pt x="714773" y="1399306"/>
                </a:lnTo>
                <a:lnTo>
                  <a:pt x="714773" y="1286359"/>
                </a:lnTo>
                <a:cubicBezTo>
                  <a:pt x="1026905" y="1277958"/>
                  <a:pt x="1277958" y="1026905"/>
                  <a:pt x="1286359" y="714773"/>
                </a:cubicBezTo>
                <a:lnTo>
                  <a:pt x="1399306" y="714773"/>
                </a:lnTo>
                <a:close/>
                <a:moveTo>
                  <a:pt x="1256069" y="684533"/>
                </a:moveTo>
                <a:lnTo>
                  <a:pt x="1165349" y="684533"/>
                </a:lnTo>
                <a:cubicBezTo>
                  <a:pt x="1157083" y="439175"/>
                  <a:pt x="960130" y="242177"/>
                  <a:pt x="714773" y="233856"/>
                </a:cubicBezTo>
                <a:lnTo>
                  <a:pt x="714773" y="143136"/>
                </a:lnTo>
                <a:cubicBezTo>
                  <a:pt x="1010218" y="151518"/>
                  <a:pt x="1247743" y="389083"/>
                  <a:pt x="1256069" y="684533"/>
                </a:cubicBezTo>
                <a:close/>
                <a:moveTo>
                  <a:pt x="684533" y="143237"/>
                </a:moveTo>
                <a:lnTo>
                  <a:pt x="684533" y="233957"/>
                </a:lnTo>
                <a:cubicBezTo>
                  <a:pt x="439175" y="242222"/>
                  <a:pt x="242177" y="439175"/>
                  <a:pt x="233856" y="684533"/>
                </a:cubicBezTo>
                <a:lnTo>
                  <a:pt x="143136" y="684533"/>
                </a:lnTo>
                <a:cubicBezTo>
                  <a:pt x="151518" y="389088"/>
                  <a:pt x="389083" y="151563"/>
                  <a:pt x="684533" y="143237"/>
                </a:cubicBezTo>
                <a:close/>
                <a:moveTo>
                  <a:pt x="714773" y="1256069"/>
                </a:moveTo>
                <a:lnTo>
                  <a:pt x="714773" y="1165349"/>
                </a:lnTo>
                <a:cubicBezTo>
                  <a:pt x="924286" y="1159140"/>
                  <a:pt x="1103685" y="1013383"/>
                  <a:pt x="1152648" y="809575"/>
                </a:cubicBezTo>
                <a:lnTo>
                  <a:pt x="1123265" y="802469"/>
                </a:lnTo>
                <a:cubicBezTo>
                  <a:pt x="1066691" y="1036673"/>
                  <a:pt x="830965" y="1180670"/>
                  <a:pt x="596761" y="1124096"/>
                </a:cubicBezTo>
                <a:cubicBezTo>
                  <a:pt x="362557" y="1067522"/>
                  <a:pt x="218560" y="831802"/>
                  <a:pt x="275134" y="597593"/>
                </a:cubicBezTo>
                <a:cubicBezTo>
                  <a:pt x="331708" y="363389"/>
                  <a:pt x="567434" y="219391"/>
                  <a:pt x="801637" y="275965"/>
                </a:cubicBezTo>
                <a:cubicBezTo>
                  <a:pt x="997350" y="323240"/>
                  <a:pt x="1135285" y="498310"/>
                  <a:pt x="1135462" y="699653"/>
                </a:cubicBezTo>
                <a:cubicBezTo>
                  <a:pt x="1135462" y="708004"/>
                  <a:pt x="1142230" y="714773"/>
                  <a:pt x="1150582" y="714773"/>
                </a:cubicBezTo>
                <a:lnTo>
                  <a:pt x="1256069" y="714773"/>
                </a:lnTo>
                <a:cubicBezTo>
                  <a:pt x="1247687" y="1010182"/>
                  <a:pt x="1010182" y="1247687"/>
                  <a:pt x="714773" y="1256069"/>
                </a:cubicBezTo>
                <a:close/>
                <a:moveTo>
                  <a:pt x="714773" y="684533"/>
                </a:moveTo>
                <a:lnTo>
                  <a:pt x="842285" y="684533"/>
                </a:lnTo>
                <a:lnTo>
                  <a:pt x="842285" y="714773"/>
                </a:lnTo>
                <a:lnTo>
                  <a:pt x="714773" y="714773"/>
                </a:lnTo>
                <a:lnTo>
                  <a:pt x="714773" y="842285"/>
                </a:lnTo>
                <a:lnTo>
                  <a:pt x="684533" y="842285"/>
                </a:lnTo>
                <a:lnTo>
                  <a:pt x="684533" y="714773"/>
                </a:lnTo>
                <a:lnTo>
                  <a:pt x="557021" y="714773"/>
                </a:lnTo>
                <a:lnTo>
                  <a:pt x="557021" y="684533"/>
                </a:lnTo>
                <a:lnTo>
                  <a:pt x="684533" y="684533"/>
                </a:lnTo>
                <a:lnTo>
                  <a:pt x="684533" y="557021"/>
                </a:lnTo>
                <a:lnTo>
                  <a:pt x="714773" y="557021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  <p:sp>
        <p:nvSpPr>
          <p:cNvPr id="75" name="Graphic 1">
            <a:extLst>
              <a:ext uri="{FF2B5EF4-FFF2-40B4-BE49-F238E27FC236}">
                <a16:creationId xmlns:a16="http://schemas.microsoft.com/office/drawing/2014/main" id="{EC230953-E908-4E8C-9D5A-34D11FC0FF33}"/>
              </a:ext>
            </a:extLst>
          </p:cNvPr>
          <p:cNvSpPr>
            <a:spLocks noChangeAspect="1"/>
          </p:cNvSpPr>
          <p:nvPr/>
        </p:nvSpPr>
        <p:spPr>
          <a:xfrm>
            <a:off x="9245636" y="4614754"/>
            <a:ext cx="431641" cy="648000"/>
          </a:xfrm>
          <a:custGeom>
            <a:avLst/>
            <a:gdLst>
              <a:gd name="connsiteX0" fmla="*/ 879695 w 881267"/>
              <a:gd name="connsiteY0" fmla="*/ 1301479 h 1323000"/>
              <a:gd name="connsiteX1" fmla="*/ 780104 w 881267"/>
              <a:gd name="connsiteY1" fmla="*/ 1090253 h 1323000"/>
              <a:gd name="connsiteX2" fmla="*/ 780104 w 881267"/>
              <a:gd name="connsiteY2" fmla="*/ 962186 h 1323000"/>
              <a:gd name="connsiteX3" fmla="*/ 764984 w 881267"/>
              <a:gd name="connsiteY3" fmla="*/ 947066 h 1323000"/>
              <a:gd name="connsiteX4" fmla="*/ 731519 w 881267"/>
              <a:gd name="connsiteY4" fmla="*/ 947066 h 1323000"/>
              <a:gd name="connsiteX5" fmla="*/ 684143 w 881267"/>
              <a:gd name="connsiteY5" fmla="*/ 211831 h 1323000"/>
              <a:gd name="connsiteX6" fmla="*/ 732023 w 881267"/>
              <a:gd name="connsiteY6" fmla="*/ 18749 h 1323000"/>
              <a:gd name="connsiteX7" fmla="*/ 729251 w 881267"/>
              <a:gd name="connsiteY7" fmla="*/ 5796 h 1323000"/>
              <a:gd name="connsiteX8" fmla="*/ 717306 w 881267"/>
              <a:gd name="connsiteY8" fmla="*/ 0 h 1323000"/>
              <a:gd name="connsiteX9" fmla="*/ 598160 w 881267"/>
              <a:gd name="connsiteY9" fmla="*/ 0 h 1323000"/>
              <a:gd name="connsiteX10" fmla="*/ 583040 w 881267"/>
              <a:gd name="connsiteY10" fmla="*/ 15120 h 1323000"/>
              <a:gd name="connsiteX11" fmla="*/ 583040 w 881267"/>
              <a:gd name="connsiteY11" fmla="*/ 78221 h 1323000"/>
              <a:gd name="connsiteX12" fmla="*/ 524778 w 881267"/>
              <a:gd name="connsiteY12" fmla="*/ 78221 h 1323000"/>
              <a:gd name="connsiteX13" fmla="*/ 524778 w 881267"/>
              <a:gd name="connsiteY13" fmla="*/ 15120 h 1323000"/>
              <a:gd name="connsiteX14" fmla="*/ 509658 w 881267"/>
              <a:gd name="connsiteY14" fmla="*/ 0 h 1323000"/>
              <a:gd name="connsiteX15" fmla="*/ 369193 w 881267"/>
              <a:gd name="connsiteY15" fmla="*/ 0 h 1323000"/>
              <a:gd name="connsiteX16" fmla="*/ 354073 w 881267"/>
              <a:gd name="connsiteY16" fmla="*/ 15120 h 1323000"/>
              <a:gd name="connsiteX17" fmla="*/ 354073 w 881267"/>
              <a:gd name="connsiteY17" fmla="*/ 78221 h 1323000"/>
              <a:gd name="connsiteX18" fmla="*/ 295811 w 881267"/>
              <a:gd name="connsiteY18" fmla="*/ 78221 h 1323000"/>
              <a:gd name="connsiteX19" fmla="*/ 295811 w 881267"/>
              <a:gd name="connsiteY19" fmla="*/ 15120 h 1323000"/>
              <a:gd name="connsiteX20" fmla="*/ 280691 w 881267"/>
              <a:gd name="connsiteY20" fmla="*/ 0 h 1323000"/>
              <a:gd name="connsiteX21" fmla="*/ 163813 w 881267"/>
              <a:gd name="connsiteY21" fmla="*/ 0 h 1323000"/>
              <a:gd name="connsiteX22" fmla="*/ 151868 w 881267"/>
              <a:gd name="connsiteY22" fmla="*/ 5796 h 1323000"/>
              <a:gd name="connsiteX23" fmla="*/ 149096 w 881267"/>
              <a:gd name="connsiteY23" fmla="*/ 18749 h 1323000"/>
              <a:gd name="connsiteX24" fmla="*/ 196976 w 881267"/>
              <a:gd name="connsiteY24" fmla="*/ 211831 h 1323000"/>
              <a:gd name="connsiteX25" fmla="*/ 149600 w 881267"/>
              <a:gd name="connsiteY25" fmla="*/ 947066 h 1323000"/>
              <a:gd name="connsiteX26" fmla="*/ 116135 w 881267"/>
              <a:gd name="connsiteY26" fmla="*/ 947066 h 1323000"/>
              <a:gd name="connsiteX27" fmla="*/ 101015 w 881267"/>
              <a:gd name="connsiteY27" fmla="*/ 962186 h 1323000"/>
              <a:gd name="connsiteX28" fmla="*/ 101015 w 881267"/>
              <a:gd name="connsiteY28" fmla="*/ 1090051 h 1323000"/>
              <a:gd name="connsiteX29" fmla="*/ 1424 w 881267"/>
              <a:gd name="connsiteY29" fmla="*/ 1301479 h 1323000"/>
              <a:gd name="connsiteX30" fmla="*/ 8722 w 881267"/>
              <a:gd name="connsiteY30" fmla="*/ 1321579 h 1323000"/>
              <a:gd name="connsiteX31" fmla="*/ 15083 w 881267"/>
              <a:gd name="connsiteY31" fmla="*/ 1323000 h 1323000"/>
              <a:gd name="connsiteX32" fmla="*/ 499729 w 881267"/>
              <a:gd name="connsiteY32" fmla="*/ 1323000 h 1323000"/>
              <a:gd name="connsiteX33" fmla="*/ 499729 w 881267"/>
              <a:gd name="connsiteY33" fmla="*/ 1292760 h 1323000"/>
              <a:gd name="connsiteX34" fmla="*/ 38922 w 881267"/>
              <a:gd name="connsiteY34" fmla="*/ 1292760 h 1323000"/>
              <a:gd name="connsiteX35" fmla="*/ 125711 w 881267"/>
              <a:gd name="connsiteY35" fmla="*/ 1108750 h 1323000"/>
              <a:gd name="connsiteX36" fmla="*/ 755408 w 881267"/>
              <a:gd name="connsiteY36" fmla="*/ 1108750 h 1323000"/>
              <a:gd name="connsiteX37" fmla="*/ 842197 w 881267"/>
              <a:gd name="connsiteY37" fmla="*/ 1292760 h 1323000"/>
              <a:gd name="connsiteX38" fmla="*/ 649468 w 881267"/>
              <a:gd name="connsiteY38" fmla="*/ 1292760 h 1323000"/>
              <a:gd name="connsiteX39" fmla="*/ 649468 w 881267"/>
              <a:gd name="connsiteY39" fmla="*/ 1323000 h 1323000"/>
              <a:gd name="connsiteX40" fmla="*/ 866188 w 881267"/>
              <a:gd name="connsiteY40" fmla="*/ 1323000 h 1323000"/>
              <a:gd name="connsiteX41" fmla="*/ 881267 w 881267"/>
              <a:gd name="connsiteY41" fmla="*/ 1307840 h 1323000"/>
              <a:gd name="connsiteX42" fmla="*/ 879846 w 881267"/>
              <a:gd name="connsiteY42" fmla="*/ 1301479 h 1323000"/>
              <a:gd name="connsiteX43" fmla="*/ 265571 w 881267"/>
              <a:gd name="connsiteY43" fmla="*/ 30240 h 1323000"/>
              <a:gd name="connsiteX44" fmla="*/ 265571 w 881267"/>
              <a:gd name="connsiteY44" fmla="*/ 93341 h 1323000"/>
              <a:gd name="connsiteX45" fmla="*/ 280691 w 881267"/>
              <a:gd name="connsiteY45" fmla="*/ 108461 h 1323000"/>
              <a:gd name="connsiteX46" fmla="*/ 369193 w 881267"/>
              <a:gd name="connsiteY46" fmla="*/ 108461 h 1323000"/>
              <a:gd name="connsiteX47" fmla="*/ 384313 w 881267"/>
              <a:gd name="connsiteY47" fmla="*/ 93341 h 1323000"/>
              <a:gd name="connsiteX48" fmla="*/ 384313 w 881267"/>
              <a:gd name="connsiteY48" fmla="*/ 30240 h 1323000"/>
              <a:gd name="connsiteX49" fmla="*/ 494538 w 881267"/>
              <a:gd name="connsiteY49" fmla="*/ 30240 h 1323000"/>
              <a:gd name="connsiteX50" fmla="*/ 494538 w 881267"/>
              <a:gd name="connsiteY50" fmla="*/ 93341 h 1323000"/>
              <a:gd name="connsiteX51" fmla="*/ 509658 w 881267"/>
              <a:gd name="connsiteY51" fmla="*/ 108461 h 1323000"/>
              <a:gd name="connsiteX52" fmla="*/ 598160 w 881267"/>
              <a:gd name="connsiteY52" fmla="*/ 108461 h 1323000"/>
              <a:gd name="connsiteX53" fmla="*/ 613280 w 881267"/>
              <a:gd name="connsiteY53" fmla="*/ 93341 h 1323000"/>
              <a:gd name="connsiteX54" fmla="*/ 613280 w 881267"/>
              <a:gd name="connsiteY54" fmla="*/ 30240 h 1323000"/>
              <a:gd name="connsiteX55" fmla="*/ 698003 w 881267"/>
              <a:gd name="connsiteY55" fmla="*/ 30240 h 1323000"/>
              <a:gd name="connsiteX56" fmla="*/ 657279 w 881267"/>
              <a:gd name="connsiteY56" fmla="*/ 195350 h 1323000"/>
              <a:gd name="connsiteX57" fmla="*/ 223839 w 881267"/>
              <a:gd name="connsiteY57" fmla="*/ 195350 h 1323000"/>
              <a:gd name="connsiteX58" fmla="*/ 182915 w 881267"/>
              <a:gd name="connsiteY58" fmla="*/ 30240 h 1323000"/>
              <a:gd name="connsiteX59" fmla="*/ 226359 w 881267"/>
              <a:gd name="connsiteY59" fmla="*/ 225590 h 1323000"/>
              <a:gd name="connsiteX60" fmla="*/ 654759 w 881267"/>
              <a:gd name="connsiteY60" fmla="*/ 225590 h 1323000"/>
              <a:gd name="connsiteX61" fmla="*/ 665696 w 881267"/>
              <a:gd name="connsiteY61" fmla="*/ 395842 h 1323000"/>
              <a:gd name="connsiteX62" fmla="*/ 339759 w 881267"/>
              <a:gd name="connsiteY62" fmla="*/ 395842 h 1323000"/>
              <a:gd name="connsiteX63" fmla="*/ 339759 w 881267"/>
              <a:gd name="connsiteY63" fmla="*/ 426082 h 1323000"/>
              <a:gd name="connsiteX64" fmla="*/ 667712 w 881267"/>
              <a:gd name="connsiteY64" fmla="*/ 426082 h 1323000"/>
              <a:gd name="connsiteX65" fmla="*/ 701228 w 881267"/>
              <a:gd name="connsiteY65" fmla="*/ 947066 h 1323000"/>
              <a:gd name="connsiteX66" fmla="*/ 179941 w 881267"/>
              <a:gd name="connsiteY66" fmla="*/ 947066 h 1323000"/>
              <a:gd name="connsiteX67" fmla="*/ 131255 w 881267"/>
              <a:gd name="connsiteY67" fmla="*/ 1078308 h 1323000"/>
              <a:gd name="connsiteX68" fmla="*/ 131255 w 881267"/>
              <a:gd name="connsiteY68" fmla="*/ 977508 h 1323000"/>
              <a:gd name="connsiteX69" fmla="*/ 749864 w 881267"/>
              <a:gd name="connsiteY69" fmla="*/ 977508 h 1323000"/>
              <a:gd name="connsiteX70" fmla="*/ 749864 w 881267"/>
              <a:gd name="connsiteY70" fmla="*/ 1078308 h 132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881267" h="1323000">
                <a:moveTo>
                  <a:pt x="879695" y="1301479"/>
                </a:moveTo>
                <a:lnTo>
                  <a:pt x="780104" y="1090253"/>
                </a:lnTo>
                <a:lnTo>
                  <a:pt x="780104" y="962186"/>
                </a:lnTo>
                <a:cubicBezTo>
                  <a:pt x="780104" y="953835"/>
                  <a:pt x="773336" y="947066"/>
                  <a:pt x="764984" y="947066"/>
                </a:cubicBezTo>
                <a:lnTo>
                  <a:pt x="731519" y="947066"/>
                </a:lnTo>
                <a:lnTo>
                  <a:pt x="684143" y="211831"/>
                </a:lnTo>
                <a:lnTo>
                  <a:pt x="732023" y="18749"/>
                </a:lnTo>
                <a:cubicBezTo>
                  <a:pt x="733142" y="14233"/>
                  <a:pt x="732118" y="9460"/>
                  <a:pt x="729251" y="5796"/>
                </a:cubicBezTo>
                <a:cubicBezTo>
                  <a:pt x="726378" y="2127"/>
                  <a:pt x="721968" y="-15"/>
                  <a:pt x="717306" y="0"/>
                </a:cubicBezTo>
                <a:lnTo>
                  <a:pt x="598160" y="0"/>
                </a:lnTo>
                <a:cubicBezTo>
                  <a:pt x="589809" y="0"/>
                  <a:pt x="583040" y="6769"/>
                  <a:pt x="583040" y="15120"/>
                </a:cubicBezTo>
                <a:lnTo>
                  <a:pt x="583040" y="78221"/>
                </a:lnTo>
                <a:lnTo>
                  <a:pt x="524778" y="78221"/>
                </a:lnTo>
                <a:lnTo>
                  <a:pt x="524778" y="15120"/>
                </a:lnTo>
                <a:cubicBezTo>
                  <a:pt x="524778" y="6769"/>
                  <a:pt x="518009" y="0"/>
                  <a:pt x="509658" y="0"/>
                </a:cubicBezTo>
                <a:lnTo>
                  <a:pt x="369193" y="0"/>
                </a:lnTo>
                <a:cubicBezTo>
                  <a:pt x="360842" y="0"/>
                  <a:pt x="354073" y="6769"/>
                  <a:pt x="354073" y="15120"/>
                </a:cubicBezTo>
                <a:lnTo>
                  <a:pt x="354073" y="78221"/>
                </a:lnTo>
                <a:lnTo>
                  <a:pt x="295811" y="78221"/>
                </a:lnTo>
                <a:lnTo>
                  <a:pt x="295811" y="15120"/>
                </a:lnTo>
                <a:cubicBezTo>
                  <a:pt x="295811" y="6769"/>
                  <a:pt x="289042" y="0"/>
                  <a:pt x="280691" y="0"/>
                </a:cubicBezTo>
                <a:lnTo>
                  <a:pt x="163813" y="0"/>
                </a:lnTo>
                <a:cubicBezTo>
                  <a:pt x="159151" y="-15"/>
                  <a:pt x="154741" y="2127"/>
                  <a:pt x="151868" y="5796"/>
                </a:cubicBezTo>
                <a:cubicBezTo>
                  <a:pt x="149001" y="9460"/>
                  <a:pt x="147977" y="14233"/>
                  <a:pt x="149096" y="18749"/>
                </a:cubicBezTo>
                <a:lnTo>
                  <a:pt x="196976" y="211831"/>
                </a:lnTo>
                <a:lnTo>
                  <a:pt x="149600" y="947066"/>
                </a:lnTo>
                <a:lnTo>
                  <a:pt x="116135" y="947066"/>
                </a:lnTo>
                <a:cubicBezTo>
                  <a:pt x="107783" y="947066"/>
                  <a:pt x="101015" y="953835"/>
                  <a:pt x="101015" y="962186"/>
                </a:cubicBezTo>
                <a:lnTo>
                  <a:pt x="101015" y="1090051"/>
                </a:lnTo>
                <a:lnTo>
                  <a:pt x="1424" y="1301479"/>
                </a:lnTo>
                <a:cubicBezTo>
                  <a:pt x="-2109" y="1309044"/>
                  <a:pt x="1157" y="1318046"/>
                  <a:pt x="8722" y="1321579"/>
                </a:cubicBezTo>
                <a:cubicBezTo>
                  <a:pt x="10713" y="1322511"/>
                  <a:pt x="12885" y="1322995"/>
                  <a:pt x="15083" y="1323000"/>
                </a:cubicBezTo>
                <a:lnTo>
                  <a:pt x="499729" y="1323000"/>
                </a:lnTo>
                <a:lnTo>
                  <a:pt x="499729" y="1292760"/>
                </a:lnTo>
                <a:lnTo>
                  <a:pt x="38922" y="1292760"/>
                </a:lnTo>
                <a:lnTo>
                  <a:pt x="125711" y="1108750"/>
                </a:lnTo>
                <a:lnTo>
                  <a:pt x="755408" y="1108750"/>
                </a:lnTo>
                <a:lnTo>
                  <a:pt x="842197" y="1292760"/>
                </a:lnTo>
                <a:lnTo>
                  <a:pt x="649468" y="1292760"/>
                </a:lnTo>
                <a:lnTo>
                  <a:pt x="649468" y="1323000"/>
                </a:lnTo>
                <a:lnTo>
                  <a:pt x="866188" y="1323000"/>
                </a:lnTo>
                <a:cubicBezTo>
                  <a:pt x="874539" y="1322980"/>
                  <a:pt x="881287" y="1316191"/>
                  <a:pt x="881267" y="1307840"/>
                </a:cubicBezTo>
                <a:cubicBezTo>
                  <a:pt x="881262" y="1305642"/>
                  <a:pt x="880778" y="1303470"/>
                  <a:pt x="879846" y="1301479"/>
                </a:cubicBezTo>
                <a:close/>
                <a:moveTo>
                  <a:pt x="265571" y="30240"/>
                </a:moveTo>
                <a:lnTo>
                  <a:pt x="265571" y="93341"/>
                </a:lnTo>
                <a:cubicBezTo>
                  <a:pt x="265571" y="101692"/>
                  <a:pt x="272339" y="108461"/>
                  <a:pt x="280691" y="108461"/>
                </a:cubicBezTo>
                <a:lnTo>
                  <a:pt x="369193" y="108461"/>
                </a:lnTo>
                <a:cubicBezTo>
                  <a:pt x="377544" y="108461"/>
                  <a:pt x="384313" y="101692"/>
                  <a:pt x="384313" y="93341"/>
                </a:cubicBezTo>
                <a:lnTo>
                  <a:pt x="384313" y="30240"/>
                </a:lnTo>
                <a:lnTo>
                  <a:pt x="494538" y="30240"/>
                </a:lnTo>
                <a:lnTo>
                  <a:pt x="494538" y="93341"/>
                </a:lnTo>
                <a:cubicBezTo>
                  <a:pt x="494538" y="101692"/>
                  <a:pt x="501307" y="108461"/>
                  <a:pt x="509658" y="108461"/>
                </a:cubicBezTo>
                <a:lnTo>
                  <a:pt x="598160" y="108461"/>
                </a:lnTo>
                <a:cubicBezTo>
                  <a:pt x="606512" y="108461"/>
                  <a:pt x="613280" y="101692"/>
                  <a:pt x="613280" y="93341"/>
                </a:cubicBezTo>
                <a:lnTo>
                  <a:pt x="613280" y="30240"/>
                </a:lnTo>
                <a:lnTo>
                  <a:pt x="698003" y="30240"/>
                </a:lnTo>
                <a:lnTo>
                  <a:pt x="657279" y="195350"/>
                </a:lnTo>
                <a:lnTo>
                  <a:pt x="223839" y="195350"/>
                </a:lnTo>
                <a:lnTo>
                  <a:pt x="182915" y="30240"/>
                </a:lnTo>
                <a:close/>
                <a:moveTo>
                  <a:pt x="226359" y="225590"/>
                </a:moveTo>
                <a:lnTo>
                  <a:pt x="654759" y="225590"/>
                </a:lnTo>
                <a:lnTo>
                  <a:pt x="665696" y="395842"/>
                </a:lnTo>
                <a:lnTo>
                  <a:pt x="339759" y="395842"/>
                </a:lnTo>
                <a:lnTo>
                  <a:pt x="339759" y="426082"/>
                </a:lnTo>
                <a:lnTo>
                  <a:pt x="667712" y="426082"/>
                </a:lnTo>
                <a:lnTo>
                  <a:pt x="701228" y="947066"/>
                </a:lnTo>
                <a:lnTo>
                  <a:pt x="179941" y="947066"/>
                </a:lnTo>
                <a:close/>
                <a:moveTo>
                  <a:pt x="131255" y="1078308"/>
                </a:moveTo>
                <a:lnTo>
                  <a:pt x="131255" y="977508"/>
                </a:lnTo>
                <a:lnTo>
                  <a:pt x="749864" y="977508"/>
                </a:lnTo>
                <a:lnTo>
                  <a:pt x="749864" y="1078308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  <p:sp>
        <p:nvSpPr>
          <p:cNvPr id="76" name="Graphic 1">
            <a:extLst>
              <a:ext uri="{FF2B5EF4-FFF2-40B4-BE49-F238E27FC236}">
                <a16:creationId xmlns:a16="http://schemas.microsoft.com/office/drawing/2014/main" id="{20AE801D-02CC-4742-9C0E-993EBED76640}"/>
              </a:ext>
            </a:extLst>
          </p:cNvPr>
          <p:cNvSpPr>
            <a:spLocks noChangeAspect="1"/>
          </p:cNvSpPr>
          <p:nvPr/>
        </p:nvSpPr>
        <p:spPr>
          <a:xfrm>
            <a:off x="10072737" y="4541150"/>
            <a:ext cx="369553" cy="648000"/>
          </a:xfrm>
          <a:custGeom>
            <a:avLst/>
            <a:gdLst>
              <a:gd name="connsiteX0" fmla="*/ 879719 w 881316"/>
              <a:gd name="connsiteY0" fmla="*/ 1523789 h 1545360"/>
              <a:gd name="connsiteX1" fmla="*/ 780129 w 881316"/>
              <a:gd name="connsiteY1" fmla="*/ 1312613 h 1545360"/>
              <a:gd name="connsiteX2" fmla="*/ 780129 w 881316"/>
              <a:gd name="connsiteY2" fmla="*/ 1184295 h 1545360"/>
              <a:gd name="connsiteX3" fmla="*/ 780129 w 881316"/>
              <a:gd name="connsiteY3" fmla="*/ 1182279 h 1545360"/>
              <a:gd name="connsiteX4" fmla="*/ 780129 w 881316"/>
              <a:gd name="connsiteY4" fmla="*/ 1181472 h 1545360"/>
              <a:gd name="connsiteX5" fmla="*/ 779322 w 881316"/>
              <a:gd name="connsiteY5" fmla="*/ 1178902 h 1545360"/>
              <a:gd name="connsiteX6" fmla="*/ 779071 w 881316"/>
              <a:gd name="connsiteY6" fmla="*/ 1178398 h 1545360"/>
              <a:gd name="connsiteX7" fmla="*/ 778062 w 881316"/>
              <a:gd name="connsiteY7" fmla="*/ 1176483 h 1545360"/>
              <a:gd name="connsiteX8" fmla="*/ 777508 w 881316"/>
              <a:gd name="connsiteY8" fmla="*/ 1175727 h 1545360"/>
              <a:gd name="connsiteX9" fmla="*/ 776349 w 881316"/>
              <a:gd name="connsiteY9" fmla="*/ 1174366 h 1545360"/>
              <a:gd name="connsiteX10" fmla="*/ 775643 w 881316"/>
              <a:gd name="connsiteY10" fmla="*/ 1173660 h 1545360"/>
              <a:gd name="connsiteX11" fmla="*/ 774333 w 881316"/>
              <a:gd name="connsiteY11" fmla="*/ 1172602 h 1545360"/>
              <a:gd name="connsiteX12" fmla="*/ 773426 w 881316"/>
              <a:gd name="connsiteY12" fmla="*/ 1171947 h 1545360"/>
              <a:gd name="connsiteX13" fmla="*/ 772972 w 881316"/>
              <a:gd name="connsiteY13" fmla="*/ 1171644 h 1545360"/>
              <a:gd name="connsiteX14" fmla="*/ 597933 w 881316"/>
              <a:gd name="connsiteY14" fmla="*/ 495125 h 1545360"/>
              <a:gd name="connsiteX15" fmla="*/ 664814 w 881316"/>
              <a:gd name="connsiteY15" fmla="*/ 333341 h 1545360"/>
              <a:gd name="connsiteX16" fmla="*/ 666260 w 881316"/>
              <a:gd name="connsiteY16" fmla="*/ 312007 h 1545360"/>
              <a:gd name="connsiteX17" fmla="*/ 654734 w 881316"/>
              <a:gd name="connsiteY17" fmla="*/ 306831 h 1545360"/>
              <a:gd name="connsiteX18" fmla="*/ 579134 w 881316"/>
              <a:gd name="connsiteY18" fmla="*/ 306831 h 1545360"/>
              <a:gd name="connsiteX19" fmla="*/ 564871 w 881316"/>
              <a:gd name="connsiteY19" fmla="*/ 316911 h 1545360"/>
              <a:gd name="connsiteX20" fmla="*/ 511588 w 881316"/>
              <a:gd name="connsiteY20" fmla="*/ 342453 h 1545360"/>
              <a:gd name="connsiteX21" fmla="*/ 486045 w 881316"/>
              <a:gd name="connsiteY21" fmla="*/ 316911 h 1545360"/>
              <a:gd name="connsiteX22" fmla="*/ 471782 w 881316"/>
              <a:gd name="connsiteY22" fmla="*/ 306831 h 1545360"/>
              <a:gd name="connsiteX23" fmla="*/ 409387 w 881316"/>
              <a:gd name="connsiteY23" fmla="*/ 306831 h 1545360"/>
              <a:gd name="connsiteX24" fmla="*/ 395123 w 881316"/>
              <a:gd name="connsiteY24" fmla="*/ 316911 h 1545360"/>
              <a:gd name="connsiteX25" fmla="*/ 341840 w 881316"/>
              <a:gd name="connsiteY25" fmla="*/ 342453 h 1545360"/>
              <a:gd name="connsiteX26" fmla="*/ 316298 w 881316"/>
              <a:gd name="connsiteY26" fmla="*/ 316911 h 1545360"/>
              <a:gd name="connsiteX27" fmla="*/ 302034 w 881316"/>
              <a:gd name="connsiteY27" fmla="*/ 306831 h 1545360"/>
              <a:gd name="connsiteX28" fmla="*/ 287419 w 881316"/>
              <a:gd name="connsiteY28" fmla="*/ 306831 h 1545360"/>
              <a:gd name="connsiteX29" fmla="*/ 287419 w 881316"/>
              <a:gd name="connsiteY29" fmla="*/ 288032 h 1545360"/>
              <a:gd name="connsiteX30" fmla="*/ 440584 w 881316"/>
              <a:gd name="connsiteY30" fmla="*/ 134866 h 1545360"/>
              <a:gd name="connsiteX31" fmla="*/ 593750 w 881316"/>
              <a:gd name="connsiteY31" fmla="*/ 288032 h 1545360"/>
              <a:gd name="connsiteX32" fmla="*/ 623990 w 881316"/>
              <a:gd name="connsiteY32" fmla="*/ 288032 h 1545360"/>
              <a:gd name="connsiteX33" fmla="*/ 491186 w 881316"/>
              <a:gd name="connsiteY33" fmla="*/ 111632 h 1545360"/>
              <a:gd name="connsiteX34" fmla="*/ 484931 w 881316"/>
              <a:gd name="connsiteY34" fmla="*/ 16683 h 1545360"/>
              <a:gd name="connsiteX35" fmla="*/ 389983 w 881316"/>
              <a:gd name="connsiteY35" fmla="*/ 22938 h 1545360"/>
              <a:gd name="connsiteX36" fmla="*/ 389983 w 881316"/>
              <a:gd name="connsiteY36" fmla="*/ 111632 h 1545360"/>
              <a:gd name="connsiteX37" fmla="*/ 257179 w 881316"/>
              <a:gd name="connsiteY37" fmla="*/ 288032 h 1545360"/>
              <a:gd name="connsiteX38" fmla="*/ 257179 w 881316"/>
              <a:gd name="connsiteY38" fmla="*/ 306831 h 1545360"/>
              <a:gd name="connsiteX39" fmla="*/ 226636 w 881316"/>
              <a:gd name="connsiteY39" fmla="*/ 306831 h 1545360"/>
              <a:gd name="connsiteX40" fmla="*/ 211380 w 881316"/>
              <a:gd name="connsiteY40" fmla="*/ 321815 h 1545360"/>
              <a:gd name="connsiteX41" fmla="*/ 216556 w 881316"/>
              <a:gd name="connsiteY41" fmla="*/ 333341 h 1545360"/>
              <a:gd name="connsiteX42" fmla="*/ 283437 w 881316"/>
              <a:gd name="connsiteY42" fmla="*/ 495125 h 1545360"/>
              <a:gd name="connsiteX43" fmla="*/ 108398 w 881316"/>
              <a:gd name="connsiteY43" fmla="*/ 1171644 h 1545360"/>
              <a:gd name="connsiteX44" fmla="*/ 107944 w 881316"/>
              <a:gd name="connsiteY44" fmla="*/ 1171947 h 1545360"/>
              <a:gd name="connsiteX45" fmla="*/ 107037 w 881316"/>
              <a:gd name="connsiteY45" fmla="*/ 1172602 h 1545360"/>
              <a:gd name="connsiteX46" fmla="*/ 105727 w 881316"/>
              <a:gd name="connsiteY46" fmla="*/ 1173660 h 1545360"/>
              <a:gd name="connsiteX47" fmla="*/ 105021 w 881316"/>
              <a:gd name="connsiteY47" fmla="*/ 1174366 h 1545360"/>
              <a:gd name="connsiteX48" fmla="*/ 103862 w 881316"/>
              <a:gd name="connsiteY48" fmla="*/ 1175727 h 1545360"/>
              <a:gd name="connsiteX49" fmla="*/ 103307 w 881316"/>
              <a:gd name="connsiteY49" fmla="*/ 1176483 h 1545360"/>
              <a:gd name="connsiteX50" fmla="*/ 102299 w 881316"/>
              <a:gd name="connsiteY50" fmla="*/ 1178398 h 1545360"/>
              <a:gd name="connsiteX51" fmla="*/ 102299 w 881316"/>
              <a:gd name="connsiteY51" fmla="*/ 1178902 h 1545360"/>
              <a:gd name="connsiteX52" fmla="*/ 101493 w 881316"/>
              <a:gd name="connsiteY52" fmla="*/ 1181472 h 1545360"/>
              <a:gd name="connsiteX53" fmla="*/ 101493 w 881316"/>
              <a:gd name="connsiteY53" fmla="*/ 1182279 h 1545360"/>
              <a:gd name="connsiteX54" fmla="*/ 101493 w 881316"/>
              <a:gd name="connsiteY54" fmla="*/ 1184295 h 1545360"/>
              <a:gd name="connsiteX55" fmla="*/ 101493 w 881316"/>
              <a:gd name="connsiteY55" fmla="*/ 1312613 h 1545360"/>
              <a:gd name="connsiteX56" fmla="*/ 1449 w 881316"/>
              <a:gd name="connsiteY56" fmla="*/ 1523789 h 1545360"/>
              <a:gd name="connsiteX57" fmla="*/ 8671 w 881316"/>
              <a:gd name="connsiteY57" fmla="*/ 1543914 h 1545360"/>
              <a:gd name="connsiteX58" fmla="*/ 15107 w 881316"/>
              <a:gd name="connsiteY58" fmla="*/ 1545360 h 1545360"/>
              <a:gd name="connsiteX59" fmla="*/ 499754 w 881316"/>
              <a:gd name="connsiteY59" fmla="*/ 1545360 h 1545360"/>
              <a:gd name="connsiteX60" fmla="*/ 499754 w 881316"/>
              <a:gd name="connsiteY60" fmla="*/ 1515120 h 1545360"/>
              <a:gd name="connsiteX61" fmla="*/ 38947 w 881316"/>
              <a:gd name="connsiteY61" fmla="*/ 1515120 h 1545360"/>
              <a:gd name="connsiteX62" fmla="*/ 125735 w 881316"/>
              <a:gd name="connsiteY62" fmla="*/ 1331110 h 1545360"/>
              <a:gd name="connsiteX63" fmla="*/ 755433 w 881316"/>
              <a:gd name="connsiteY63" fmla="*/ 1331110 h 1545360"/>
              <a:gd name="connsiteX64" fmla="*/ 842222 w 881316"/>
              <a:gd name="connsiteY64" fmla="*/ 1515120 h 1545360"/>
              <a:gd name="connsiteX65" fmla="*/ 649492 w 881316"/>
              <a:gd name="connsiteY65" fmla="*/ 1515120 h 1545360"/>
              <a:gd name="connsiteX66" fmla="*/ 649492 w 881316"/>
              <a:gd name="connsiteY66" fmla="*/ 1545360 h 1545360"/>
              <a:gd name="connsiteX67" fmla="*/ 866212 w 881316"/>
              <a:gd name="connsiteY67" fmla="*/ 1545360 h 1545360"/>
              <a:gd name="connsiteX68" fmla="*/ 881317 w 881316"/>
              <a:gd name="connsiteY68" fmla="*/ 1530225 h 1545360"/>
              <a:gd name="connsiteX69" fmla="*/ 879871 w 881316"/>
              <a:gd name="connsiteY69" fmla="*/ 1523789 h 1545360"/>
              <a:gd name="connsiteX70" fmla="*/ 403540 w 881316"/>
              <a:gd name="connsiteY70" fmla="*/ 67582 h 1545360"/>
              <a:gd name="connsiteX71" fmla="*/ 440584 w 881316"/>
              <a:gd name="connsiteY71" fmla="*/ 30538 h 1545360"/>
              <a:gd name="connsiteX72" fmla="*/ 477628 w 881316"/>
              <a:gd name="connsiteY72" fmla="*/ 67582 h 1545360"/>
              <a:gd name="connsiteX73" fmla="*/ 440584 w 881316"/>
              <a:gd name="connsiteY73" fmla="*/ 104626 h 1545360"/>
              <a:gd name="connsiteX74" fmla="*/ 403540 w 881316"/>
              <a:gd name="connsiteY74" fmla="*/ 67582 h 1545360"/>
              <a:gd name="connsiteX75" fmla="*/ 292257 w 881316"/>
              <a:gd name="connsiteY75" fmla="*/ 337071 h 1545360"/>
              <a:gd name="connsiteX76" fmla="*/ 389781 w 881316"/>
              <a:gd name="connsiteY76" fmla="*/ 366454 h 1545360"/>
              <a:gd name="connsiteX77" fmla="*/ 419164 w 881316"/>
              <a:gd name="connsiteY77" fmla="*/ 337071 h 1545360"/>
              <a:gd name="connsiteX78" fmla="*/ 462004 w 881316"/>
              <a:gd name="connsiteY78" fmla="*/ 337071 h 1545360"/>
              <a:gd name="connsiteX79" fmla="*/ 559528 w 881316"/>
              <a:gd name="connsiteY79" fmla="*/ 366454 h 1545360"/>
              <a:gd name="connsiteX80" fmla="*/ 588911 w 881316"/>
              <a:gd name="connsiteY80" fmla="*/ 337071 h 1545360"/>
              <a:gd name="connsiteX81" fmla="*/ 620512 w 881316"/>
              <a:gd name="connsiteY81" fmla="*/ 337071 h 1545360"/>
              <a:gd name="connsiteX82" fmla="*/ 568902 w 881316"/>
              <a:gd name="connsiteY82" fmla="*/ 479501 h 1545360"/>
              <a:gd name="connsiteX83" fmla="*/ 312266 w 881316"/>
              <a:gd name="connsiteY83" fmla="*/ 479501 h 1545360"/>
              <a:gd name="connsiteX84" fmla="*/ 260656 w 881316"/>
              <a:gd name="connsiteY84" fmla="*/ 337071 h 1545360"/>
              <a:gd name="connsiteX85" fmla="*/ 313425 w 881316"/>
              <a:gd name="connsiteY85" fmla="*/ 509741 h 1545360"/>
              <a:gd name="connsiteX86" fmla="*/ 567743 w 881316"/>
              <a:gd name="connsiteY86" fmla="*/ 509741 h 1545360"/>
              <a:gd name="connsiteX87" fmla="*/ 574396 w 881316"/>
              <a:gd name="connsiteY87" fmla="*/ 626972 h 1545360"/>
              <a:gd name="connsiteX88" fmla="*/ 379751 w 881316"/>
              <a:gd name="connsiteY88" fmla="*/ 626972 h 1545360"/>
              <a:gd name="connsiteX89" fmla="*/ 379751 w 881316"/>
              <a:gd name="connsiteY89" fmla="*/ 657212 h 1545360"/>
              <a:gd name="connsiteX90" fmla="*/ 576967 w 881316"/>
              <a:gd name="connsiteY90" fmla="*/ 657212 h 1545360"/>
              <a:gd name="connsiteX91" fmla="*/ 722622 w 881316"/>
              <a:gd name="connsiteY91" fmla="*/ 1169578 h 1545360"/>
              <a:gd name="connsiteX92" fmla="*/ 158344 w 881316"/>
              <a:gd name="connsiteY92" fmla="*/ 1169578 h 1545360"/>
              <a:gd name="connsiteX93" fmla="*/ 313425 w 881316"/>
              <a:gd name="connsiteY93" fmla="*/ 509741 h 1545360"/>
              <a:gd name="connsiteX94" fmla="*/ 131279 w 881316"/>
              <a:gd name="connsiteY94" fmla="*/ 1301021 h 1545360"/>
              <a:gd name="connsiteX95" fmla="*/ 131279 w 881316"/>
              <a:gd name="connsiteY95" fmla="*/ 1200221 h 1545360"/>
              <a:gd name="connsiteX96" fmla="*/ 749889 w 881316"/>
              <a:gd name="connsiteY96" fmla="*/ 1200221 h 1545360"/>
              <a:gd name="connsiteX97" fmla="*/ 749889 w 881316"/>
              <a:gd name="connsiteY97" fmla="*/ 1301021 h 1545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881316" h="1545360">
                <a:moveTo>
                  <a:pt x="879719" y="1523789"/>
                </a:moveTo>
                <a:lnTo>
                  <a:pt x="780129" y="1312613"/>
                </a:lnTo>
                <a:lnTo>
                  <a:pt x="780129" y="1184295"/>
                </a:lnTo>
                <a:cubicBezTo>
                  <a:pt x="780129" y="1183589"/>
                  <a:pt x="780129" y="1182934"/>
                  <a:pt x="780129" y="1182279"/>
                </a:cubicBezTo>
                <a:lnTo>
                  <a:pt x="780129" y="1181472"/>
                </a:lnTo>
                <a:cubicBezTo>
                  <a:pt x="779943" y="1180590"/>
                  <a:pt x="779675" y="1179729"/>
                  <a:pt x="779322" y="1178902"/>
                </a:cubicBezTo>
                <a:cubicBezTo>
                  <a:pt x="779272" y="1178721"/>
                  <a:pt x="779187" y="1178549"/>
                  <a:pt x="779071" y="1178398"/>
                </a:cubicBezTo>
                <a:cubicBezTo>
                  <a:pt x="778783" y="1177733"/>
                  <a:pt x="778446" y="1177093"/>
                  <a:pt x="778062" y="1176483"/>
                </a:cubicBezTo>
                <a:lnTo>
                  <a:pt x="777508" y="1175727"/>
                </a:lnTo>
                <a:lnTo>
                  <a:pt x="776349" y="1174366"/>
                </a:lnTo>
                <a:lnTo>
                  <a:pt x="775643" y="1173660"/>
                </a:lnTo>
                <a:cubicBezTo>
                  <a:pt x="775240" y="1173267"/>
                  <a:pt x="774802" y="1172909"/>
                  <a:pt x="774333" y="1172602"/>
                </a:cubicBezTo>
                <a:lnTo>
                  <a:pt x="773426" y="1171947"/>
                </a:lnTo>
                <a:lnTo>
                  <a:pt x="772972" y="1171644"/>
                </a:lnTo>
                <a:cubicBezTo>
                  <a:pt x="614011" y="1079664"/>
                  <a:pt x="598538" y="519065"/>
                  <a:pt x="597933" y="495125"/>
                </a:cubicBezTo>
                <a:cubicBezTo>
                  <a:pt x="598739" y="486154"/>
                  <a:pt x="609172" y="382028"/>
                  <a:pt x="664814" y="333341"/>
                </a:cubicBezTo>
                <a:cubicBezTo>
                  <a:pt x="671104" y="327848"/>
                  <a:pt x="671754" y="318297"/>
                  <a:pt x="666260" y="312007"/>
                </a:cubicBezTo>
                <a:cubicBezTo>
                  <a:pt x="663357" y="308680"/>
                  <a:pt x="659149" y="306790"/>
                  <a:pt x="654734" y="306831"/>
                </a:cubicBezTo>
                <a:lnTo>
                  <a:pt x="579134" y="306831"/>
                </a:lnTo>
                <a:cubicBezTo>
                  <a:pt x="572723" y="306826"/>
                  <a:pt x="567008" y="310868"/>
                  <a:pt x="564871" y="316911"/>
                </a:cubicBezTo>
                <a:cubicBezTo>
                  <a:pt x="557210" y="338678"/>
                  <a:pt x="533355" y="350114"/>
                  <a:pt x="511588" y="342453"/>
                </a:cubicBezTo>
                <a:cubicBezTo>
                  <a:pt x="499643" y="338250"/>
                  <a:pt x="490248" y="328856"/>
                  <a:pt x="486045" y="316911"/>
                </a:cubicBezTo>
                <a:cubicBezTo>
                  <a:pt x="483908" y="310868"/>
                  <a:pt x="478193" y="306826"/>
                  <a:pt x="471782" y="306831"/>
                </a:cubicBezTo>
                <a:lnTo>
                  <a:pt x="409387" y="306831"/>
                </a:lnTo>
                <a:cubicBezTo>
                  <a:pt x="402976" y="306826"/>
                  <a:pt x="397260" y="310868"/>
                  <a:pt x="395123" y="316911"/>
                </a:cubicBezTo>
                <a:cubicBezTo>
                  <a:pt x="387463" y="338678"/>
                  <a:pt x="363608" y="350114"/>
                  <a:pt x="341840" y="342453"/>
                </a:cubicBezTo>
                <a:cubicBezTo>
                  <a:pt x="329896" y="338250"/>
                  <a:pt x="320501" y="328856"/>
                  <a:pt x="316298" y="316911"/>
                </a:cubicBezTo>
                <a:cubicBezTo>
                  <a:pt x="314161" y="310868"/>
                  <a:pt x="308445" y="306826"/>
                  <a:pt x="302034" y="306831"/>
                </a:cubicBezTo>
                <a:lnTo>
                  <a:pt x="287419" y="306831"/>
                </a:lnTo>
                <a:lnTo>
                  <a:pt x="287419" y="288032"/>
                </a:lnTo>
                <a:cubicBezTo>
                  <a:pt x="287419" y="203440"/>
                  <a:pt x="355993" y="134866"/>
                  <a:pt x="440584" y="134866"/>
                </a:cubicBezTo>
                <a:cubicBezTo>
                  <a:pt x="525175" y="134866"/>
                  <a:pt x="593750" y="203440"/>
                  <a:pt x="593750" y="288032"/>
                </a:cubicBezTo>
                <a:lnTo>
                  <a:pt x="623990" y="288032"/>
                </a:lnTo>
                <a:cubicBezTo>
                  <a:pt x="623975" y="206207"/>
                  <a:pt x="569815" y="134271"/>
                  <a:pt x="491186" y="111632"/>
                </a:cubicBezTo>
                <a:cubicBezTo>
                  <a:pt x="515680" y="83685"/>
                  <a:pt x="512878" y="41177"/>
                  <a:pt x="484931" y="16683"/>
                </a:cubicBezTo>
                <a:cubicBezTo>
                  <a:pt x="456984" y="-7808"/>
                  <a:pt x="414477" y="-5008"/>
                  <a:pt x="389983" y="22938"/>
                </a:cubicBezTo>
                <a:cubicBezTo>
                  <a:pt x="367741" y="48319"/>
                  <a:pt x="367741" y="86250"/>
                  <a:pt x="389983" y="111632"/>
                </a:cubicBezTo>
                <a:cubicBezTo>
                  <a:pt x="311353" y="134271"/>
                  <a:pt x="257194" y="206207"/>
                  <a:pt x="257179" y="288032"/>
                </a:cubicBezTo>
                <a:lnTo>
                  <a:pt x="257179" y="306831"/>
                </a:lnTo>
                <a:lnTo>
                  <a:pt x="226636" y="306831"/>
                </a:lnTo>
                <a:cubicBezTo>
                  <a:pt x="218285" y="306755"/>
                  <a:pt x="211456" y="313463"/>
                  <a:pt x="211380" y="321815"/>
                </a:cubicBezTo>
                <a:cubicBezTo>
                  <a:pt x="211340" y="326225"/>
                  <a:pt x="213230" y="330438"/>
                  <a:pt x="216556" y="333341"/>
                </a:cubicBezTo>
                <a:cubicBezTo>
                  <a:pt x="271996" y="382078"/>
                  <a:pt x="282631" y="486305"/>
                  <a:pt x="283437" y="495125"/>
                </a:cubicBezTo>
                <a:cubicBezTo>
                  <a:pt x="282832" y="519267"/>
                  <a:pt x="267309" y="1079765"/>
                  <a:pt x="108398" y="1171644"/>
                </a:cubicBezTo>
                <a:lnTo>
                  <a:pt x="107944" y="1171947"/>
                </a:lnTo>
                <a:lnTo>
                  <a:pt x="107037" y="1172602"/>
                </a:lnTo>
                <a:cubicBezTo>
                  <a:pt x="106568" y="1172909"/>
                  <a:pt x="106130" y="1173267"/>
                  <a:pt x="105727" y="1173660"/>
                </a:cubicBezTo>
                <a:lnTo>
                  <a:pt x="105021" y="1174366"/>
                </a:lnTo>
                <a:lnTo>
                  <a:pt x="103862" y="1175727"/>
                </a:lnTo>
                <a:lnTo>
                  <a:pt x="103307" y="1176483"/>
                </a:lnTo>
                <a:cubicBezTo>
                  <a:pt x="102924" y="1177093"/>
                  <a:pt x="102587" y="1177733"/>
                  <a:pt x="102299" y="1178398"/>
                </a:cubicBezTo>
                <a:cubicBezTo>
                  <a:pt x="102274" y="1178564"/>
                  <a:pt x="102274" y="1178736"/>
                  <a:pt x="102299" y="1178902"/>
                </a:cubicBezTo>
                <a:cubicBezTo>
                  <a:pt x="101947" y="1179729"/>
                  <a:pt x="101679" y="1180590"/>
                  <a:pt x="101493" y="1181472"/>
                </a:cubicBezTo>
                <a:lnTo>
                  <a:pt x="101493" y="1182279"/>
                </a:lnTo>
                <a:cubicBezTo>
                  <a:pt x="101493" y="1182934"/>
                  <a:pt x="101493" y="1183589"/>
                  <a:pt x="101493" y="1184295"/>
                </a:cubicBezTo>
                <a:lnTo>
                  <a:pt x="101493" y="1312613"/>
                </a:lnTo>
                <a:lnTo>
                  <a:pt x="1449" y="1523789"/>
                </a:lnTo>
                <a:cubicBezTo>
                  <a:pt x="-2114" y="1531339"/>
                  <a:pt x="1121" y="1540351"/>
                  <a:pt x="8671" y="1543914"/>
                </a:cubicBezTo>
                <a:cubicBezTo>
                  <a:pt x="10687" y="1544866"/>
                  <a:pt x="12880" y="1545360"/>
                  <a:pt x="15107" y="1545360"/>
                </a:cubicBezTo>
                <a:lnTo>
                  <a:pt x="499754" y="1545360"/>
                </a:lnTo>
                <a:lnTo>
                  <a:pt x="499754" y="1515120"/>
                </a:lnTo>
                <a:lnTo>
                  <a:pt x="38947" y="1515120"/>
                </a:lnTo>
                <a:lnTo>
                  <a:pt x="125735" y="1331110"/>
                </a:lnTo>
                <a:lnTo>
                  <a:pt x="755433" y="1331110"/>
                </a:lnTo>
                <a:lnTo>
                  <a:pt x="842222" y="1515120"/>
                </a:lnTo>
                <a:lnTo>
                  <a:pt x="649492" y="1515120"/>
                </a:lnTo>
                <a:lnTo>
                  <a:pt x="649492" y="1545360"/>
                </a:lnTo>
                <a:lnTo>
                  <a:pt x="866212" y="1545360"/>
                </a:lnTo>
                <a:cubicBezTo>
                  <a:pt x="874563" y="1545350"/>
                  <a:pt x="881327" y="1538576"/>
                  <a:pt x="881317" y="1530225"/>
                </a:cubicBezTo>
                <a:cubicBezTo>
                  <a:pt x="881312" y="1527998"/>
                  <a:pt x="880818" y="1525800"/>
                  <a:pt x="879871" y="1523789"/>
                </a:cubicBezTo>
                <a:close/>
                <a:moveTo>
                  <a:pt x="403540" y="67582"/>
                </a:moveTo>
                <a:cubicBezTo>
                  <a:pt x="403540" y="47125"/>
                  <a:pt x="420127" y="30538"/>
                  <a:pt x="440584" y="30538"/>
                </a:cubicBezTo>
                <a:cubicBezTo>
                  <a:pt x="461042" y="30538"/>
                  <a:pt x="477628" y="47125"/>
                  <a:pt x="477628" y="67582"/>
                </a:cubicBezTo>
                <a:cubicBezTo>
                  <a:pt x="477628" y="88039"/>
                  <a:pt x="461042" y="104626"/>
                  <a:pt x="440584" y="104626"/>
                </a:cubicBezTo>
                <a:cubicBezTo>
                  <a:pt x="420137" y="104596"/>
                  <a:pt x="403570" y="88029"/>
                  <a:pt x="403540" y="67582"/>
                </a:cubicBezTo>
                <a:close/>
                <a:moveTo>
                  <a:pt x="292257" y="337071"/>
                </a:moveTo>
                <a:cubicBezTo>
                  <a:pt x="311071" y="372114"/>
                  <a:pt x="354738" y="385268"/>
                  <a:pt x="389781" y="366454"/>
                </a:cubicBezTo>
                <a:cubicBezTo>
                  <a:pt x="402250" y="359761"/>
                  <a:pt x="412471" y="349540"/>
                  <a:pt x="419164" y="337071"/>
                </a:cubicBezTo>
                <a:lnTo>
                  <a:pt x="462004" y="337071"/>
                </a:lnTo>
                <a:cubicBezTo>
                  <a:pt x="480818" y="372114"/>
                  <a:pt x="524485" y="385268"/>
                  <a:pt x="559528" y="366454"/>
                </a:cubicBezTo>
                <a:cubicBezTo>
                  <a:pt x="571997" y="359761"/>
                  <a:pt x="582218" y="349540"/>
                  <a:pt x="588911" y="337071"/>
                </a:cubicBezTo>
                <a:lnTo>
                  <a:pt x="620512" y="337071"/>
                </a:lnTo>
                <a:cubicBezTo>
                  <a:pt x="584879" y="385656"/>
                  <a:pt x="572733" y="451126"/>
                  <a:pt x="568902" y="479501"/>
                </a:cubicBezTo>
                <a:lnTo>
                  <a:pt x="312266" y="479501"/>
                </a:lnTo>
                <a:cubicBezTo>
                  <a:pt x="308435" y="451126"/>
                  <a:pt x="296289" y="385656"/>
                  <a:pt x="260656" y="337071"/>
                </a:cubicBezTo>
                <a:close/>
                <a:moveTo>
                  <a:pt x="313425" y="509741"/>
                </a:moveTo>
                <a:lnTo>
                  <a:pt x="567743" y="509741"/>
                </a:lnTo>
                <a:cubicBezTo>
                  <a:pt x="568449" y="531262"/>
                  <a:pt x="570213" y="573497"/>
                  <a:pt x="574396" y="626972"/>
                </a:cubicBezTo>
                <a:lnTo>
                  <a:pt x="379751" y="626972"/>
                </a:lnTo>
                <a:lnTo>
                  <a:pt x="379751" y="657212"/>
                </a:lnTo>
                <a:lnTo>
                  <a:pt x="576967" y="657212"/>
                </a:lnTo>
                <a:cubicBezTo>
                  <a:pt x="591835" y="823532"/>
                  <a:pt x="629231" y="1070492"/>
                  <a:pt x="722622" y="1169578"/>
                </a:cubicBezTo>
                <a:lnTo>
                  <a:pt x="158344" y="1169578"/>
                </a:lnTo>
                <a:cubicBezTo>
                  <a:pt x="289989" y="1029869"/>
                  <a:pt x="310552" y="597488"/>
                  <a:pt x="313425" y="509741"/>
                </a:cubicBezTo>
                <a:close/>
                <a:moveTo>
                  <a:pt x="131279" y="1301021"/>
                </a:moveTo>
                <a:lnTo>
                  <a:pt x="131279" y="1200221"/>
                </a:lnTo>
                <a:lnTo>
                  <a:pt x="749889" y="1200221"/>
                </a:lnTo>
                <a:lnTo>
                  <a:pt x="749889" y="1301021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  <p:sp>
        <p:nvSpPr>
          <p:cNvPr id="77" name="Graphic 1">
            <a:extLst>
              <a:ext uri="{FF2B5EF4-FFF2-40B4-BE49-F238E27FC236}">
                <a16:creationId xmlns:a16="http://schemas.microsoft.com/office/drawing/2014/main" id="{7E0FCE77-E107-4EC1-B0CF-B1099CA9DFBF}"/>
              </a:ext>
            </a:extLst>
          </p:cNvPr>
          <p:cNvSpPr>
            <a:spLocks noChangeAspect="1"/>
          </p:cNvSpPr>
          <p:nvPr/>
        </p:nvSpPr>
        <p:spPr>
          <a:xfrm>
            <a:off x="11159628" y="4541222"/>
            <a:ext cx="369605" cy="648000"/>
          </a:xfrm>
          <a:custGeom>
            <a:avLst/>
            <a:gdLst>
              <a:gd name="connsiteX0" fmla="*/ 879719 w 881316"/>
              <a:gd name="connsiteY0" fmla="*/ 1523571 h 1545142"/>
              <a:gd name="connsiteX1" fmla="*/ 780129 w 881316"/>
              <a:gd name="connsiteY1" fmla="*/ 1312395 h 1545142"/>
              <a:gd name="connsiteX2" fmla="*/ 780129 w 881316"/>
              <a:gd name="connsiteY2" fmla="*/ 1184077 h 1545142"/>
              <a:gd name="connsiteX3" fmla="*/ 780129 w 881316"/>
              <a:gd name="connsiteY3" fmla="*/ 1182061 h 1545142"/>
              <a:gd name="connsiteX4" fmla="*/ 780129 w 881316"/>
              <a:gd name="connsiteY4" fmla="*/ 1181254 h 1545142"/>
              <a:gd name="connsiteX5" fmla="*/ 779322 w 881316"/>
              <a:gd name="connsiteY5" fmla="*/ 1178684 h 1545142"/>
              <a:gd name="connsiteX6" fmla="*/ 779071 w 881316"/>
              <a:gd name="connsiteY6" fmla="*/ 1178180 h 1545142"/>
              <a:gd name="connsiteX7" fmla="*/ 778062 w 881316"/>
              <a:gd name="connsiteY7" fmla="*/ 1176265 h 1545142"/>
              <a:gd name="connsiteX8" fmla="*/ 777508 w 881316"/>
              <a:gd name="connsiteY8" fmla="*/ 1175509 h 1545142"/>
              <a:gd name="connsiteX9" fmla="*/ 776349 w 881316"/>
              <a:gd name="connsiteY9" fmla="*/ 1174148 h 1545142"/>
              <a:gd name="connsiteX10" fmla="*/ 775643 w 881316"/>
              <a:gd name="connsiteY10" fmla="*/ 1173442 h 1545142"/>
              <a:gd name="connsiteX11" fmla="*/ 774333 w 881316"/>
              <a:gd name="connsiteY11" fmla="*/ 1172384 h 1545142"/>
              <a:gd name="connsiteX12" fmla="*/ 773426 w 881316"/>
              <a:gd name="connsiteY12" fmla="*/ 1171729 h 1545142"/>
              <a:gd name="connsiteX13" fmla="*/ 772972 w 881316"/>
              <a:gd name="connsiteY13" fmla="*/ 1171426 h 1545142"/>
              <a:gd name="connsiteX14" fmla="*/ 597933 w 881316"/>
              <a:gd name="connsiteY14" fmla="*/ 565417 h 1545142"/>
              <a:gd name="connsiteX15" fmla="*/ 664814 w 881316"/>
              <a:gd name="connsiteY15" fmla="*/ 409933 h 1545142"/>
              <a:gd name="connsiteX16" fmla="*/ 666260 w 881316"/>
              <a:gd name="connsiteY16" fmla="*/ 388598 h 1545142"/>
              <a:gd name="connsiteX17" fmla="*/ 654734 w 881316"/>
              <a:gd name="connsiteY17" fmla="*/ 383422 h 1545142"/>
              <a:gd name="connsiteX18" fmla="*/ 539973 w 881316"/>
              <a:gd name="connsiteY18" fmla="*/ 383422 h 1545142"/>
              <a:gd name="connsiteX19" fmla="*/ 507162 w 881316"/>
              <a:gd name="connsiteY19" fmla="*/ 325614 h 1545142"/>
              <a:gd name="connsiteX20" fmla="*/ 569155 w 881316"/>
              <a:gd name="connsiteY20" fmla="*/ 362456 h 1545142"/>
              <a:gd name="connsiteX21" fmla="*/ 585686 w 881316"/>
              <a:gd name="connsiteY21" fmla="*/ 366085 h 1545142"/>
              <a:gd name="connsiteX22" fmla="*/ 595211 w 881316"/>
              <a:gd name="connsiteY22" fmla="*/ 352023 h 1545142"/>
              <a:gd name="connsiteX23" fmla="*/ 595211 w 881316"/>
              <a:gd name="connsiteY23" fmla="*/ 166047 h 1545142"/>
              <a:gd name="connsiteX24" fmla="*/ 580081 w 881316"/>
              <a:gd name="connsiteY24" fmla="*/ 150932 h 1545142"/>
              <a:gd name="connsiteX25" fmla="*/ 569155 w 881316"/>
              <a:gd name="connsiteY25" fmla="*/ 155614 h 1545142"/>
              <a:gd name="connsiteX26" fmla="*/ 507162 w 881316"/>
              <a:gd name="connsiteY26" fmla="*/ 192457 h 1545142"/>
              <a:gd name="connsiteX27" fmla="*/ 544005 w 881316"/>
              <a:gd name="connsiteY27" fmla="*/ 130515 h 1545142"/>
              <a:gd name="connsiteX28" fmla="*/ 544605 w 881316"/>
              <a:gd name="connsiteY28" fmla="*/ 109141 h 1545142"/>
              <a:gd name="connsiteX29" fmla="*/ 533572 w 881316"/>
              <a:gd name="connsiteY29" fmla="*/ 104408 h 1545142"/>
              <a:gd name="connsiteX30" fmla="*/ 496679 w 881316"/>
              <a:gd name="connsiteY30" fmla="*/ 104408 h 1545142"/>
              <a:gd name="connsiteX31" fmla="*/ 477674 w 881316"/>
              <a:gd name="connsiteY31" fmla="*/ 11171 h 1545142"/>
              <a:gd name="connsiteX32" fmla="*/ 384439 w 881316"/>
              <a:gd name="connsiteY32" fmla="*/ 30174 h 1545142"/>
              <a:gd name="connsiteX33" fmla="*/ 384439 w 881316"/>
              <a:gd name="connsiteY33" fmla="*/ 104408 h 1545142"/>
              <a:gd name="connsiteX34" fmla="*/ 347596 w 881316"/>
              <a:gd name="connsiteY34" fmla="*/ 104408 h 1545142"/>
              <a:gd name="connsiteX35" fmla="*/ 332431 w 881316"/>
              <a:gd name="connsiteY35" fmla="*/ 119483 h 1545142"/>
              <a:gd name="connsiteX36" fmla="*/ 337163 w 881316"/>
              <a:gd name="connsiteY36" fmla="*/ 130515 h 1545142"/>
              <a:gd name="connsiteX37" fmla="*/ 374006 w 881316"/>
              <a:gd name="connsiteY37" fmla="*/ 192457 h 1545142"/>
              <a:gd name="connsiteX38" fmla="*/ 312014 w 881316"/>
              <a:gd name="connsiteY38" fmla="*/ 155614 h 1545142"/>
              <a:gd name="connsiteX39" fmla="*/ 290634 w 881316"/>
              <a:gd name="connsiteY39" fmla="*/ 155115 h 1545142"/>
              <a:gd name="connsiteX40" fmla="*/ 285957 w 881316"/>
              <a:gd name="connsiteY40" fmla="*/ 166047 h 1545142"/>
              <a:gd name="connsiteX41" fmla="*/ 285957 w 881316"/>
              <a:gd name="connsiteY41" fmla="*/ 352023 h 1545142"/>
              <a:gd name="connsiteX42" fmla="*/ 295483 w 881316"/>
              <a:gd name="connsiteY42" fmla="*/ 366085 h 1545142"/>
              <a:gd name="connsiteX43" fmla="*/ 312014 w 881316"/>
              <a:gd name="connsiteY43" fmla="*/ 362456 h 1545142"/>
              <a:gd name="connsiteX44" fmla="*/ 374006 w 881316"/>
              <a:gd name="connsiteY44" fmla="*/ 325614 h 1545142"/>
              <a:gd name="connsiteX45" fmla="*/ 341195 w 881316"/>
              <a:gd name="connsiteY45" fmla="*/ 383422 h 1545142"/>
              <a:gd name="connsiteX46" fmla="*/ 226636 w 881316"/>
              <a:gd name="connsiteY46" fmla="*/ 383422 h 1545142"/>
              <a:gd name="connsiteX47" fmla="*/ 211380 w 881316"/>
              <a:gd name="connsiteY47" fmla="*/ 398406 h 1545142"/>
              <a:gd name="connsiteX48" fmla="*/ 216556 w 881316"/>
              <a:gd name="connsiteY48" fmla="*/ 409933 h 1545142"/>
              <a:gd name="connsiteX49" fmla="*/ 283437 w 881316"/>
              <a:gd name="connsiteY49" fmla="*/ 565417 h 1545142"/>
              <a:gd name="connsiteX50" fmla="*/ 108398 w 881316"/>
              <a:gd name="connsiteY50" fmla="*/ 1171426 h 1545142"/>
              <a:gd name="connsiteX51" fmla="*/ 107944 w 881316"/>
              <a:gd name="connsiteY51" fmla="*/ 1171729 h 1545142"/>
              <a:gd name="connsiteX52" fmla="*/ 107037 w 881316"/>
              <a:gd name="connsiteY52" fmla="*/ 1172384 h 1545142"/>
              <a:gd name="connsiteX53" fmla="*/ 105727 w 881316"/>
              <a:gd name="connsiteY53" fmla="*/ 1173442 h 1545142"/>
              <a:gd name="connsiteX54" fmla="*/ 105021 w 881316"/>
              <a:gd name="connsiteY54" fmla="*/ 1174148 h 1545142"/>
              <a:gd name="connsiteX55" fmla="*/ 103862 w 881316"/>
              <a:gd name="connsiteY55" fmla="*/ 1175509 h 1545142"/>
              <a:gd name="connsiteX56" fmla="*/ 103307 w 881316"/>
              <a:gd name="connsiteY56" fmla="*/ 1176265 h 1545142"/>
              <a:gd name="connsiteX57" fmla="*/ 102299 w 881316"/>
              <a:gd name="connsiteY57" fmla="*/ 1178180 h 1545142"/>
              <a:gd name="connsiteX58" fmla="*/ 102299 w 881316"/>
              <a:gd name="connsiteY58" fmla="*/ 1178684 h 1545142"/>
              <a:gd name="connsiteX59" fmla="*/ 101493 w 881316"/>
              <a:gd name="connsiteY59" fmla="*/ 1181254 h 1545142"/>
              <a:gd name="connsiteX60" fmla="*/ 101493 w 881316"/>
              <a:gd name="connsiteY60" fmla="*/ 1182061 h 1545142"/>
              <a:gd name="connsiteX61" fmla="*/ 101493 w 881316"/>
              <a:gd name="connsiteY61" fmla="*/ 1184077 h 1545142"/>
              <a:gd name="connsiteX62" fmla="*/ 101493 w 881316"/>
              <a:gd name="connsiteY62" fmla="*/ 1312395 h 1545142"/>
              <a:gd name="connsiteX63" fmla="*/ 1449 w 881316"/>
              <a:gd name="connsiteY63" fmla="*/ 1523571 h 1545142"/>
              <a:gd name="connsiteX64" fmla="*/ 8671 w 881316"/>
              <a:gd name="connsiteY64" fmla="*/ 1543696 h 1545142"/>
              <a:gd name="connsiteX65" fmla="*/ 15107 w 881316"/>
              <a:gd name="connsiteY65" fmla="*/ 1545142 h 1545142"/>
              <a:gd name="connsiteX66" fmla="*/ 499754 w 881316"/>
              <a:gd name="connsiteY66" fmla="*/ 1545142 h 1545142"/>
              <a:gd name="connsiteX67" fmla="*/ 499754 w 881316"/>
              <a:gd name="connsiteY67" fmla="*/ 1514902 h 1545142"/>
              <a:gd name="connsiteX68" fmla="*/ 38947 w 881316"/>
              <a:gd name="connsiteY68" fmla="*/ 1514902 h 1545142"/>
              <a:gd name="connsiteX69" fmla="*/ 125735 w 881316"/>
              <a:gd name="connsiteY69" fmla="*/ 1330892 h 1545142"/>
              <a:gd name="connsiteX70" fmla="*/ 755433 w 881316"/>
              <a:gd name="connsiteY70" fmla="*/ 1330892 h 1545142"/>
              <a:gd name="connsiteX71" fmla="*/ 842222 w 881316"/>
              <a:gd name="connsiteY71" fmla="*/ 1514902 h 1545142"/>
              <a:gd name="connsiteX72" fmla="*/ 649492 w 881316"/>
              <a:gd name="connsiteY72" fmla="*/ 1514902 h 1545142"/>
              <a:gd name="connsiteX73" fmla="*/ 649492 w 881316"/>
              <a:gd name="connsiteY73" fmla="*/ 1545142 h 1545142"/>
              <a:gd name="connsiteX74" fmla="*/ 866212 w 881316"/>
              <a:gd name="connsiteY74" fmla="*/ 1545142 h 1545142"/>
              <a:gd name="connsiteX75" fmla="*/ 881317 w 881316"/>
              <a:gd name="connsiteY75" fmla="*/ 1530007 h 1545142"/>
              <a:gd name="connsiteX76" fmla="*/ 879871 w 881316"/>
              <a:gd name="connsiteY76" fmla="*/ 1523571 h 1545142"/>
              <a:gd name="connsiteX77" fmla="*/ 403540 w 881316"/>
              <a:gd name="connsiteY77" fmla="*/ 67364 h 1545142"/>
              <a:gd name="connsiteX78" fmla="*/ 440584 w 881316"/>
              <a:gd name="connsiteY78" fmla="*/ 30320 h 1545142"/>
              <a:gd name="connsiteX79" fmla="*/ 477628 w 881316"/>
              <a:gd name="connsiteY79" fmla="*/ 67364 h 1545142"/>
              <a:gd name="connsiteX80" fmla="*/ 440584 w 881316"/>
              <a:gd name="connsiteY80" fmla="*/ 104408 h 1545142"/>
              <a:gd name="connsiteX81" fmla="*/ 403540 w 881316"/>
              <a:gd name="connsiteY81" fmla="*/ 67364 h 1545142"/>
              <a:gd name="connsiteX82" fmla="*/ 404901 w 881316"/>
              <a:gd name="connsiteY82" fmla="*/ 294718 h 1545142"/>
              <a:gd name="connsiteX83" fmla="*/ 391747 w 881316"/>
              <a:gd name="connsiteY83" fmla="*/ 290485 h 1545142"/>
              <a:gd name="connsiteX84" fmla="*/ 316147 w 881316"/>
              <a:gd name="connsiteY84" fmla="*/ 319666 h 1545142"/>
              <a:gd name="connsiteX85" fmla="*/ 316147 w 881316"/>
              <a:gd name="connsiteY85" fmla="*/ 198706 h 1545142"/>
              <a:gd name="connsiteX86" fmla="*/ 391747 w 881316"/>
              <a:gd name="connsiteY86" fmla="*/ 227838 h 1545142"/>
              <a:gd name="connsiteX87" fmla="*/ 409134 w 881316"/>
              <a:gd name="connsiteY87" fmla="*/ 215394 h 1545142"/>
              <a:gd name="connsiteX88" fmla="*/ 409134 w 881316"/>
              <a:gd name="connsiteY88" fmla="*/ 210450 h 1545142"/>
              <a:gd name="connsiteX89" fmla="*/ 379953 w 881316"/>
              <a:gd name="connsiteY89" fmla="*/ 134850 h 1545142"/>
              <a:gd name="connsiteX90" fmla="*/ 501064 w 881316"/>
              <a:gd name="connsiteY90" fmla="*/ 134850 h 1545142"/>
              <a:gd name="connsiteX91" fmla="*/ 471882 w 881316"/>
              <a:gd name="connsiteY91" fmla="*/ 210450 h 1545142"/>
              <a:gd name="connsiteX92" fmla="*/ 484326 w 881316"/>
              <a:gd name="connsiteY92" fmla="*/ 227838 h 1545142"/>
              <a:gd name="connsiteX93" fmla="*/ 489271 w 881316"/>
              <a:gd name="connsiteY93" fmla="*/ 227838 h 1545142"/>
              <a:gd name="connsiteX94" fmla="*/ 564871 w 881316"/>
              <a:gd name="connsiteY94" fmla="*/ 198706 h 1545142"/>
              <a:gd name="connsiteX95" fmla="*/ 564871 w 881316"/>
              <a:gd name="connsiteY95" fmla="*/ 319666 h 1545142"/>
              <a:gd name="connsiteX96" fmla="*/ 489271 w 881316"/>
              <a:gd name="connsiteY96" fmla="*/ 290485 h 1545142"/>
              <a:gd name="connsiteX97" fmla="*/ 471878 w 881316"/>
              <a:gd name="connsiteY97" fmla="*/ 302918 h 1545142"/>
              <a:gd name="connsiteX98" fmla="*/ 471882 w 881316"/>
              <a:gd name="connsiteY98" fmla="*/ 307923 h 1545142"/>
              <a:gd name="connsiteX99" fmla="*/ 501014 w 881316"/>
              <a:gd name="connsiteY99" fmla="*/ 383523 h 1545142"/>
              <a:gd name="connsiteX100" fmla="*/ 380104 w 881316"/>
              <a:gd name="connsiteY100" fmla="*/ 383523 h 1545142"/>
              <a:gd name="connsiteX101" fmla="*/ 409235 w 881316"/>
              <a:gd name="connsiteY101" fmla="*/ 307923 h 1545142"/>
              <a:gd name="connsiteX102" fmla="*/ 404901 w 881316"/>
              <a:gd name="connsiteY102" fmla="*/ 294718 h 1545142"/>
              <a:gd name="connsiteX103" fmla="*/ 347596 w 881316"/>
              <a:gd name="connsiteY103" fmla="*/ 413662 h 1545142"/>
              <a:gd name="connsiteX104" fmla="*/ 620260 w 881316"/>
              <a:gd name="connsiteY104" fmla="*/ 413662 h 1545142"/>
              <a:gd name="connsiteX105" fmla="*/ 569003 w 881316"/>
              <a:gd name="connsiteY105" fmla="*/ 549742 h 1545142"/>
              <a:gd name="connsiteX106" fmla="*/ 311963 w 881316"/>
              <a:gd name="connsiteY106" fmla="*/ 549742 h 1545142"/>
              <a:gd name="connsiteX107" fmla="*/ 260707 w 881316"/>
              <a:gd name="connsiteY107" fmla="*/ 413662 h 1545142"/>
              <a:gd name="connsiteX108" fmla="*/ 313374 w 881316"/>
              <a:gd name="connsiteY108" fmla="*/ 579982 h 1545142"/>
              <a:gd name="connsiteX109" fmla="*/ 567794 w 881316"/>
              <a:gd name="connsiteY109" fmla="*/ 579982 h 1545142"/>
              <a:gd name="connsiteX110" fmla="*/ 570213 w 881316"/>
              <a:gd name="connsiteY110" fmla="*/ 626703 h 1545142"/>
              <a:gd name="connsiteX111" fmla="*/ 379751 w 881316"/>
              <a:gd name="connsiteY111" fmla="*/ 626703 h 1545142"/>
              <a:gd name="connsiteX112" fmla="*/ 379751 w 881316"/>
              <a:gd name="connsiteY112" fmla="*/ 656943 h 1545142"/>
              <a:gd name="connsiteX113" fmla="*/ 572330 w 881316"/>
              <a:gd name="connsiteY113" fmla="*/ 656943 h 1545142"/>
              <a:gd name="connsiteX114" fmla="*/ 721665 w 881316"/>
              <a:gd name="connsiteY114" fmla="*/ 1169310 h 1545142"/>
              <a:gd name="connsiteX115" fmla="*/ 159503 w 881316"/>
              <a:gd name="connsiteY115" fmla="*/ 1169310 h 1545142"/>
              <a:gd name="connsiteX116" fmla="*/ 313374 w 881316"/>
              <a:gd name="connsiteY116" fmla="*/ 580033 h 1545142"/>
              <a:gd name="connsiteX117" fmla="*/ 131279 w 881316"/>
              <a:gd name="connsiteY117" fmla="*/ 1300702 h 1545142"/>
              <a:gd name="connsiteX118" fmla="*/ 131279 w 881316"/>
              <a:gd name="connsiteY118" fmla="*/ 1199902 h 1545142"/>
              <a:gd name="connsiteX119" fmla="*/ 749889 w 881316"/>
              <a:gd name="connsiteY119" fmla="*/ 1199902 h 1545142"/>
              <a:gd name="connsiteX120" fmla="*/ 749889 w 881316"/>
              <a:gd name="connsiteY120" fmla="*/ 1300702 h 1545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881316" h="1545142">
                <a:moveTo>
                  <a:pt x="879719" y="1523571"/>
                </a:moveTo>
                <a:lnTo>
                  <a:pt x="780129" y="1312395"/>
                </a:lnTo>
                <a:lnTo>
                  <a:pt x="780129" y="1184077"/>
                </a:lnTo>
                <a:cubicBezTo>
                  <a:pt x="780129" y="1183371"/>
                  <a:pt x="780129" y="1182716"/>
                  <a:pt x="780129" y="1182061"/>
                </a:cubicBezTo>
                <a:lnTo>
                  <a:pt x="780129" y="1181254"/>
                </a:lnTo>
                <a:cubicBezTo>
                  <a:pt x="779943" y="1180372"/>
                  <a:pt x="779675" y="1179511"/>
                  <a:pt x="779322" y="1178684"/>
                </a:cubicBezTo>
                <a:cubicBezTo>
                  <a:pt x="779272" y="1178503"/>
                  <a:pt x="779187" y="1178331"/>
                  <a:pt x="779071" y="1178180"/>
                </a:cubicBezTo>
                <a:cubicBezTo>
                  <a:pt x="778783" y="1177515"/>
                  <a:pt x="778446" y="1176875"/>
                  <a:pt x="778062" y="1176265"/>
                </a:cubicBezTo>
                <a:lnTo>
                  <a:pt x="777508" y="1175509"/>
                </a:lnTo>
                <a:lnTo>
                  <a:pt x="776349" y="1174148"/>
                </a:lnTo>
                <a:lnTo>
                  <a:pt x="775643" y="1173442"/>
                </a:lnTo>
                <a:cubicBezTo>
                  <a:pt x="775240" y="1173049"/>
                  <a:pt x="774802" y="1172692"/>
                  <a:pt x="774333" y="1172384"/>
                </a:cubicBezTo>
                <a:lnTo>
                  <a:pt x="773426" y="1171729"/>
                </a:lnTo>
                <a:lnTo>
                  <a:pt x="772972" y="1171426"/>
                </a:lnTo>
                <a:cubicBezTo>
                  <a:pt x="614313" y="1079648"/>
                  <a:pt x="598588" y="588248"/>
                  <a:pt x="597933" y="565417"/>
                </a:cubicBezTo>
                <a:cubicBezTo>
                  <a:pt x="598790" y="556546"/>
                  <a:pt x="609323" y="458518"/>
                  <a:pt x="664814" y="409933"/>
                </a:cubicBezTo>
                <a:cubicBezTo>
                  <a:pt x="671104" y="404439"/>
                  <a:pt x="671754" y="394888"/>
                  <a:pt x="666260" y="388598"/>
                </a:cubicBezTo>
                <a:cubicBezTo>
                  <a:pt x="663357" y="385272"/>
                  <a:pt x="659149" y="383382"/>
                  <a:pt x="654734" y="383422"/>
                </a:cubicBezTo>
                <a:lnTo>
                  <a:pt x="539973" y="383422"/>
                </a:lnTo>
                <a:cubicBezTo>
                  <a:pt x="524667" y="366982"/>
                  <a:pt x="513432" y="347185"/>
                  <a:pt x="507162" y="325614"/>
                </a:cubicBezTo>
                <a:cubicBezTo>
                  <a:pt x="530654" y="332352"/>
                  <a:pt x="552003" y="345043"/>
                  <a:pt x="569155" y="362456"/>
                </a:cubicBezTo>
                <a:cubicBezTo>
                  <a:pt x="573408" y="366926"/>
                  <a:pt x="579950" y="368363"/>
                  <a:pt x="585686" y="366085"/>
                </a:cubicBezTo>
                <a:cubicBezTo>
                  <a:pt x="591441" y="363792"/>
                  <a:pt x="595216" y="358217"/>
                  <a:pt x="595211" y="352023"/>
                </a:cubicBezTo>
                <a:lnTo>
                  <a:pt x="595211" y="166047"/>
                </a:lnTo>
                <a:cubicBezTo>
                  <a:pt x="595206" y="157696"/>
                  <a:pt x="588432" y="150932"/>
                  <a:pt x="580081" y="150932"/>
                </a:cubicBezTo>
                <a:cubicBezTo>
                  <a:pt x="575954" y="150937"/>
                  <a:pt x="572007" y="152626"/>
                  <a:pt x="569155" y="155614"/>
                </a:cubicBezTo>
                <a:cubicBezTo>
                  <a:pt x="552029" y="173058"/>
                  <a:pt x="530669" y="185754"/>
                  <a:pt x="507162" y="192457"/>
                </a:cubicBezTo>
                <a:cubicBezTo>
                  <a:pt x="513876" y="168970"/>
                  <a:pt x="526572" y="147626"/>
                  <a:pt x="544005" y="130515"/>
                </a:cubicBezTo>
                <a:cubicBezTo>
                  <a:pt x="550073" y="124780"/>
                  <a:pt x="550340" y="115209"/>
                  <a:pt x="544605" y="109141"/>
                </a:cubicBezTo>
                <a:cubicBezTo>
                  <a:pt x="541737" y="106106"/>
                  <a:pt x="537745" y="104398"/>
                  <a:pt x="533572" y="104408"/>
                </a:cubicBezTo>
                <a:lnTo>
                  <a:pt x="496679" y="104408"/>
                </a:lnTo>
                <a:cubicBezTo>
                  <a:pt x="517177" y="73412"/>
                  <a:pt x="508670" y="31671"/>
                  <a:pt x="477674" y="11171"/>
                </a:cubicBezTo>
                <a:cubicBezTo>
                  <a:pt x="446683" y="-9328"/>
                  <a:pt x="404936" y="-820"/>
                  <a:pt x="384439" y="30174"/>
                </a:cubicBezTo>
                <a:cubicBezTo>
                  <a:pt x="369555" y="52682"/>
                  <a:pt x="369555" y="81904"/>
                  <a:pt x="384439" y="104408"/>
                </a:cubicBezTo>
                <a:lnTo>
                  <a:pt x="347596" y="104408"/>
                </a:lnTo>
                <a:cubicBezTo>
                  <a:pt x="339245" y="104383"/>
                  <a:pt x="332456" y="111131"/>
                  <a:pt x="332431" y="119483"/>
                </a:cubicBezTo>
                <a:cubicBezTo>
                  <a:pt x="332416" y="123656"/>
                  <a:pt x="334129" y="127647"/>
                  <a:pt x="337163" y="130515"/>
                </a:cubicBezTo>
                <a:cubicBezTo>
                  <a:pt x="354597" y="147626"/>
                  <a:pt x="367292" y="168970"/>
                  <a:pt x="374006" y="192457"/>
                </a:cubicBezTo>
                <a:cubicBezTo>
                  <a:pt x="350499" y="185754"/>
                  <a:pt x="329140" y="173058"/>
                  <a:pt x="312014" y="155614"/>
                </a:cubicBezTo>
                <a:cubicBezTo>
                  <a:pt x="306248" y="149576"/>
                  <a:pt x="296677" y="149350"/>
                  <a:pt x="290634" y="155115"/>
                </a:cubicBezTo>
                <a:cubicBezTo>
                  <a:pt x="287650" y="157968"/>
                  <a:pt x="285957" y="161919"/>
                  <a:pt x="285957" y="166047"/>
                </a:cubicBezTo>
                <a:lnTo>
                  <a:pt x="285957" y="352023"/>
                </a:lnTo>
                <a:cubicBezTo>
                  <a:pt x="285952" y="358217"/>
                  <a:pt x="289727" y="363792"/>
                  <a:pt x="295483" y="366085"/>
                </a:cubicBezTo>
                <a:cubicBezTo>
                  <a:pt x="301218" y="368363"/>
                  <a:pt x="307760" y="366926"/>
                  <a:pt x="312014" y="362456"/>
                </a:cubicBezTo>
                <a:cubicBezTo>
                  <a:pt x="329165" y="345043"/>
                  <a:pt x="350514" y="332352"/>
                  <a:pt x="374006" y="325614"/>
                </a:cubicBezTo>
                <a:cubicBezTo>
                  <a:pt x="367736" y="347185"/>
                  <a:pt x="356502" y="366982"/>
                  <a:pt x="341195" y="383422"/>
                </a:cubicBezTo>
                <a:lnTo>
                  <a:pt x="226636" y="383422"/>
                </a:lnTo>
                <a:cubicBezTo>
                  <a:pt x="218285" y="383347"/>
                  <a:pt x="211456" y="390055"/>
                  <a:pt x="211380" y="398406"/>
                </a:cubicBezTo>
                <a:cubicBezTo>
                  <a:pt x="211340" y="402816"/>
                  <a:pt x="213230" y="407030"/>
                  <a:pt x="216556" y="409933"/>
                </a:cubicBezTo>
                <a:cubicBezTo>
                  <a:pt x="271996" y="458518"/>
                  <a:pt x="282580" y="556698"/>
                  <a:pt x="283437" y="565417"/>
                </a:cubicBezTo>
                <a:cubicBezTo>
                  <a:pt x="282782" y="588399"/>
                  <a:pt x="267007" y="1079497"/>
                  <a:pt x="108398" y="1171426"/>
                </a:cubicBezTo>
                <a:lnTo>
                  <a:pt x="107944" y="1171729"/>
                </a:lnTo>
                <a:lnTo>
                  <a:pt x="107037" y="1172384"/>
                </a:lnTo>
                <a:cubicBezTo>
                  <a:pt x="106568" y="1172692"/>
                  <a:pt x="106130" y="1173049"/>
                  <a:pt x="105727" y="1173442"/>
                </a:cubicBezTo>
                <a:lnTo>
                  <a:pt x="105021" y="1174148"/>
                </a:lnTo>
                <a:lnTo>
                  <a:pt x="103862" y="1175509"/>
                </a:lnTo>
                <a:lnTo>
                  <a:pt x="103307" y="1176265"/>
                </a:lnTo>
                <a:cubicBezTo>
                  <a:pt x="102924" y="1176875"/>
                  <a:pt x="102587" y="1177515"/>
                  <a:pt x="102299" y="1178180"/>
                </a:cubicBezTo>
                <a:cubicBezTo>
                  <a:pt x="102274" y="1178346"/>
                  <a:pt x="102274" y="1178518"/>
                  <a:pt x="102299" y="1178684"/>
                </a:cubicBezTo>
                <a:cubicBezTo>
                  <a:pt x="101947" y="1179511"/>
                  <a:pt x="101679" y="1180372"/>
                  <a:pt x="101493" y="1181254"/>
                </a:cubicBezTo>
                <a:lnTo>
                  <a:pt x="101493" y="1182061"/>
                </a:lnTo>
                <a:cubicBezTo>
                  <a:pt x="101493" y="1182716"/>
                  <a:pt x="101493" y="1183371"/>
                  <a:pt x="101493" y="1184077"/>
                </a:cubicBezTo>
                <a:lnTo>
                  <a:pt x="101493" y="1312395"/>
                </a:lnTo>
                <a:lnTo>
                  <a:pt x="1449" y="1523571"/>
                </a:lnTo>
                <a:cubicBezTo>
                  <a:pt x="-2114" y="1531121"/>
                  <a:pt x="1121" y="1540133"/>
                  <a:pt x="8671" y="1543696"/>
                </a:cubicBezTo>
                <a:cubicBezTo>
                  <a:pt x="10687" y="1544649"/>
                  <a:pt x="12880" y="1545142"/>
                  <a:pt x="15107" y="1545142"/>
                </a:cubicBezTo>
                <a:lnTo>
                  <a:pt x="499754" y="1545142"/>
                </a:lnTo>
                <a:lnTo>
                  <a:pt x="499754" y="1514902"/>
                </a:lnTo>
                <a:lnTo>
                  <a:pt x="38947" y="1514902"/>
                </a:lnTo>
                <a:lnTo>
                  <a:pt x="125735" y="1330892"/>
                </a:lnTo>
                <a:lnTo>
                  <a:pt x="755433" y="1330892"/>
                </a:lnTo>
                <a:lnTo>
                  <a:pt x="842222" y="1514902"/>
                </a:lnTo>
                <a:lnTo>
                  <a:pt x="649492" y="1514902"/>
                </a:lnTo>
                <a:lnTo>
                  <a:pt x="649492" y="1545142"/>
                </a:lnTo>
                <a:lnTo>
                  <a:pt x="866212" y="1545142"/>
                </a:lnTo>
                <a:cubicBezTo>
                  <a:pt x="874563" y="1545132"/>
                  <a:pt x="881327" y="1538359"/>
                  <a:pt x="881317" y="1530007"/>
                </a:cubicBezTo>
                <a:cubicBezTo>
                  <a:pt x="881312" y="1527780"/>
                  <a:pt x="880818" y="1525582"/>
                  <a:pt x="879871" y="1523571"/>
                </a:cubicBezTo>
                <a:close/>
                <a:moveTo>
                  <a:pt x="403540" y="67364"/>
                </a:moveTo>
                <a:cubicBezTo>
                  <a:pt x="403540" y="46907"/>
                  <a:pt x="420127" y="30320"/>
                  <a:pt x="440584" y="30320"/>
                </a:cubicBezTo>
                <a:cubicBezTo>
                  <a:pt x="461042" y="30320"/>
                  <a:pt x="477628" y="46907"/>
                  <a:pt x="477628" y="67364"/>
                </a:cubicBezTo>
                <a:cubicBezTo>
                  <a:pt x="477628" y="87821"/>
                  <a:pt x="461042" y="104408"/>
                  <a:pt x="440584" y="104408"/>
                </a:cubicBezTo>
                <a:cubicBezTo>
                  <a:pt x="420137" y="104378"/>
                  <a:pt x="403570" y="87811"/>
                  <a:pt x="403540" y="67364"/>
                </a:cubicBezTo>
                <a:close/>
                <a:moveTo>
                  <a:pt x="404901" y="294718"/>
                </a:moveTo>
                <a:cubicBezTo>
                  <a:pt x="401454" y="291271"/>
                  <a:pt x="396560" y="289693"/>
                  <a:pt x="391747" y="290485"/>
                </a:cubicBezTo>
                <a:cubicBezTo>
                  <a:pt x="364747" y="294683"/>
                  <a:pt x="338963" y="304637"/>
                  <a:pt x="316147" y="319666"/>
                </a:cubicBezTo>
                <a:lnTo>
                  <a:pt x="316147" y="198706"/>
                </a:lnTo>
                <a:cubicBezTo>
                  <a:pt x="338983" y="213695"/>
                  <a:pt x="364757" y="223629"/>
                  <a:pt x="391747" y="227838"/>
                </a:cubicBezTo>
                <a:cubicBezTo>
                  <a:pt x="399987" y="229203"/>
                  <a:pt x="407769" y="223629"/>
                  <a:pt x="409134" y="215394"/>
                </a:cubicBezTo>
                <a:cubicBezTo>
                  <a:pt x="409407" y="213756"/>
                  <a:pt x="409407" y="212088"/>
                  <a:pt x="409134" y="210450"/>
                </a:cubicBezTo>
                <a:cubicBezTo>
                  <a:pt x="404926" y="183450"/>
                  <a:pt x="394977" y="157671"/>
                  <a:pt x="379953" y="134850"/>
                </a:cubicBezTo>
                <a:lnTo>
                  <a:pt x="501064" y="134850"/>
                </a:lnTo>
                <a:cubicBezTo>
                  <a:pt x="486040" y="157671"/>
                  <a:pt x="476091" y="183450"/>
                  <a:pt x="471882" y="210450"/>
                </a:cubicBezTo>
                <a:cubicBezTo>
                  <a:pt x="470517" y="218690"/>
                  <a:pt x="476091" y="226472"/>
                  <a:pt x="484326" y="227838"/>
                </a:cubicBezTo>
                <a:cubicBezTo>
                  <a:pt x="485964" y="228110"/>
                  <a:pt x="487632" y="228110"/>
                  <a:pt x="489271" y="227838"/>
                </a:cubicBezTo>
                <a:cubicBezTo>
                  <a:pt x="516260" y="223629"/>
                  <a:pt x="542034" y="213695"/>
                  <a:pt x="564871" y="198706"/>
                </a:cubicBezTo>
                <a:lnTo>
                  <a:pt x="564871" y="319666"/>
                </a:lnTo>
                <a:cubicBezTo>
                  <a:pt x="542054" y="304637"/>
                  <a:pt x="516270" y="294683"/>
                  <a:pt x="489271" y="290485"/>
                </a:cubicBezTo>
                <a:cubicBezTo>
                  <a:pt x="481035" y="289114"/>
                  <a:pt x="473243" y="294683"/>
                  <a:pt x="471878" y="302918"/>
                </a:cubicBezTo>
                <a:cubicBezTo>
                  <a:pt x="471600" y="304577"/>
                  <a:pt x="471600" y="306265"/>
                  <a:pt x="471882" y="307923"/>
                </a:cubicBezTo>
                <a:cubicBezTo>
                  <a:pt x="476161" y="334892"/>
                  <a:pt x="486085" y="360657"/>
                  <a:pt x="501014" y="383523"/>
                </a:cubicBezTo>
                <a:lnTo>
                  <a:pt x="380104" y="383523"/>
                </a:lnTo>
                <a:cubicBezTo>
                  <a:pt x="395033" y="360657"/>
                  <a:pt x="404956" y="334892"/>
                  <a:pt x="409235" y="307923"/>
                </a:cubicBezTo>
                <a:cubicBezTo>
                  <a:pt x="410017" y="303080"/>
                  <a:pt x="408404" y="298156"/>
                  <a:pt x="404901" y="294718"/>
                </a:cubicBezTo>
                <a:close/>
                <a:moveTo>
                  <a:pt x="347596" y="413662"/>
                </a:moveTo>
                <a:lnTo>
                  <a:pt x="620260" y="413662"/>
                </a:lnTo>
                <a:cubicBezTo>
                  <a:pt x="584980" y="460887"/>
                  <a:pt x="572884" y="522476"/>
                  <a:pt x="569003" y="549742"/>
                </a:cubicBezTo>
                <a:lnTo>
                  <a:pt x="311963" y="549742"/>
                </a:lnTo>
                <a:cubicBezTo>
                  <a:pt x="308083" y="522426"/>
                  <a:pt x="295835" y="460837"/>
                  <a:pt x="260707" y="413662"/>
                </a:cubicBezTo>
                <a:close/>
                <a:moveTo>
                  <a:pt x="313374" y="579982"/>
                </a:moveTo>
                <a:lnTo>
                  <a:pt x="567794" y="579982"/>
                </a:lnTo>
                <a:cubicBezTo>
                  <a:pt x="568247" y="590768"/>
                  <a:pt x="568953" y="606745"/>
                  <a:pt x="570213" y="626703"/>
                </a:cubicBezTo>
                <a:lnTo>
                  <a:pt x="379751" y="626703"/>
                </a:lnTo>
                <a:lnTo>
                  <a:pt x="379751" y="656943"/>
                </a:lnTo>
                <a:lnTo>
                  <a:pt x="572330" y="656943"/>
                </a:lnTo>
                <a:cubicBezTo>
                  <a:pt x="583216" y="798315"/>
                  <a:pt x="617236" y="1063016"/>
                  <a:pt x="721665" y="1169310"/>
                </a:cubicBezTo>
                <a:lnTo>
                  <a:pt x="159503" y="1169310"/>
                </a:lnTo>
                <a:cubicBezTo>
                  <a:pt x="289384" y="1037413"/>
                  <a:pt x="310300" y="661076"/>
                  <a:pt x="313374" y="580033"/>
                </a:cubicBezTo>
                <a:close/>
                <a:moveTo>
                  <a:pt x="131279" y="1300702"/>
                </a:moveTo>
                <a:lnTo>
                  <a:pt x="131279" y="1199902"/>
                </a:lnTo>
                <a:lnTo>
                  <a:pt x="749889" y="1199902"/>
                </a:lnTo>
                <a:lnTo>
                  <a:pt x="749889" y="1300702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  <p:sp>
        <p:nvSpPr>
          <p:cNvPr id="78" name="Graphic 1">
            <a:extLst>
              <a:ext uri="{FF2B5EF4-FFF2-40B4-BE49-F238E27FC236}">
                <a16:creationId xmlns:a16="http://schemas.microsoft.com/office/drawing/2014/main" id="{D5FF5B10-D1CA-4F10-B3DE-1065544A9D1B}"/>
              </a:ext>
            </a:extLst>
          </p:cNvPr>
          <p:cNvSpPr>
            <a:spLocks noChangeAspect="1"/>
          </p:cNvSpPr>
          <p:nvPr/>
        </p:nvSpPr>
        <p:spPr>
          <a:xfrm>
            <a:off x="8223617" y="5686178"/>
            <a:ext cx="813552" cy="648000"/>
          </a:xfrm>
          <a:custGeom>
            <a:avLst/>
            <a:gdLst>
              <a:gd name="connsiteX0" fmla="*/ 1480349 w 1480348"/>
              <a:gd name="connsiteY0" fmla="*/ 15120 h 1179107"/>
              <a:gd name="connsiteX1" fmla="*/ 1480349 w 1480348"/>
              <a:gd name="connsiteY1" fmla="*/ 1163988 h 1179107"/>
              <a:gd name="connsiteX2" fmla="*/ 1465229 w 1480348"/>
              <a:gd name="connsiteY2" fmla="*/ 1179108 h 1179107"/>
              <a:gd name="connsiteX3" fmla="*/ 1279454 w 1480348"/>
              <a:gd name="connsiteY3" fmla="*/ 1179108 h 1179107"/>
              <a:gd name="connsiteX4" fmla="*/ 1279454 w 1480348"/>
              <a:gd name="connsiteY4" fmla="*/ 1148868 h 1179107"/>
              <a:gd name="connsiteX5" fmla="*/ 1450008 w 1480348"/>
              <a:gd name="connsiteY5" fmla="*/ 1148868 h 1179107"/>
              <a:gd name="connsiteX6" fmla="*/ 1450008 w 1480348"/>
              <a:gd name="connsiteY6" fmla="*/ 30240 h 1179107"/>
              <a:gd name="connsiteX7" fmla="*/ 30240 w 1480348"/>
              <a:gd name="connsiteY7" fmla="*/ 30240 h 1179107"/>
              <a:gd name="connsiteX8" fmla="*/ 30240 w 1480348"/>
              <a:gd name="connsiteY8" fmla="*/ 1148868 h 1179107"/>
              <a:gd name="connsiteX9" fmla="*/ 1139645 w 1480348"/>
              <a:gd name="connsiteY9" fmla="*/ 1148868 h 1179107"/>
              <a:gd name="connsiteX10" fmla="*/ 1139645 w 1480348"/>
              <a:gd name="connsiteY10" fmla="*/ 1179108 h 1179107"/>
              <a:gd name="connsiteX11" fmla="*/ 15120 w 1480348"/>
              <a:gd name="connsiteY11" fmla="*/ 1179108 h 1179107"/>
              <a:gd name="connsiteX12" fmla="*/ 0 w 1480348"/>
              <a:gd name="connsiteY12" fmla="*/ 1163988 h 1179107"/>
              <a:gd name="connsiteX13" fmla="*/ 0 w 1480348"/>
              <a:gd name="connsiteY13" fmla="*/ 15120 h 1179107"/>
              <a:gd name="connsiteX14" fmla="*/ 15120 w 1480348"/>
              <a:gd name="connsiteY14" fmla="*/ 0 h 1179107"/>
              <a:gd name="connsiteX15" fmla="*/ 1465229 w 1480348"/>
              <a:gd name="connsiteY15" fmla="*/ 0 h 1179107"/>
              <a:gd name="connsiteX16" fmla="*/ 1480349 w 1480348"/>
              <a:gd name="connsiteY16" fmla="*/ 15120 h 1179107"/>
              <a:gd name="connsiteX17" fmla="*/ 526680 w 1480348"/>
              <a:gd name="connsiteY17" fmla="*/ 431676 h 1179107"/>
              <a:gd name="connsiteX18" fmla="*/ 388937 w 1480348"/>
              <a:gd name="connsiteY18" fmla="*/ 871668 h 1179107"/>
              <a:gd name="connsiteX19" fmla="*/ 480211 w 1480348"/>
              <a:gd name="connsiteY19" fmla="*/ 901908 h 1179107"/>
              <a:gd name="connsiteX20" fmla="*/ 470736 w 1480348"/>
              <a:gd name="connsiteY20" fmla="*/ 930636 h 1179107"/>
              <a:gd name="connsiteX21" fmla="*/ 344333 w 1480348"/>
              <a:gd name="connsiteY21" fmla="*/ 888905 h 1179107"/>
              <a:gd name="connsiteX22" fmla="*/ 334706 w 1480348"/>
              <a:gd name="connsiteY22" fmla="*/ 869854 h 1179107"/>
              <a:gd name="connsiteX23" fmla="*/ 376438 w 1480348"/>
              <a:gd name="connsiteY23" fmla="*/ 743400 h 1179107"/>
              <a:gd name="connsiteX24" fmla="*/ 405115 w 1480348"/>
              <a:gd name="connsiteY24" fmla="*/ 752875 h 1179107"/>
              <a:gd name="connsiteX25" fmla="*/ 374875 w 1480348"/>
              <a:gd name="connsiteY25" fmla="*/ 844956 h 1179107"/>
              <a:gd name="connsiteX26" fmla="*/ 501934 w 1480348"/>
              <a:gd name="connsiteY26" fmla="*/ 450374 h 1179107"/>
              <a:gd name="connsiteX27" fmla="*/ 348138 w 1480348"/>
              <a:gd name="connsiteY27" fmla="*/ 406451 h 1179107"/>
              <a:gd name="connsiteX28" fmla="*/ 392062 w 1480348"/>
              <a:gd name="connsiteY28" fmla="*/ 252655 h 1179107"/>
              <a:gd name="connsiteX29" fmla="*/ 545857 w 1480348"/>
              <a:gd name="connsiteY29" fmla="*/ 296579 h 1179107"/>
              <a:gd name="connsiteX30" fmla="*/ 526781 w 1480348"/>
              <a:gd name="connsiteY30" fmla="*/ 431676 h 1179107"/>
              <a:gd name="connsiteX31" fmla="*/ 446947 w 1480348"/>
              <a:gd name="connsiteY31" fmla="*/ 434398 h 1179107"/>
              <a:gd name="connsiteX32" fmla="*/ 529704 w 1480348"/>
              <a:gd name="connsiteY32" fmla="*/ 351641 h 1179107"/>
              <a:gd name="connsiteX33" fmla="*/ 446947 w 1480348"/>
              <a:gd name="connsiteY33" fmla="*/ 268884 h 1179107"/>
              <a:gd name="connsiteX34" fmla="*/ 364190 w 1480348"/>
              <a:gd name="connsiteY34" fmla="*/ 351641 h 1179107"/>
              <a:gd name="connsiteX35" fmla="*/ 446947 w 1480348"/>
              <a:gd name="connsiteY35" fmla="*/ 434398 h 1179107"/>
              <a:gd name="connsiteX36" fmla="*/ 1231373 w 1480348"/>
              <a:gd name="connsiteY36" fmla="*/ 559188 h 1179107"/>
              <a:gd name="connsiteX37" fmla="*/ 1203804 w 1480348"/>
              <a:gd name="connsiteY37" fmla="*/ 562615 h 1179107"/>
              <a:gd name="connsiteX38" fmla="*/ 1090938 w 1480348"/>
              <a:gd name="connsiteY38" fmla="*/ 449387 h 1179107"/>
              <a:gd name="connsiteX39" fmla="*/ 1107137 w 1480348"/>
              <a:gd name="connsiteY39" fmla="*/ 391255 h 1179107"/>
              <a:gd name="connsiteX40" fmla="*/ 1107137 w 1480348"/>
              <a:gd name="connsiteY40" fmla="*/ 391255 h 1179107"/>
              <a:gd name="connsiteX41" fmla="*/ 1262243 w 1480348"/>
              <a:gd name="connsiteY41" fmla="*/ 352795 h 1179107"/>
              <a:gd name="connsiteX42" fmla="*/ 1300703 w 1480348"/>
              <a:gd name="connsiteY42" fmla="*/ 507901 h 1179107"/>
              <a:gd name="connsiteX43" fmla="*/ 1231373 w 1480348"/>
              <a:gd name="connsiteY43" fmla="*/ 559188 h 1179107"/>
              <a:gd name="connsiteX44" fmla="*/ 1246493 w 1480348"/>
              <a:gd name="connsiteY44" fmla="*/ 378605 h 1179107"/>
              <a:gd name="connsiteX45" fmla="*/ 1204056 w 1480348"/>
              <a:gd name="connsiteY45" fmla="*/ 366761 h 1179107"/>
              <a:gd name="connsiteX46" fmla="*/ 1183896 w 1480348"/>
              <a:gd name="connsiteY46" fmla="*/ 369230 h 1179107"/>
              <a:gd name="connsiteX47" fmla="*/ 1132992 w 1480348"/>
              <a:gd name="connsiteY47" fmla="*/ 406930 h 1179107"/>
              <a:gd name="connsiteX48" fmla="*/ 1132992 w 1480348"/>
              <a:gd name="connsiteY48" fmla="*/ 406930 h 1179107"/>
              <a:gd name="connsiteX49" fmla="*/ 1161312 w 1480348"/>
              <a:gd name="connsiteY49" fmla="*/ 520486 h 1179107"/>
              <a:gd name="connsiteX50" fmla="*/ 1274873 w 1480348"/>
              <a:gd name="connsiteY50" fmla="*/ 492166 h 1179107"/>
              <a:gd name="connsiteX51" fmla="*/ 1246548 w 1480348"/>
              <a:gd name="connsiteY51" fmla="*/ 378610 h 1179107"/>
              <a:gd name="connsiteX52" fmla="*/ 1246543 w 1480348"/>
              <a:gd name="connsiteY52" fmla="*/ 378605 h 1179107"/>
              <a:gd name="connsiteX53" fmla="*/ 953467 w 1480348"/>
              <a:gd name="connsiteY53" fmla="*/ 532073 h 1179107"/>
              <a:gd name="connsiteX54" fmla="*/ 1026900 w 1480348"/>
              <a:gd name="connsiteY54" fmla="*/ 468770 h 1179107"/>
              <a:gd name="connsiteX55" fmla="*/ 714974 w 1480348"/>
              <a:gd name="connsiteY55" fmla="*/ 741636 h 1179107"/>
              <a:gd name="connsiteX56" fmla="*/ 823884 w 1480348"/>
              <a:gd name="connsiteY56" fmla="*/ 858483 h 1179107"/>
              <a:gd name="connsiteX57" fmla="*/ 707036 w 1480348"/>
              <a:gd name="connsiteY57" fmla="*/ 967388 h 1179107"/>
              <a:gd name="connsiteX58" fmla="*/ 598127 w 1480348"/>
              <a:gd name="connsiteY58" fmla="*/ 850545 h 1179107"/>
              <a:gd name="connsiteX59" fmla="*/ 614174 w 1480348"/>
              <a:gd name="connsiteY59" fmla="*/ 796370 h 1179107"/>
              <a:gd name="connsiteX60" fmla="*/ 614174 w 1480348"/>
              <a:gd name="connsiteY60" fmla="*/ 796370 h 1179107"/>
              <a:gd name="connsiteX61" fmla="*/ 683676 w 1480348"/>
              <a:gd name="connsiteY61" fmla="*/ 744862 h 1179107"/>
              <a:gd name="connsiteX62" fmla="*/ 683928 w 1480348"/>
              <a:gd name="connsiteY62" fmla="*/ 744862 h 1179107"/>
              <a:gd name="connsiteX63" fmla="*/ 1028614 w 1480348"/>
              <a:gd name="connsiteY63" fmla="*/ 438581 h 1179107"/>
              <a:gd name="connsiteX64" fmla="*/ 965916 w 1480348"/>
              <a:gd name="connsiteY64" fmla="*/ 365652 h 1179107"/>
              <a:gd name="connsiteX65" fmla="*/ 988798 w 1480348"/>
              <a:gd name="connsiteY65" fmla="*/ 345946 h 1179107"/>
              <a:gd name="connsiteX66" fmla="*/ 1075738 w 1480348"/>
              <a:gd name="connsiteY66" fmla="*/ 446746 h 1179107"/>
              <a:gd name="connsiteX67" fmla="*/ 1074125 w 1480348"/>
              <a:gd name="connsiteY67" fmla="*/ 468065 h 1179107"/>
              <a:gd name="connsiteX68" fmla="*/ 973325 w 1480348"/>
              <a:gd name="connsiteY68" fmla="*/ 555005 h 1179107"/>
              <a:gd name="connsiteX69" fmla="*/ 753682 w 1480348"/>
              <a:gd name="connsiteY69" fmla="*/ 783569 h 1179107"/>
              <a:gd name="connsiteX70" fmla="*/ 711194 w 1480348"/>
              <a:gd name="connsiteY70" fmla="*/ 771725 h 1179107"/>
              <a:gd name="connsiteX71" fmla="*/ 640080 w 1480348"/>
              <a:gd name="connsiteY71" fmla="*/ 812045 h 1179107"/>
              <a:gd name="connsiteX72" fmla="*/ 640080 w 1480348"/>
              <a:gd name="connsiteY72" fmla="*/ 812045 h 1179107"/>
              <a:gd name="connsiteX73" fmla="*/ 668496 w 1480348"/>
              <a:gd name="connsiteY73" fmla="*/ 925581 h 1179107"/>
              <a:gd name="connsiteX74" fmla="*/ 782032 w 1480348"/>
              <a:gd name="connsiteY74" fmla="*/ 897160 h 1179107"/>
              <a:gd name="connsiteX75" fmla="*/ 753682 w 1480348"/>
              <a:gd name="connsiteY75" fmla="*/ 783670 h 1179107"/>
              <a:gd name="connsiteX76" fmla="*/ 292874 w 1480348"/>
              <a:gd name="connsiteY76" fmla="*/ 571889 h 1179107"/>
              <a:gd name="connsiteX77" fmla="*/ 241214 w 1480348"/>
              <a:gd name="connsiteY77" fmla="*/ 623750 h 1179107"/>
              <a:gd name="connsiteX78" fmla="*/ 189302 w 1480348"/>
              <a:gd name="connsiteY78" fmla="*/ 571838 h 1179107"/>
              <a:gd name="connsiteX79" fmla="*/ 167882 w 1480348"/>
              <a:gd name="connsiteY79" fmla="*/ 593208 h 1179107"/>
              <a:gd name="connsiteX80" fmla="*/ 219845 w 1480348"/>
              <a:gd name="connsiteY80" fmla="*/ 645120 h 1179107"/>
              <a:gd name="connsiteX81" fmla="*/ 167882 w 1480348"/>
              <a:gd name="connsiteY81" fmla="*/ 697032 h 1179107"/>
              <a:gd name="connsiteX82" fmla="*/ 189302 w 1480348"/>
              <a:gd name="connsiteY82" fmla="*/ 718402 h 1179107"/>
              <a:gd name="connsiteX83" fmla="*/ 241214 w 1480348"/>
              <a:gd name="connsiteY83" fmla="*/ 666490 h 1179107"/>
              <a:gd name="connsiteX84" fmla="*/ 293126 w 1480348"/>
              <a:gd name="connsiteY84" fmla="*/ 718402 h 1179107"/>
              <a:gd name="connsiteX85" fmla="*/ 314496 w 1480348"/>
              <a:gd name="connsiteY85" fmla="*/ 697032 h 1179107"/>
              <a:gd name="connsiteX86" fmla="*/ 262584 w 1480348"/>
              <a:gd name="connsiteY86" fmla="*/ 645120 h 1179107"/>
              <a:gd name="connsiteX87" fmla="*/ 314496 w 1480348"/>
              <a:gd name="connsiteY87" fmla="*/ 593208 h 1179107"/>
              <a:gd name="connsiteX88" fmla="*/ 678233 w 1480348"/>
              <a:gd name="connsiteY88" fmla="*/ 362376 h 1179107"/>
              <a:gd name="connsiteX89" fmla="*/ 730145 w 1480348"/>
              <a:gd name="connsiteY89" fmla="*/ 310464 h 1179107"/>
              <a:gd name="connsiteX90" fmla="*/ 782107 w 1480348"/>
              <a:gd name="connsiteY90" fmla="*/ 362376 h 1179107"/>
              <a:gd name="connsiteX91" fmla="*/ 803477 w 1480348"/>
              <a:gd name="connsiteY91" fmla="*/ 341006 h 1179107"/>
              <a:gd name="connsiteX92" fmla="*/ 751565 w 1480348"/>
              <a:gd name="connsiteY92" fmla="*/ 289094 h 1179107"/>
              <a:gd name="connsiteX93" fmla="*/ 803477 w 1480348"/>
              <a:gd name="connsiteY93" fmla="*/ 237182 h 1179107"/>
              <a:gd name="connsiteX94" fmla="*/ 782107 w 1480348"/>
              <a:gd name="connsiteY94" fmla="*/ 215762 h 1179107"/>
              <a:gd name="connsiteX95" fmla="*/ 730094 w 1480348"/>
              <a:gd name="connsiteY95" fmla="*/ 267624 h 1179107"/>
              <a:gd name="connsiteX96" fmla="*/ 678182 w 1480348"/>
              <a:gd name="connsiteY96" fmla="*/ 215712 h 1179107"/>
              <a:gd name="connsiteX97" fmla="*/ 656813 w 1480348"/>
              <a:gd name="connsiteY97" fmla="*/ 237132 h 1179107"/>
              <a:gd name="connsiteX98" fmla="*/ 708725 w 1480348"/>
              <a:gd name="connsiteY98" fmla="*/ 289044 h 1179107"/>
              <a:gd name="connsiteX99" fmla="*/ 656813 w 1480348"/>
              <a:gd name="connsiteY99" fmla="*/ 340956 h 1179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1480348" h="1179107">
                <a:moveTo>
                  <a:pt x="1480349" y="15120"/>
                </a:moveTo>
                <a:lnTo>
                  <a:pt x="1480349" y="1163988"/>
                </a:lnTo>
                <a:cubicBezTo>
                  <a:pt x="1480349" y="1172339"/>
                  <a:pt x="1473580" y="1179108"/>
                  <a:pt x="1465229" y="1179108"/>
                </a:cubicBezTo>
                <a:lnTo>
                  <a:pt x="1279454" y="1179108"/>
                </a:lnTo>
                <a:lnTo>
                  <a:pt x="1279454" y="1148868"/>
                </a:lnTo>
                <a:lnTo>
                  <a:pt x="1450008" y="1148868"/>
                </a:lnTo>
                <a:lnTo>
                  <a:pt x="1450008" y="30240"/>
                </a:lnTo>
                <a:lnTo>
                  <a:pt x="30240" y="30240"/>
                </a:lnTo>
                <a:lnTo>
                  <a:pt x="30240" y="1148868"/>
                </a:lnTo>
                <a:lnTo>
                  <a:pt x="1139645" y="1148868"/>
                </a:lnTo>
                <a:lnTo>
                  <a:pt x="1139645" y="1179108"/>
                </a:lnTo>
                <a:lnTo>
                  <a:pt x="15120" y="1179108"/>
                </a:lnTo>
                <a:cubicBezTo>
                  <a:pt x="6769" y="1179108"/>
                  <a:pt x="0" y="1172339"/>
                  <a:pt x="0" y="1163988"/>
                </a:cubicBezTo>
                <a:lnTo>
                  <a:pt x="0" y="15120"/>
                </a:lnTo>
                <a:cubicBezTo>
                  <a:pt x="0" y="6769"/>
                  <a:pt x="6769" y="0"/>
                  <a:pt x="15120" y="0"/>
                </a:cubicBezTo>
                <a:lnTo>
                  <a:pt x="1465229" y="0"/>
                </a:lnTo>
                <a:cubicBezTo>
                  <a:pt x="1473580" y="0"/>
                  <a:pt x="1480349" y="6769"/>
                  <a:pt x="1480349" y="15120"/>
                </a:cubicBezTo>
                <a:close/>
                <a:moveTo>
                  <a:pt x="526680" y="431676"/>
                </a:moveTo>
                <a:cubicBezTo>
                  <a:pt x="599306" y="592029"/>
                  <a:pt x="540036" y="781351"/>
                  <a:pt x="388937" y="871668"/>
                </a:cubicBezTo>
                <a:lnTo>
                  <a:pt x="480211" y="901908"/>
                </a:lnTo>
                <a:lnTo>
                  <a:pt x="470736" y="930636"/>
                </a:lnTo>
                <a:lnTo>
                  <a:pt x="344333" y="888905"/>
                </a:lnTo>
                <a:cubicBezTo>
                  <a:pt x="336425" y="886289"/>
                  <a:pt x="332121" y="877771"/>
                  <a:pt x="334706" y="869854"/>
                </a:cubicBezTo>
                <a:lnTo>
                  <a:pt x="376438" y="743400"/>
                </a:lnTo>
                <a:lnTo>
                  <a:pt x="405115" y="752875"/>
                </a:lnTo>
                <a:lnTo>
                  <a:pt x="374875" y="844956"/>
                </a:lnTo>
                <a:cubicBezTo>
                  <a:pt x="509685" y="763505"/>
                  <a:pt x="563885" y="595184"/>
                  <a:pt x="501934" y="450374"/>
                </a:cubicBezTo>
                <a:cubicBezTo>
                  <a:pt x="447335" y="480715"/>
                  <a:pt x="378479" y="461049"/>
                  <a:pt x="348138" y="406451"/>
                </a:cubicBezTo>
                <a:cubicBezTo>
                  <a:pt x="317797" y="351852"/>
                  <a:pt x="337463" y="282996"/>
                  <a:pt x="392062" y="252655"/>
                </a:cubicBezTo>
                <a:cubicBezTo>
                  <a:pt x="446660" y="222314"/>
                  <a:pt x="515516" y="241980"/>
                  <a:pt x="545857" y="296579"/>
                </a:cubicBezTo>
                <a:cubicBezTo>
                  <a:pt x="570437" y="340810"/>
                  <a:pt x="562645" y="395983"/>
                  <a:pt x="526781" y="431676"/>
                </a:cubicBezTo>
                <a:close/>
                <a:moveTo>
                  <a:pt x="446947" y="434398"/>
                </a:moveTo>
                <a:cubicBezTo>
                  <a:pt x="492655" y="434398"/>
                  <a:pt x="529704" y="397349"/>
                  <a:pt x="529704" y="351641"/>
                </a:cubicBezTo>
                <a:cubicBezTo>
                  <a:pt x="529704" y="305933"/>
                  <a:pt x="492655" y="268884"/>
                  <a:pt x="446947" y="268884"/>
                </a:cubicBezTo>
                <a:cubicBezTo>
                  <a:pt x="401239" y="268884"/>
                  <a:pt x="364190" y="305933"/>
                  <a:pt x="364190" y="351641"/>
                </a:cubicBezTo>
                <a:cubicBezTo>
                  <a:pt x="364246" y="397323"/>
                  <a:pt x="401265" y="434342"/>
                  <a:pt x="446947" y="434398"/>
                </a:cubicBezTo>
                <a:close/>
                <a:moveTo>
                  <a:pt x="1231373" y="559188"/>
                </a:moveTo>
                <a:cubicBezTo>
                  <a:pt x="1222356" y="561446"/>
                  <a:pt x="1213098" y="562595"/>
                  <a:pt x="1203804" y="562615"/>
                </a:cubicBezTo>
                <a:cubicBezTo>
                  <a:pt x="1141368" y="562514"/>
                  <a:pt x="1090837" y="511822"/>
                  <a:pt x="1090938" y="449387"/>
                </a:cubicBezTo>
                <a:cubicBezTo>
                  <a:pt x="1090968" y="428899"/>
                  <a:pt x="1096568" y="408804"/>
                  <a:pt x="1107137" y="391255"/>
                </a:cubicBezTo>
                <a:lnTo>
                  <a:pt x="1107137" y="391255"/>
                </a:lnTo>
                <a:cubicBezTo>
                  <a:pt x="1139347" y="337806"/>
                  <a:pt x="1208789" y="320584"/>
                  <a:pt x="1262243" y="352795"/>
                </a:cubicBezTo>
                <a:cubicBezTo>
                  <a:pt x="1315692" y="385006"/>
                  <a:pt x="1332914" y="454447"/>
                  <a:pt x="1300703" y="507901"/>
                </a:cubicBezTo>
                <a:cubicBezTo>
                  <a:pt x="1285281" y="533489"/>
                  <a:pt x="1260353" y="551930"/>
                  <a:pt x="1231373" y="559188"/>
                </a:cubicBezTo>
                <a:close/>
                <a:moveTo>
                  <a:pt x="1246493" y="378605"/>
                </a:moveTo>
                <a:cubicBezTo>
                  <a:pt x="1233696" y="370848"/>
                  <a:pt x="1219020" y="366751"/>
                  <a:pt x="1204056" y="366761"/>
                </a:cubicBezTo>
                <a:cubicBezTo>
                  <a:pt x="1197262" y="366761"/>
                  <a:pt x="1190488" y="367592"/>
                  <a:pt x="1183896" y="369230"/>
                </a:cubicBezTo>
                <a:cubicBezTo>
                  <a:pt x="1162577" y="374502"/>
                  <a:pt x="1144251" y="388075"/>
                  <a:pt x="1132992" y="406930"/>
                </a:cubicBezTo>
                <a:lnTo>
                  <a:pt x="1132992" y="406930"/>
                </a:lnTo>
                <a:cubicBezTo>
                  <a:pt x="1109455" y="446111"/>
                  <a:pt x="1122136" y="496949"/>
                  <a:pt x="1161312" y="520486"/>
                </a:cubicBezTo>
                <a:cubicBezTo>
                  <a:pt x="1200493" y="544023"/>
                  <a:pt x="1251331" y="531347"/>
                  <a:pt x="1274873" y="492166"/>
                </a:cubicBezTo>
                <a:cubicBezTo>
                  <a:pt x="1298410" y="452985"/>
                  <a:pt x="1285729" y="402147"/>
                  <a:pt x="1246548" y="378610"/>
                </a:cubicBezTo>
                <a:cubicBezTo>
                  <a:pt x="1246548" y="378605"/>
                  <a:pt x="1246543" y="378605"/>
                  <a:pt x="1246543" y="378605"/>
                </a:cubicBezTo>
                <a:close/>
                <a:moveTo>
                  <a:pt x="953467" y="532073"/>
                </a:moveTo>
                <a:lnTo>
                  <a:pt x="1026900" y="468770"/>
                </a:lnTo>
                <a:cubicBezTo>
                  <a:pt x="869561" y="469567"/>
                  <a:pt x="736692" y="585804"/>
                  <a:pt x="714974" y="741636"/>
                </a:cubicBezTo>
                <a:cubicBezTo>
                  <a:pt x="777314" y="743828"/>
                  <a:pt x="826076" y="796139"/>
                  <a:pt x="823884" y="858483"/>
                </a:cubicBezTo>
                <a:cubicBezTo>
                  <a:pt x="821691" y="920823"/>
                  <a:pt x="769376" y="969580"/>
                  <a:pt x="707036" y="967388"/>
                </a:cubicBezTo>
                <a:cubicBezTo>
                  <a:pt x="644697" y="965195"/>
                  <a:pt x="595940" y="912885"/>
                  <a:pt x="598127" y="850545"/>
                </a:cubicBezTo>
                <a:cubicBezTo>
                  <a:pt x="598802" y="831419"/>
                  <a:pt x="604321" y="812776"/>
                  <a:pt x="614174" y="796370"/>
                </a:cubicBezTo>
                <a:lnTo>
                  <a:pt x="614174" y="796370"/>
                </a:lnTo>
                <a:cubicBezTo>
                  <a:pt x="629536" y="770611"/>
                  <a:pt x="654560" y="752064"/>
                  <a:pt x="683676" y="744862"/>
                </a:cubicBezTo>
                <a:lnTo>
                  <a:pt x="683928" y="744862"/>
                </a:lnTo>
                <a:cubicBezTo>
                  <a:pt x="704229" y="569974"/>
                  <a:pt x="852551" y="438178"/>
                  <a:pt x="1028614" y="438581"/>
                </a:cubicBezTo>
                <a:lnTo>
                  <a:pt x="965916" y="365652"/>
                </a:lnTo>
                <a:lnTo>
                  <a:pt x="988798" y="345946"/>
                </a:lnTo>
                <a:lnTo>
                  <a:pt x="1075738" y="446746"/>
                </a:lnTo>
                <a:cubicBezTo>
                  <a:pt x="1081176" y="453081"/>
                  <a:pt x="1080455" y="462622"/>
                  <a:pt x="1074125" y="468065"/>
                </a:cubicBezTo>
                <a:lnTo>
                  <a:pt x="973325" y="555005"/>
                </a:lnTo>
                <a:close/>
                <a:moveTo>
                  <a:pt x="753682" y="783569"/>
                </a:moveTo>
                <a:cubicBezTo>
                  <a:pt x="740855" y="775842"/>
                  <a:pt x="726168" y="771745"/>
                  <a:pt x="711194" y="771725"/>
                </a:cubicBezTo>
                <a:cubicBezTo>
                  <a:pt x="682063" y="771780"/>
                  <a:pt x="655089" y="787077"/>
                  <a:pt x="640080" y="812045"/>
                </a:cubicBezTo>
                <a:lnTo>
                  <a:pt x="640080" y="812045"/>
                </a:lnTo>
                <a:cubicBezTo>
                  <a:pt x="616573" y="851241"/>
                  <a:pt x="629300" y="902074"/>
                  <a:pt x="668496" y="925581"/>
                </a:cubicBezTo>
                <a:cubicBezTo>
                  <a:pt x="707697" y="949082"/>
                  <a:pt x="758525" y="936361"/>
                  <a:pt x="782032" y="897160"/>
                </a:cubicBezTo>
                <a:cubicBezTo>
                  <a:pt x="805518" y="857990"/>
                  <a:pt x="792832" y="807196"/>
                  <a:pt x="753682" y="783670"/>
                </a:cubicBezTo>
                <a:close/>
                <a:moveTo>
                  <a:pt x="292874" y="571889"/>
                </a:moveTo>
                <a:lnTo>
                  <a:pt x="241214" y="623750"/>
                </a:lnTo>
                <a:lnTo>
                  <a:pt x="189302" y="571838"/>
                </a:lnTo>
                <a:lnTo>
                  <a:pt x="167882" y="593208"/>
                </a:lnTo>
                <a:lnTo>
                  <a:pt x="219845" y="645120"/>
                </a:lnTo>
                <a:lnTo>
                  <a:pt x="167882" y="697032"/>
                </a:lnTo>
                <a:lnTo>
                  <a:pt x="189302" y="718402"/>
                </a:lnTo>
                <a:lnTo>
                  <a:pt x="241214" y="666490"/>
                </a:lnTo>
                <a:lnTo>
                  <a:pt x="293126" y="718402"/>
                </a:lnTo>
                <a:lnTo>
                  <a:pt x="314496" y="697032"/>
                </a:lnTo>
                <a:lnTo>
                  <a:pt x="262584" y="645120"/>
                </a:lnTo>
                <a:lnTo>
                  <a:pt x="314496" y="593208"/>
                </a:lnTo>
                <a:close/>
                <a:moveTo>
                  <a:pt x="678233" y="362376"/>
                </a:moveTo>
                <a:lnTo>
                  <a:pt x="730145" y="310464"/>
                </a:lnTo>
                <a:lnTo>
                  <a:pt x="782107" y="362376"/>
                </a:lnTo>
                <a:lnTo>
                  <a:pt x="803477" y="341006"/>
                </a:lnTo>
                <a:lnTo>
                  <a:pt x="751565" y="289094"/>
                </a:lnTo>
                <a:lnTo>
                  <a:pt x="803477" y="237182"/>
                </a:lnTo>
                <a:lnTo>
                  <a:pt x="782107" y="215762"/>
                </a:lnTo>
                <a:lnTo>
                  <a:pt x="730094" y="267624"/>
                </a:lnTo>
                <a:lnTo>
                  <a:pt x="678182" y="215712"/>
                </a:lnTo>
                <a:lnTo>
                  <a:pt x="656813" y="237132"/>
                </a:lnTo>
                <a:lnTo>
                  <a:pt x="708725" y="289044"/>
                </a:lnTo>
                <a:lnTo>
                  <a:pt x="656813" y="340956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  <p:sp>
        <p:nvSpPr>
          <p:cNvPr id="79" name="Graphic 1">
            <a:extLst>
              <a:ext uri="{FF2B5EF4-FFF2-40B4-BE49-F238E27FC236}">
                <a16:creationId xmlns:a16="http://schemas.microsoft.com/office/drawing/2014/main" id="{567AE876-FDB7-4BB6-907E-C5F76E179D47}"/>
              </a:ext>
            </a:extLst>
          </p:cNvPr>
          <p:cNvSpPr>
            <a:spLocks noChangeAspect="1"/>
          </p:cNvSpPr>
          <p:nvPr/>
        </p:nvSpPr>
        <p:spPr>
          <a:xfrm>
            <a:off x="9239658" y="5600230"/>
            <a:ext cx="405049" cy="648000"/>
          </a:xfrm>
          <a:custGeom>
            <a:avLst/>
            <a:gdLst>
              <a:gd name="connsiteX0" fmla="*/ 882568 w 899330"/>
              <a:gd name="connsiteY0" fmla="*/ 451521 h 1438756"/>
              <a:gd name="connsiteX1" fmla="*/ 693517 w 899330"/>
              <a:gd name="connsiteY1" fmla="*/ 296289 h 1438756"/>
              <a:gd name="connsiteX2" fmla="*/ 680968 w 899330"/>
              <a:gd name="connsiteY2" fmla="*/ 261009 h 1438756"/>
              <a:gd name="connsiteX3" fmla="*/ 657229 w 899330"/>
              <a:gd name="connsiteY3" fmla="*/ 216506 h 1438756"/>
              <a:gd name="connsiteX4" fmla="*/ 478057 w 899330"/>
              <a:gd name="connsiteY4" fmla="*/ 148416 h 1438756"/>
              <a:gd name="connsiteX5" fmla="*/ 482644 w 899330"/>
              <a:gd name="connsiteY5" fmla="*/ 15612 h 1438756"/>
              <a:gd name="connsiteX6" fmla="*/ 468022 w 899330"/>
              <a:gd name="connsiteY6" fmla="*/ 8 h 1438756"/>
              <a:gd name="connsiteX7" fmla="*/ 456183 w 899330"/>
              <a:gd name="connsiteY7" fmla="*/ 5129 h 1438756"/>
              <a:gd name="connsiteX8" fmla="*/ 225956 w 899330"/>
              <a:gd name="connsiteY8" fmla="*/ 268217 h 1438756"/>
              <a:gd name="connsiteX9" fmla="*/ 207006 w 899330"/>
              <a:gd name="connsiteY9" fmla="*/ 453789 h 1438756"/>
              <a:gd name="connsiteX10" fmla="*/ 296920 w 899330"/>
              <a:gd name="connsiteY10" fmla="*/ 616380 h 1438756"/>
              <a:gd name="connsiteX11" fmla="*/ 296920 w 899330"/>
              <a:gd name="connsiteY11" fmla="*/ 658514 h 1438756"/>
              <a:gd name="connsiteX12" fmla="*/ 179034 w 899330"/>
              <a:gd name="connsiteY12" fmla="*/ 554942 h 1438756"/>
              <a:gd name="connsiteX13" fmla="*/ 157684 w 899330"/>
              <a:gd name="connsiteY13" fmla="*/ 556132 h 1438756"/>
              <a:gd name="connsiteX14" fmla="*/ 153834 w 899330"/>
              <a:gd name="connsiteY14" fmla="*/ 566282 h 1438756"/>
              <a:gd name="connsiteX15" fmla="*/ 153834 w 899330"/>
              <a:gd name="connsiteY15" fmla="*/ 1063025 h 1438756"/>
              <a:gd name="connsiteX16" fmla="*/ 116135 w 899330"/>
              <a:gd name="connsiteY16" fmla="*/ 1063025 h 1438756"/>
              <a:gd name="connsiteX17" fmla="*/ 101015 w 899330"/>
              <a:gd name="connsiteY17" fmla="*/ 1078145 h 1438756"/>
              <a:gd name="connsiteX18" fmla="*/ 101015 w 899330"/>
              <a:gd name="connsiteY18" fmla="*/ 1206009 h 1438756"/>
              <a:gd name="connsiteX19" fmla="*/ 1424 w 899330"/>
              <a:gd name="connsiteY19" fmla="*/ 1417236 h 1438756"/>
              <a:gd name="connsiteX20" fmla="*/ 8722 w 899330"/>
              <a:gd name="connsiteY20" fmla="*/ 1437335 h 1438756"/>
              <a:gd name="connsiteX21" fmla="*/ 15083 w 899330"/>
              <a:gd name="connsiteY21" fmla="*/ 1438757 h 1438756"/>
              <a:gd name="connsiteX22" fmla="*/ 499729 w 899330"/>
              <a:gd name="connsiteY22" fmla="*/ 1438757 h 1438756"/>
              <a:gd name="connsiteX23" fmla="*/ 499729 w 899330"/>
              <a:gd name="connsiteY23" fmla="*/ 1408517 h 1438756"/>
              <a:gd name="connsiteX24" fmla="*/ 38972 w 899330"/>
              <a:gd name="connsiteY24" fmla="*/ 1408517 h 1438756"/>
              <a:gd name="connsiteX25" fmla="*/ 125761 w 899330"/>
              <a:gd name="connsiteY25" fmla="*/ 1224506 h 1438756"/>
              <a:gd name="connsiteX26" fmla="*/ 755459 w 899330"/>
              <a:gd name="connsiteY26" fmla="*/ 1224506 h 1438756"/>
              <a:gd name="connsiteX27" fmla="*/ 842197 w 899330"/>
              <a:gd name="connsiteY27" fmla="*/ 1408517 h 1438756"/>
              <a:gd name="connsiteX28" fmla="*/ 649518 w 899330"/>
              <a:gd name="connsiteY28" fmla="*/ 1408517 h 1438756"/>
              <a:gd name="connsiteX29" fmla="*/ 649518 w 899330"/>
              <a:gd name="connsiteY29" fmla="*/ 1438757 h 1438756"/>
              <a:gd name="connsiteX30" fmla="*/ 866238 w 899330"/>
              <a:gd name="connsiteY30" fmla="*/ 1438757 h 1438756"/>
              <a:gd name="connsiteX31" fmla="*/ 881318 w 899330"/>
              <a:gd name="connsiteY31" fmla="*/ 1423596 h 1438756"/>
              <a:gd name="connsiteX32" fmla="*/ 879896 w 899330"/>
              <a:gd name="connsiteY32" fmla="*/ 1417236 h 1438756"/>
              <a:gd name="connsiteX33" fmla="*/ 780306 w 899330"/>
              <a:gd name="connsiteY33" fmla="*/ 1206009 h 1438756"/>
              <a:gd name="connsiteX34" fmla="*/ 780306 w 899330"/>
              <a:gd name="connsiteY34" fmla="*/ 1078145 h 1438756"/>
              <a:gd name="connsiteX35" fmla="*/ 765186 w 899330"/>
              <a:gd name="connsiteY35" fmla="*/ 1063025 h 1438756"/>
              <a:gd name="connsiteX36" fmla="*/ 722295 w 899330"/>
              <a:gd name="connsiteY36" fmla="*/ 1063025 h 1438756"/>
              <a:gd name="connsiteX37" fmla="*/ 722295 w 899330"/>
              <a:gd name="connsiteY37" fmla="*/ 992465 h 1438756"/>
              <a:gd name="connsiteX38" fmla="*/ 621042 w 899330"/>
              <a:gd name="connsiteY38" fmla="*/ 737995 h 1438756"/>
              <a:gd name="connsiteX39" fmla="*/ 546198 w 899330"/>
              <a:gd name="connsiteY39" fmla="*/ 658968 h 1438756"/>
              <a:gd name="connsiteX40" fmla="*/ 546198 w 899330"/>
              <a:gd name="connsiteY40" fmla="*/ 578328 h 1438756"/>
              <a:gd name="connsiteX41" fmla="*/ 631525 w 899330"/>
              <a:gd name="connsiteY41" fmla="*/ 541737 h 1438756"/>
              <a:gd name="connsiteX42" fmla="*/ 780810 w 899330"/>
              <a:gd name="connsiteY42" fmla="*/ 660732 h 1438756"/>
              <a:gd name="connsiteX43" fmla="*/ 877578 w 899330"/>
              <a:gd name="connsiteY43" fmla="*/ 602066 h 1438756"/>
              <a:gd name="connsiteX44" fmla="*/ 893706 w 899330"/>
              <a:gd name="connsiteY44" fmla="*/ 580898 h 1438756"/>
              <a:gd name="connsiteX45" fmla="*/ 882568 w 899330"/>
              <a:gd name="connsiteY45" fmla="*/ 451521 h 1438756"/>
              <a:gd name="connsiteX46" fmla="*/ 749915 w 899330"/>
              <a:gd name="connsiteY46" fmla="*/ 1194266 h 1438756"/>
              <a:gd name="connsiteX47" fmla="*/ 131305 w 899330"/>
              <a:gd name="connsiteY47" fmla="*/ 1194266 h 1438756"/>
              <a:gd name="connsiteX48" fmla="*/ 131305 w 899330"/>
              <a:gd name="connsiteY48" fmla="*/ 1093466 h 1438756"/>
              <a:gd name="connsiteX49" fmla="*/ 749915 w 899330"/>
              <a:gd name="connsiteY49" fmla="*/ 1093466 h 1438756"/>
              <a:gd name="connsiteX50" fmla="*/ 862962 w 899330"/>
              <a:gd name="connsiteY50" fmla="*/ 575505 h 1438756"/>
              <a:gd name="connsiteX51" fmla="*/ 859182 w 899330"/>
              <a:gd name="connsiteY51" fmla="*/ 577925 h 1438756"/>
              <a:gd name="connsiteX52" fmla="*/ 781515 w 899330"/>
              <a:gd name="connsiteY52" fmla="*/ 630290 h 1438756"/>
              <a:gd name="connsiteX53" fmla="*/ 644528 w 899330"/>
              <a:gd name="connsiteY53" fmla="*/ 511749 h 1438756"/>
              <a:gd name="connsiteX54" fmla="*/ 625427 w 899330"/>
              <a:gd name="connsiteY54" fmla="*/ 509885 h 1438756"/>
              <a:gd name="connsiteX55" fmla="*/ 454823 w 899330"/>
              <a:gd name="connsiteY55" fmla="*/ 550205 h 1438756"/>
              <a:gd name="connsiteX56" fmla="*/ 391520 w 899330"/>
              <a:gd name="connsiteY56" fmla="*/ 475159 h 1438756"/>
              <a:gd name="connsiteX57" fmla="*/ 362742 w 899330"/>
              <a:gd name="connsiteY57" fmla="*/ 484332 h 1438756"/>
              <a:gd name="connsiteX58" fmla="*/ 444894 w 899330"/>
              <a:gd name="connsiteY58" fmla="*/ 578731 h 1438756"/>
              <a:gd name="connsiteX59" fmla="*/ 516059 w 899330"/>
              <a:gd name="connsiteY59" fmla="*/ 584376 h 1438756"/>
              <a:gd name="connsiteX60" fmla="*/ 516059 w 899330"/>
              <a:gd name="connsiteY60" fmla="*/ 665016 h 1438756"/>
              <a:gd name="connsiteX61" fmla="*/ 520191 w 899330"/>
              <a:gd name="connsiteY61" fmla="*/ 675398 h 1438756"/>
              <a:gd name="connsiteX62" fmla="*/ 599168 w 899330"/>
              <a:gd name="connsiteY62" fmla="*/ 759012 h 1438756"/>
              <a:gd name="connsiteX63" fmla="*/ 692005 w 899330"/>
              <a:gd name="connsiteY63" fmla="*/ 992515 h 1438756"/>
              <a:gd name="connsiteX64" fmla="*/ 692005 w 899330"/>
              <a:gd name="connsiteY64" fmla="*/ 1063075 h 1438756"/>
              <a:gd name="connsiteX65" fmla="*/ 184124 w 899330"/>
              <a:gd name="connsiteY65" fmla="*/ 1063075 h 1438756"/>
              <a:gd name="connsiteX66" fmla="*/ 184124 w 899330"/>
              <a:gd name="connsiteY66" fmla="*/ 916915 h 1438756"/>
              <a:gd name="connsiteX67" fmla="*/ 277767 w 899330"/>
              <a:gd name="connsiteY67" fmla="*/ 996396 h 1438756"/>
              <a:gd name="connsiteX68" fmla="*/ 297373 w 899330"/>
              <a:gd name="connsiteY68" fmla="*/ 973313 h 1438756"/>
              <a:gd name="connsiteX69" fmla="*/ 184124 w 899330"/>
              <a:gd name="connsiteY69" fmla="*/ 877250 h 1438756"/>
              <a:gd name="connsiteX70" fmla="*/ 184124 w 899330"/>
              <a:gd name="connsiteY70" fmla="*/ 752712 h 1438756"/>
              <a:gd name="connsiteX71" fmla="*/ 277767 w 899330"/>
              <a:gd name="connsiteY71" fmla="*/ 832193 h 1438756"/>
              <a:gd name="connsiteX72" fmla="*/ 297373 w 899330"/>
              <a:gd name="connsiteY72" fmla="*/ 809160 h 1438756"/>
              <a:gd name="connsiteX73" fmla="*/ 184124 w 899330"/>
              <a:gd name="connsiteY73" fmla="*/ 713047 h 1438756"/>
              <a:gd name="connsiteX74" fmla="*/ 184124 w 899330"/>
              <a:gd name="connsiteY74" fmla="*/ 599697 h 1438756"/>
              <a:gd name="connsiteX75" fmla="*/ 302060 w 899330"/>
              <a:gd name="connsiteY75" fmla="*/ 703471 h 1438756"/>
              <a:gd name="connsiteX76" fmla="*/ 323410 w 899330"/>
              <a:gd name="connsiteY76" fmla="*/ 702282 h 1438756"/>
              <a:gd name="connsiteX77" fmla="*/ 327260 w 899330"/>
              <a:gd name="connsiteY77" fmla="*/ 692131 h 1438756"/>
              <a:gd name="connsiteX78" fmla="*/ 327260 w 899330"/>
              <a:gd name="connsiteY78" fmla="*/ 612650 h 1438756"/>
              <a:gd name="connsiteX79" fmla="*/ 325395 w 899330"/>
              <a:gd name="connsiteY79" fmla="*/ 605342 h 1438756"/>
              <a:gd name="connsiteX80" fmla="*/ 233466 w 899330"/>
              <a:gd name="connsiteY80" fmla="*/ 439022 h 1438756"/>
              <a:gd name="connsiteX81" fmla="*/ 248586 w 899330"/>
              <a:gd name="connsiteY81" fmla="*/ 288125 h 1438756"/>
              <a:gd name="connsiteX82" fmla="*/ 450841 w 899330"/>
              <a:gd name="connsiteY82" fmla="*/ 56990 h 1438756"/>
              <a:gd name="connsiteX83" fmla="*/ 447313 w 899330"/>
              <a:gd name="connsiteY83" fmla="*/ 158143 h 1438756"/>
              <a:gd name="connsiteX84" fmla="*/ 457040 w 899330"/>
              <a:gd name="connsiteY84" fmla="*/ 172809 h 1438756"/>
              <a:gd name="connsiteX85" fmla="*/ 643067 w 899330"/>
              <a:gd name="connsiteY85" fmla="*/ 243369 h 1438756"/>
              <a:gd name="connsiteX86" fmla="*/ 651887 w 899330"/>
              <a:gd name="connsiteY86" fmla="*/ 269729 h 1438756"/>
              <a:gd name="connsiteX87" fmla="*/ 677440 w 899330"/>
              <a:gd name="connsiteY87" fmla="*/ 321641 h 1438756"/>
              <a:gd name="connsiteX88" fmla="*/ 855351 w 899330"/>
              <a:gd name="connsiteY88" fmla="*/ 464726 h 1438756"/>
              <a:gd name="connsiteX89" fmla="*/ 862962 w 899330"/>
              <a:gd name="connsiteY89" fmla="*/ 575505 h 143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899330" h="1438756">
                <a:moveTo>
                  <a:pt x="882568" y="451521"/>
                </a:moveTo>
                <a:cubicBezTo>
                  <a:pt x="864675" y="415737"/>
                  <a:pt x="716550" y="310401"/>
                  <a:pt x="693517" y="296289"/>
                </a:cubicBezTo>
                <a:cubicBezTo>
                  <a:pt x="688427" y="284874"/>
                  <a:pt x="684228" y="273075"/>
                  <a:pt x="680968" y="261009"/>
                </a:cubicBezTo>
                <a:cubicBezTo>
                  <a:pt x="672299" y="233037"/>
                  <a:pt x="668368" y="220236"/>
                  <a:pt x="657229" y="216506"/>
                </a:cubicBezTo>
                <a:cubicBezTo>
                  <a:pt x="651484" y="214591"/>
                  <a:pt x="550532" y="176186"/>
                  <a:pt x="478057" y="148416"/>
                </a:cubicBezTo>
                <a:lnTo>
                  <a:pt x="482644" y="15612"/>
                </a:lnTo>
                <a:cubicBezTo>
                  <a:pt x="482916" y="7266"/>
                  <a:pt x="476369" y="280"/>
                  <a:pt x="468022" y="8"/>
                </a:cubicBezTo>
                <a:cubicBezTo>
                  <a:pt x="463512" y="-138"/>
                  <a:pt x="459167" y="1742"/>
                  <a:pt x="456183" y="5129"/>
                </a:cubicBezTo>
                <a:lnTo>
                  <a:pt x="225956" y="268217"/>
                </a:lnTo>
                <a:cubicBezTo>
                  <a:pt x="180879" y="319776"/>
                  <a:pt x="173283" y="394181"/>
                  <a:pt x="207006" y="453789"/>
                </a:cubicBezTo>
                <a:lnTo>
                  <a:pt x="296920" y="616380"/>
                </a:lnTo>
                <a:lnTo>
                  <a:pt x="296920" y="658514"/>
                </a:lnTo>
                <a:lnTo>
                  <a:pt x="179034" y="554942"/>
                </a:lnTo>
                <a:cubicBezTo>
                  <a:pt x="172810" y="549373"/>
                  <a:pt x="163254" y="549907"/>
                  <a:pt x="157684" y="556132"/>
                </a:cubicBezTo>
                <a:cubicBezTo>
                  <a:pt x="155190" y="558924"/>
                  <a:pt x="153819" y="562538"/>
                  <a:pt x="153834" y="566282"/>
                </a:cubicBezTo>
                <a:lnTo>
                  <a:pt x="153834" y="1063025"/>
                </a:lnTo>
                <a:lnTo>
                  <a:pt x="116135" y="1063025"/>
                </a:lnTo>
                <a:cubicBezTo>
                  <a:pt x="107783" y="1063025"/>
                  <a:pt x="101015" y="1069793"/>
                  <a:pt x="101015" y="1078145"/>
                </a:cubicBezTo>
                <a:lnTo>
                  <a:pt x="101015" y="1206009"/>
                </a:lnTo>
                <a:lnTo>
                  <a:pt x="1424" y="1417236"/>
                </a:lnTo>
                <a:cubicBezTo>
                  <a:pt x="-2109" y="1424801"/>
                  <a:pt x="1157" y="1433802"/>
                  <a:pt x="8722" y="1437335"/>
                </a:cubicBezTo>
                <a:cubicBezTo>
                  <a:pt x="10713" y="1438268"/>
                  <a:pt x="12885" y="1438752"/>
                  <a:pt x="15083" y="1438757"/>
                </a:cubicBezTo>
                <a:lnTo>
                  <a:pt x="499729" y="1438757"/>
                </a:lnTo>
                <a:lnTo>
                  <a:pt x="499729" y="1408517"/>
                </a:lnTo>
                <a:lnTo>
                  <a:pt x="38972" y="1408517"/>
                </a:lnTo>
                <a:lnTo>
                  <a:pt x="125761" y="1224506"/>
                </a:lnTo>
                <a:lnTo>
                  <a:pt x="755459" y="1224506"/>
                </a:lnTo>
                <a:lnTo>
                  <a:pt x="842197" y="1408517"/>
                </a:lnTo>
                <a:lnTo>
                  <a:pt x="649518" y="1408517"/>
                </a:lnTo>
                <a:lnTo>
                  <a:pt x="649518" y="1438757"/>
                </a:lnTo>
                <a:lnTo>
                  <a:pt x="866238" y="1438757"/>
                </a:lnTo>
                <a:cubicBezTo>
                  <a:pt x="874589" y="1438737"/>
                  <a:pt x="881338" y="1431948"/>
                  <a:pt x="881318" y="1423596"/>
                </a:cubicBezTo>
                <a:cubicBezTo>
                  <a:pt x="881313" y="1421399"/>
                  <a:pt x="880829" y="1419227"/>
                  <a:pt x="879896" y="1417236"/>
                </a:cubicBezTo>
                <a:lnTo>
                  <a:pt x="780306" y="1206009"/>
                </a:lnTo>
                <a:lnTo>
                  <a:pt x="780306" y="1078145"/>
                </a:lnTo>
                <a:cubicBezTo>
                  <a:pt x="780306" y="1069793"/>
                  <a:pt x="773537" y="1063025"/>
                  <a:pt x="765186" y="1063025"/>
                </a:cubicBezTo>
                <a:lnTo>
                  <a:pt x="722295" y="1063025"/>
                </a:lnTo>
                <a:lnTo>
                  <a:pt x="722295" y="992465"/>
                </a:lnTo>
                <a:cubicBezTo>
                  <a:pt x="722467" y="897788"/>
                  <a:pt x="686209" y="806675"/>
                  <a:pt x="621042" y="737995"/>
                </a:cubicBezTo>
                <a:lnTo>
                  <a:pt x="546198" y="658968"/>
                </a:lnTo>
                <a:lnTo>
                  <a:pt x="546198" y="578328"/>
                </a:lnTo>
                <a:cubicBezTo>
                  <a:pt x="576095" y="569850"/>
                  <a:pt x="604773" y="557553"/>
                  <a:pt x="631525" y="541737"/>
                </a:cubicBezTo>
                <a:cubicBezTo>
                  <a:pt x="688225" y="597933"/>
                  <a:pt x="756920" y="660732"/>
                  <a:pt x="780810" y="660732"/>
                </a:cubicBezTo>
                <a:cubicBezTo>
                  <a:pt x="807623" y="660732"/>
                  <a:pt x="859938" y="617388"/>
                  <a:pt x="877578" y="602066"/>
                </a:cubicBezTo>
                <a:cubicBezTo>
                  <a:pt x="885360" y="597218"/>
                  <a:pt x="891095" y="589688"/>
                  <a:pt x="893706" y="580898"/>
                </a:cubicBezTo>
                <a:cubicBezTo>
                  <a:pt x="905500" y="548088"/>
                  <a:pt x="897284" y="481056"/>
                  <a:pt x="882568" y="451521"/>
                </a:cubicBezTo>
                <a:close/>
                <a:moveTo>
                  <a:pt x="749915" y="1194266"/>
                </a:moveTo>
                <a:lnTo>
                  <a:pt x="131305" y="1194266"/>
                </a:lnTo>
                <a:lnTo>
                  <a:pt x="131305" y="1093466"/>
                </a:lnTo>
                <a:lnTo>
                  <a:pt x="749915" y="1093466"/>
                </a:lnTo>
                <a:close/>
                <a:moveTo>
                  <a:pt x="862962" y="575505"/>
                </a:moveTo>
                <a:cubicBezTo>
                  <a:pt x="861581" y="576105"/>
                  <a:pt x="860306" y="576922"/>
                  <a:pt x="859182" y="577925"/>
                </a:cubicBezTo>
                <a:cubicBezTo>
                  <a:pt x="827884" y="605292"/>
                  <a:pt x="792150" y="629333"/>
                  <a:pt x="781515" y="630290"/>
                </a:cubicBezTo>
                <a:cubicBezTo>
                  <a:pt x="765488" y="625653"/>
                  <a:pt x="698305" y="565526"/>
                  <a:pt x="644528" y="511749"/>
                </a:cubicBezTo>
                <a:cubicBezTo>
                  <a:pt x="639423" y="506649"/>
                  <a:pt x="631424" y="505868"/>
                  <a:pt x="625427" y="509885"/>
                </a:cubicBezTo>
                <a:cubicBezTo>
                  <a:pt x="624469" y="510540"/>
                  <a:pt x="525937" y="575405"/>
                  <a:pt x="454823" y="550205"/>
                </a:cubicBezTo>
                <a:cubicBezTo>
                  <a:pt x="425389" y="539822"/>
                  <a:pt x="404070" y="514572"/>
                  <a:pt x="391520" y="475159"/>
                </a:cubicBezTo>
                <a:lnTo>
                  <a:pt x="362742" y="484332"/>
                </a:lnTo>
                <a:cubicBezTo>
                  <a:pt x="378315" y="533321"/>
                  <a:pt x="405985" y="564972"/>
                  <a:pt x="444894" y="578731"/>
                </a:cubicBezTo>
                <a:cubicBezTo>
                  <a:pt x="467831" y="586226"/>
                  <a:pt x="492225" y="588161"/>
                  <a:pt x="516059" y="584376"/>
                </a:cubicBezTo>
                <a:lnTo>
                  <a:pt x="516059" y="665016"/>
                </a:lnTo>
                <a:cubicBezTo>
                  <a:pt x="516059" y="668876"/>
                  <a:pt x="517540" y="672591"/>
                  <a:pt x="520191" y="675398"/>
                </a:cubicBezTo>
                <a:lnTo>
                  <a:pt x="599168" y="759012"/>
                </a:lnTo>
                <a:cubicBezTo>
                  <a:pt x="658913" y="822062"/>
                  <a:pt x="692146" y="905656"/>
                  <a:pt x="692005" y="992515"/>
                </a:cubicBezTo>
                <a:lnTo>
                  <a:pt x="692005" y="1063075"/>
                </a:lnTo>
                <a:lnTo>
                  <a:pt x="184124" y="1063075"/>
                </a:lnTo>
                <a:lnTo>
                  <a:pt x="184124" y="916915"/>
                </a:lnTo>
                <a:lnTo>
                  <a:pt x="277767" y="996396"/>
                </a:lnTo>
                <a:lnTo>
                  <a:pt x="297373" y="973313"/>
                </a:lnTo>
                <a:lnTo>
                  <a:pt x="184124" y="877250"/>
                </a:lnTo>
                <a:lnTo>
                  <a:pt x="184124" y="752712"/>
                </a:lnTo>
                <a:lnTo>
                  <a:pt x="277767" y="832193"/>
                </a:lnTo>
                <a:lnTo>
                  <a:pt x="297373" y="809160"/>
                </a:lnTo>
                <a:lnTo>
                  <a:pt x="184124" y="713047"/>
                </a:lnTo>
                <a:lnTo>
                  <a:pt x="184124" y="599697"/>
                </a:lnTo>
                <a:lnTo>
                  <a:pt x="302060" y="703471"/>
                </a:lnTo>
                <a:cubicBezTo>
                  <a:pt x="308285" y="709040"/>
                  <a:pt x="317841" y="708506"/>
                  <a:pt x="323410" y="702282"/>
                </a:cubicBezTo>
                <a:cubicBezTo>
                  <a:pt x="325905" y="699489"/>
                  <a:pt x="327275" y="695876"/>
                  <a:pt x="327260" y="692131"/>
                </a:cubicBezTo>
                <a:lnTo>
                  <a:pt x="327260" y="612650"/>
                </a:lnTo>
                <a:cubicBezTo>
                  <a:pt x="327265" y="610095"/>
                  <a:pt x="326625" y="607580"/>
                  <a:pt x="325395" y="605342"/>
                </a:cubicBezTo>
                <a:lnTo>
                  <a:pt x="233466" y="439022"/>
                </a:lnTo>
                <a:cubicBezTo>
                  <a:pt x="205932" y="390618"/>
                  <a:pt x="211995" y="330103"/>
                  <a:pt x="248586" y="288125"/>
                </a:cubicBezTo>
                <a:lnTo>
                  <a:pt x="450841" y="56990"/>
                </a:lnTo>
                <a:lnTo>
                  <a:pt x="447313" y="158143"/>
                </a:lnTo>
                <a:cubicBezTo>
                  <a:pt x="447081" y="164609"/>
                  <a:pt x="450992" y="170506"/>
                  <a:pt x="457040" y="172809"/>
                </a:cubicBezTo>
                <a:cubicBezTo>
                  <a:pt x="474277" y="179361"/>
                  <a:pt x="615195" y="233289"/>
                  <a:pt x="643067" y="243369"/>
                </a:cubicBezTo>
                <a:cubicBezTo>
                  <a:pt x="645486" y="248913"/>
                  <a:pt x="649266" y="261211"/>
                  <a:pt x="651887" y="269729"/>
                </a:cubicBezTo>
                <a:cubicBezTo>
                  <a:pt x="662269" y="303295"/>
                  <a:pt x="667007" y="316500"/>
                  <a:pt x="677440" y="321641"/>
                </a:cubicBezTo>
                <a:cubicBezTo>
                  <a:pt x="694374" y="330914"/>
                  <a:pt x="842449" y="438871"/>
                  <a:pt x="855351" y="464726"/>
                </a:cubicBezTo>
                <a:cubicBezTo>
                  <a:pt x="870824" y="495722"/>
                  <a:pt x="873395" y="566736"/>
                  <a:pt x="862962" y="575505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  <p:sp>
        <p:nvSpPr>
          <p:cNvPr id="80" name="Graphic 1">
            <a:extLst>
              <a:ext uri="{FF2B5EF4-FFF2-40B4-BE49-F238E27FC236}">
                <a16:creationId xmlns:a16="http://schemas.microsoft.com/office/drawing/2014/main" id="{29DE8190-3112-40EE-8E6A-766BCACEBBDF}"/>
              </a:ext>
            </a:extLst>
          </p:cNvPr>
          <p:cNvSpPr>
            <a:spLocks noChangeAspect="1"/>
          </p:cNvSpPr>
          <p:nvPr/>
        </p:nvSpPr>
        <p:spPr>
          <a:xfrm>
            <a:off x="9871045" y="5716125"/>
            <a:ext cx="887280" cy="648000"/>
          </a:xfrm>
          <a:custGeom>
            <a:avLst/>
            <a:gdLst>
              <a:gd name="connsiteX0" fmla="*/ 1490630 w 1490630"/>
              <a:gd name="connsiteY0" fmla="*/ 15120 h 1088640"/>
              <a:gd name="connsiteX1" fmla="*/ 1490630 w 1490630"/>
              <a:gd name="connsiteY1" fmla="*/ 1073520 h 1088640"/>
              <a:gd name="connsiteX2" fmla="*/ 1475510 w 1490630"/>
              <a:gd name="connsiteY2" fmla="*/ 1088640 h 1088640"/>
              <a:gd name="connsiteX3" fmla="*/ 1249920 w 1490630"/>
              <a:gd name="connsiteY3" fmla="*/ 1088640 h 1088640"/>
              <a:gd name="connsiteX4" fmla="*/ 1249920 w 1490630"/>
              <a:gd name="connsiteY4" fmla="*/ 1058400 h 1088640"/>
              <a:gd name="connsiteX5" fmla="*/ 1460390 w 1490630"/>
              <a:gd name="connsiteY5" fmla="*/ 1058400 h 1088640"/>
              <a:gd name="connsiteX6" fmla="*/ 1460390 w 1490630"/>
              <a:gd name="connsiteY6" fmla="*/ 30240 h 1088640"/>
              <a:gd name="connsiteX7" fmla="*/ 30240 w 1490630"/>
              <a:gd name="connsiteY7" fmla="*/ 30240 h 1088640"/>
              <a:gd name="connsiteX8" fmla="*/ 30240 w 1490630"/>
              <a:gd name="connsiteY8" fmla="*/ 1058400 h 1088640"/>
              <a:gd name="connsiteX9" fmla="*/ 1078963 w 1490630"/>
              <a:gd name="connsiteY9" fmla="*/ 1058400 h 1088640"/>
              <a:gd name="connsiteX10" fmla="*/ 1078963 w 1490630"/>
              <a:gd name="connsiteY10" fmla="*/ 1088640 h 1088640"/>
              <a:gd name="connsiteX11" fmla="*/ 15120 w 1490630"/>
              <a:gd name="connsiteY11" fmla="*/ 1088640 h 1088640"/>
              <a:gd name="connsiteX12" fmla="*/ 0 w 1490630"/>
              <a:gd name="connsiteY12" fmla="*/ 1073520 h 1088640"/>
              <a:gd name="connsiteX13" fmla="*/ 0 w 1490630"/>
              <a:gd name="connsiteY13" fmla="*/ 15120 h 1088640"/>
              <a:gd name="connsiteX14" fmla="*/ 15120 w 1490630"/>
              <a:gd name="connsiteY14" fmla="*/ 0 h 1088640"/>
              <a:gd name="connsiteX15" fmla="*/ 1475510 w 1490630"/>
              <a:gd name="connsiteY15" fmla="*/ 0 h 1088640"/>
              <a:gd name="connsiteX16" fmla="*/ 1490630 w 1490630"/>
              <a:gd name="connsiteY16" fmla="*/ 15120 h 1088640"/>
              <a:gd name="connsiteX17" fmla="*/ 514231 w 1490630"/>
              <a:gd name="connsiteY17" fmla="*/ 233302 h 1088640"/>
              <a:gd name="connsiteX18" fmla="*/ 514231 w 1490630"/>
              <a:gd name="connsiteY18" fmla="*/ 233654 h 1088640"/>
              <a:gd name="connsiteX19" fmla="*/ 517406 w 1490630"/>
              <a:gd name="connsiteY19" fmla="*/ 233302 h 1088640"/>
              <a:gd name="connsiteX20" fmla="*/ 1171649 w 1490630"/>
              <a:gd name="connsiteY20" fmla="*/ 233302 h 1088640"/>
              <a:gd name="connsiteX21" fmla="*/ 1182989 w 1490630"/>
              <a:gd name="connsiteY21" fmla="*/ 238342 h 1088640"/>
              <a:gd name="connsiteX22" fmla="*/ 1299715 w 1490630"/>
              <a:gd name="connsiteY22" fmla="*/ 371347 h 1088640"/>
              <a:gd name="connsiteX23" fmla="*/ 1299715 w 1490630"/>
              <a:gd name="connsiteY23" fmla="*/ 391507 h 1088640"/>
              <a:gd name="connsiteX24" fmla="*/ 1182989 w 1490630"/>
              <a:gd name="connsiteY24" fmla="*/ 524160 h 1088640"/>
              <a:gd name="connsiteX25" fmla="*/ 1171649 w 1490630"/>
              <a:gd name="connsiteY25" fmla="*/ 529200 h 1088640"/>
              <a:gd name="connsiteX26" fmla="*/ 517406 w 1490630"/>
              <a:gd name="connsiteY26" fmla="*/ 529200 h 1088640"/>
              <a:gd name="connsiteX27" fmla="*/ 514231 w 1490630"/>
              <a:gd name="connsiteY27" fmla="*/ 528847 h 1088640"/>
              <a:gd name="connsiteX28" fmla="*/ 514231 w 1490630"/>
              <a:gd name="connsiteY28" fmla="*/ 529200 h 1088640"/>
              <a:gd name="connsiteX29" fmla="*/ 186631 w 1490630"/>
              <a:gd name="connsiteY29" fmla="*/ 529200 h 1088640"/>
              <a:gd name="connsiteX30" fmla="*/ 171511 w 1490630"/>
              <a:gd name="connsiteY30" fmla="*/ 514080 h 1088640"/>
              <a:gd name="connsiteX31" fmla="*/ 171511 w 1490630"/>
              <a:gd name="connsiteY31" fmla="*/ 248422 h 1088640"/>
              <a:gd name="connsiteX32" fmla="*/ 186631 w 1490630"/>
              <a:gd name="connsiteY32" fmla="*/ 233302 h 1088640"/>
              <a:gd name="connsiteX33" fmla="*/ 877111 w 1490630"/>
              <a:gd name="connsiteY33" fmla="*/ 263542 h 1088640"/>
              <a:gd name="connsiteX34" fmla="*/ 971662 w 1490630"/>
              <a:gd name="connsiteY34" fmla="*/ 371347 h 1088640"/>
              <a:gd name="connsiteX35" fmla="*/ 971662 w 1490630"/>
              <a:gd name="connsiteY35" fmla="*/ 391507 h 1088640"/>
              <a:gd name="connsiteX36" fmla="*/ 877212 w 1490630"/>
              <a:gd name="connsiteY36" fmla="*/ 498960 h 1088640"/>
              <a:gd name="connsiteX37" fmla="*/ 1164795 w 1490630"/>
              <a:gd name="connsiteY37" fmla="*/ 498960 h 1088640"/>
              <a:gd name="connsiteX38" fmla="*/ 1268064 w 1490630"/>
              <a:gd name="connsiteY38" fmla="*/ 381175 h 1088640"/>
              <a:gd name="connsiteX39" fmla="*/ 1164795 w 1490630"/>
              <a:gd name="connsiteY39" fmla="*/ 263390 h 1088640"/>
              <a:gd name="connsiteX40" fmla="*/ 550620 w 1490630"/>
              <a:gd name="connsiteY40" fmla="*/ 263542 h 1088640"/>
              <a:gd name="connsiteX41" fmla="*/ 645170 w 1490630"/>
              <a:gd name="connsiteY41" fmla="*/ 371347 h 1088640"/>
              <a:gd name="connsiteX42" fmla="*/ 645170 w 1490630"/>
              <a:gd name="connsiteY42" fmla="*/ 391507 h 1088640"/>
              <a:gd name="connsiteX43" fmla="*/ 550771 w 1490630"/>
              <a:gd name="connsiteY43" fmla="*/ 498960 h 1088640"/>
              <a:gd name="connsiteX44" fmla="*/ 837043 w 1490630"/>
              <a:gd name="connsiteY44" fmla="*/ 498960 h 1088640"/>
              <a:gd name="connsiteX45" fmla="*/ 940313 w 1490630"/>
              <a:gd name="connsiteY45" fmla="*/ 381175 h 1088640"/>
              <a:gd name="connsiteX46" fmla="*/ 837043 w 1490630"/>
              <a:gd name="connsiteY46" fmla="*/ 263542 h 1088640"/>
              <a:gd name="connsiteX47" fmla="*/ 510300 w 1490630"/>
              <a:gd name="connsiteY47" fmla="*/ 263542 h 1088640"/>
              <a:gd name="connsiteX48" fmla="*/ 201348 w 1490630"/>
              <a:gd name="connsiteY48" fmla="*/ 263542 h 1088640"/>
              <a:gd name="connsiteX49" fmla="*/ 201348 w 1490630"/>
              <a:gd name="connsiteY49" fmla="*/ 498960 h 1088640"/>
              <a:gd name="connsiteX50" fmla="*/ 510300 w 1490630"/>
              <a:gd name="connsiteY50" fmla="*/ 498960 h 1088640"/>
              <a:gd name="connsiteX51" fmla="*/ 613570 w 1490630"/>
              <a:gd name="connsiteY51" fmla="*/ 381175 h 1088640"/>
              <a:gd name="connsiteX52" fmla="*/ 1303898 w 1490630"/>
              <a:gd name="connsiteY52" fmla="*/ 638518 h 1088640"/>
              <a:gd name="connsiteX53" fmla="*/ 988445 w 1490630"/>
              <a:gd name="connsiteY53" fmla="*/ 638518 h 1088640"/>
              <a:gd name="connsiteX54" fmla="*/ 988445 w 1490630"/>
              <a:gd name="connsiteY54" fmla="*/ 668758 h 1088640"/>
              <a:gd name="connsiteX55" fmla="*/ 1304150 w 1490630"/>
              <a:gd name="connsiteY55" fmla="*/ 668758 h 1088640"/>
              <a:gd name="connsiteX56" fmla="*/ 988445 w 1490630"/>
              <a:gd name="connsiteY56" fmla="*/ 762048 h 1088640"/>
              <a:gd name="connsiteX57" fmla="*/ 1304150 w 1490630"/>
              <a:gd name="connsiteY57" fmla="*/ 762048 h 1088640"/>
              <a:gd name="connsiteX58" fmla="*/ 1304150 w 1490630"/>
              <a:gd name="connsiteY58" fmla="*/ 731808 h 1088640"/>
              <a:gd name="connsiteX59" fmla="*/ 988445 w 1490630"/>
              <a:gd name="connsiteY59" fmla="*/ 731808 h 1088640"/>
              <a:gd name="connsiteX60" fmla="*/ 988445 w 1490630"/>
              <a:gd name="connsiteY60" fmla="*/ 855338 h 1088640"/>
              <a:gd name="connsiteX61" fmla="*/ 1214438 w 1490630"/>
              <a:gd name="connsiteY61" fmla="*/ 855338 h 1088640"/>
              <a:gd name="connsiteX62" fmla="*/ 1214438 w 1490630"/>
              <a:gd name="connsiteY62" fmla="*/ 825098 h 1088640"/>
              <a:gd name="connsiteX63" fmla="*/ 988445 w 1490630"/>
              <a:gd name="connsiteY63" fmla="*/ 825098 h 108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490630" h="1088640">
                <a:moveTo>
                  <a:pt x="1490630" y="15120"/>
                </a:moveTo>
                <a:lnTo>
                  <a:pt x="1490630" y="1073520"/>
                </a:lnTo>
                <a:cubicBezTo>
                  <a:pt x="1490630" y="1081871"/>
                  <a:pt x="1483862" y="1088640"/>
                  <a:pt x="1475510" y="1088640"/>
                </a:cubicBezTo>
                <a:lnTo>
                  <a:pt x="1249920" y="1088640"/>
                </a:lnTo>
                <a:lnTo>
                  <a:pt x="1249920" y="1058400"/>
                </a:lnTo>
                <a:lnTo>
                  <a:pt x="1460390" y="1058400"/>
                </a:lnTo>
                <a:lnTo>
                  <a:pt x="1460390" y="30240"/>
                </a:lnTo>
                <a:lnTo>
                  <a:pt x="30240" y="30240"/>
                </a:lnTo>
                <a:lnTo>
                  <a:pt x="30240" y="1058400"/>
                </a:lnTo>
                <a:lnTo>
                  <a:pt x="1078963" y="1058400"/>
                </a:lnTo>
                <a:lnTo>
                  <a:pt x="1078963" y="1088640"/>
                </a:lnTo>
                <a:lnTo>
                  <a:pt x="15120" y="1088640"/>
                </a:lnTo>
                <a:cubicBezTo>
                  <a:pt x="6769" y="1088640"/>
                  <a:pt x="0" y="1081871"/>
                  <a:pt x="0" y="1073520"/>
                </a:cubicBezTo>
                <a:lnTo>
                  <a:pt x="0" y="15120"/>
                </a:lnTo>
                <a:cubicBezTo>
                  <a:pt x="0" y="6769"/>
                  <a:pt x="6769" y="0"/>
                  <a:pt x="15120" y="0"/>
                </a:cubicBezTo>
                <a:lnTo>
                  <a:pt x="1475510" y="0"/>
                </a:lnTo>
                <a:cubicBezTo>
                  <a:pt x="1483862" y="0"/>
                  <a:pt x="1490630" y="6769"/>
                  <a:pt x="1490630" y="15120"/>
                </a:cubicBezTo>
                <a:close/>
                <a:moveTo>
                  <a:pt x="514231" y="233302"/>
                </a:moveTo>
                <a:lnTo>
                  <a:pt x="514231" y="233654"/>
                </a:lnTo>
                <a:cubicBezTo>
                  <a:pt x="515274" y="233433"/>
                  <a:pt x="516338" y="233312"/>
                  <a:pt x="517406" y="233302"/>
                </a:cubicBezTo>
                <a:lnTo>
                  <a:pt x="1171649" y="233302"/>
                </a:lnTo>
                <a:cubicBezTo>
                  <a:pt x="1175978" y="233281"/>
                  <a:pt x="1180106" y="235116"/>
                  <a:pt x="1182989" y="238342"/>
                </a:cubicBezTo>
                <a:lnTo>
                  <a:pt x="1299715" y="371347"/>
                </a:lnTo>
                <a:cubicBezTo>
                  <a:pt x="1304851" y="377088"/>
                  <a:pt x="1304851" y="385767"/>
                  <a:pt x="1299715" y="391507"/>
                </a:cubicBezTo>
                <a:lnTo>
                  <a:pt x="1182989" y="524160"/>
                </a:lnTo>
                <a:cubicBezTo>
                  <a:pt x="1180106" y="527386"/>
                  <a:pt x="1175978" y="529220"/>
                  <a:pt x="1171649" y="529200"/>
                </a:cubicBezTo>
                <a:lnTo>
                  <a:pt x="517406" y="529200"/>
                </a:lnTo>
                <a:cubicBezTo>
                  <a:pt x="516338" y="529190"/>
                  <a:pt x="515274" y="529069"/>
                  <a:pt x="514231" y="528847"/>
                </a:cubicBezTo>
                <a:lnTo>
                  <a:pt x="514231" y="529200"/>
                </a:lnTo>
                <a:lnTo>
                  <a:pt x="186631" y="529200"/>
                </a:lnTo>
                <a:cubicBezTo>
                  <a:pt x="178280" y="529200"/>
                  <a:pt x="171511" y="522431"/>
                  <a:pt x="171511" y="514080"/>
                </a:cubicBezTo>
                <a:lnTo>
                  <a:pt x="171511" y="248422"/>
                </a:lnTo>
                <a:cubicBezTo>
                  <a:pt x="171511" y="240070"/>
                  <a:pt x="178280" y="233302"/>
                  <a:pt x="186631" y="233302"/>
                </a:cubicBezTo>
                <a:close/>
                <a:moveTo>
                  <a:pt x="877111" y="263542"/>
                </a:moveTo>
                <a:lnTo>
                  <a:pt x="971662" y="371347"/>
                </a:lnTo>
                <a:cubicBezTo>
                  <a:pt x="976797" y="377088"/>
                  <a:pt x="976797" y="385767"/>
                  <a:pt x="971662" y="391507"/>
                </a:cubicBezTo>
                <a:lnTo>
                  <a:pt x="877212" y="498960"/>
                </a:lnTo>
                <a:lnTo>
                  <a:pt x="1164795" y="498960"/>
                </a:lnTo>
                <a:lnTo>
                  <a:pt x="1268064" y="381175"/>
                </a:lnTo>
                <a:lnTo>
                  <a:pt x="1164795" y="263390"/>
                </a:lnTo>
                <a:close/>
                <a:moveTo>
                  <a:pt x="550620" y="263542"/>
                </a:moveTo>
                <a:lnTo>
                  <a:pt x="645170" y="371347"/>
                </a:lnTo>
                <a:cubicBezTo>
                  <a:pt x="650306" y="377088"/>
                  <a:pt x="650306" y="385767"/>
                  <a:pt x="645170" y="391507"/>
                </a:cubicBezTo>
                <a:lnTo>
                  <a:pt x="550771" y="498960"/>
                </a:lnTo>
                <a:lnTo>
                  <a:pt x="837043" y="498960"/>
                </a:lnTo>
                <a:lnTo>
                  <a:pt x="940313" y="381175"/>
                </a:lnTo>
                <a:lnTo>
                  <a:pt x="837043" y="263542"/>
                </a:lnTo>
                <a:close/>
                <a:moveTo>
                  <a:pt x="510300" y="263542"/>
                </a:moveTo>
                <a:lnTo>
                  <a:pt x="201348" y="263542"/>
                </a:lnTo>
                <a:lnTo>
                  <a:pt x="201348" y="498960"/>
                </a:lnTo>
                <a:lnTo>
                  <a:pt x="510300" y="498960"/>
                </a:lnTo>
                <a:lnTo>
                  <a:pt x="613570" y="381175"/>
                </a:lnTo>
                <a:close/>
                <a:moveTo>
                  <a:pt x="1303898" y="638518"/>
                </a:moveTo>
                <a:lnTo>
                  <a:pt x="988445" y="638518"/>
                </a:lnTo>
                <a:lnTo>
                  <a:pt x="988445" y="668758"/>
                </a:lnTo>
                <a:lnTo>
                  <a:pt x="1304150" y="668758"/>
                </a:lnTo>
                <a:close/>
                <a:moveTo>
                  <a:pt x="988445" y="762048"/>
                </a:moveTo>
                <a:lnTo>
                  <a:pt x="1304150" y="762048"/>
                </a:lnTo>
                <a:lnTo>
                  <a:pt x="1304150" y="731808"/>
                </a:lnTo>
                <a:lnTo>
                  <a:pt x="988445" y="731808"/>
                </a:lnTo>
                <a:close/>
                <a:moveTo>
                  <a:pt x="988445" y="855338"/>
                </a:moveTo>
                <a:lnTo>
                  <a:pt x="1214438" y="855338"/>
                </a:lnTo>
                <a:lnTo>
                  <a:pt x="1214438" y="825098"/>
                </a:lnTo>
                <a:lnTo>
                  <a:pt x="988445" y="825098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  <p:sp>
        <p:nvSpPr>
          <p:cNvPr id="81" name="Graphic 1">
            <a:extLst>
              <a:ext uri="{FF2B5EF4-FFF2-40B4-BE49-F238E27FC236}">
                <a16:creationId xmlns:a16="http://schemas.microsoft.com/office/drawing/2014/main" id="{89238216-AB12-43E9-95EF-2DBB8FB6EAE4}"/>
              </a:ext>
            </a:extLst>
          </p:cNvPr>
          <p:cNvSpPr>
            <a:spLocks noChangeAspect="1"/>
          </p:cNvSpPr>
          <p:nvPr/>
        </p:nvSpPr>
        <p:spPr>
          <a:xfrm>
            <a:off x="10893892" y="5667442"/>
            <a:ext cx="883138" cy="648000"/>
          </a:xfrm>
          <a:custGeom>
            <a:avLst/>
            <a:gdLst>
              <a:gd name="connsiteX0" fmla="*/ 588088 w 1684104"/>
              <a:gd name="connsiteY0" fmla="*/ 563472 h 1235707"/>
              <a:gd name="connsiteX1" fmla="*/ 608525 w 1684104"/>
              <a:gd name="connsiteY1" fmla="*/ 557182 h 1235707"/>
              <a:gd name="connsiteX2" fmla="*/ 610063 w 1684104"/>
              <a:gd name="connsiteY2" fmla="*/ 547546 h 1235707"/>
              <a:gd name="connsiteX3" fmla="*/ 598269 w 1684104"/>
              <a:gd name="connsiteY3" fmla="*/ 478850 h 1235707"/>
              <a:gd name="connsiteX4" fmla="*/ 648165 w 1684104"/>
              <a:gd name="connsiteY4" fmla="*/ 430265 h 1235707"/>
              <a:gd name="connsiteX5" fmla="*/ 651995 w 1684104"/>
              <a:gd name="connsiteY5" fmla="*/ 414742 h 1235707"/>
              <a:gd name="connsiteX6" fmla="*/ 639799 w 1684104"/>
              <a:gd name="connsiteY6" fmla="*/ 404662 h 1235707"/>
              <a:gd name="connsiteX7" fmla="*/ 570851 w 1684104"/>
              <a:gd name="connsiteY7" fmla="*/ 394582 h 1235707"/>
              <a:gd name="connsiteX8" fmla="*/ 540007 w 1684104"/>
              <a:gd name="connsiteY8" fmla="*/ 332086 h 1235707"/>
              <a:gd name="connsiteX9" fmla="*/ 519756 w 1684104"/>
              <a:gd name="connsiteY9" fmla="*/ 325221 h 1235707"/>
              <a:gd name="connsiteX10" fmla="*/ 512891 w 1684104"/>
              <a:gd name="connsiteY10" fmla="*/ 332086 h 1235707"/>
              <a:gd name="connsiteX11" fmla="*/ 482047 w 1684104"/>
              <a:gd name="connsiteY11" fmla="*/ 394582 h 1235707"/>
              <a:gd name="connsiteX12" fmla="*/ 413099 w 1684104"/>
              <a:gd name="connsiteY12" fmla="*/ 404662 h 1235707"/>
              <a:gd name="connsiteX13" fmla="*/ 400308 w 1684104"/>
              <a:gd name="connsiteY13" fmla="*/ 421798 h 1235707"/>
              <a:gd name="connsiteX14" fmla="*/ 404733 w 1684104"/>
              <a:gd name="connsiteY14" fmla="*/ 430466 h 1235707"/>
              <a:gd name="connsiteX15" fmla="*/ 454579 w 1684104"/>
              <a:gd name="connsiteY15" fmla="*/ 479052 h 1235707"/>
              <a:gd name="connsiteX16" fmla="*/ 442835 w 1684104"/>
              <a:gd name="connsiteY16" fmla="*/ 547747 h 1235707"/>
              <a:gd name="connsiteX17" fmla="*/ 455163 w 1684104"/>
              <a:gd name="connsiteY17" fmla="*/ 565221 h 1235707"/>
              <a:gd name="connsiteX18" fmla="*/ 457955 w 1684104"/>
              <a:gd name="connsiteY18" fmla="*/ 565438 h 1235707"/>
              <a:gd name="connsiteX19" fmla="*/ 464961 w 1684104"/>
              <a:gd name="connsiteY19" fmla="*/ 563674 h 1235707"/>
              <a:gd name="connsiteX20" fmla="*/ 526651 w 1684104"/>
              <a:gd name="connsiteY20" fmla="*/ 531266 h 1235707"/>
              <a:gd name="connsiteX21" fmla="*/ 477813 w 1684104"/>
              <a:gd name="connsiteY21" fmla="*/ 522446 h 1235707"/>
              <a:gd name="connsiteX22" fmla="*/ 485776 w 1684104"/>
              <a:gd name="connsiteY22" fmla="*/ 476129 h 1235707"/>
              <a:gd name="connsiteX23" fmla="*/ 481391 w 1684104"/>
              <a:gd name="connsiteY23" fmla="*/ 462773 h 1235707"/>
              <a:gd name="connsiteX24" fmla="*/ 447775 w 1684104"/>
              <a:gd name="connsiteY24" fmla="*/ 429962 h 1235707"/>
              <a:gd name="connsiteX25" fmla="*/ 494243 w 1684104"/>
              <a:gd name="connsiteY25" fmla="*/ 423209 h 1235707"/>
              <a:gd name="connsiteX26" fmla="*/ 505634 w 1684104"/>
              <a:gd name="connsiteY26" fmla="*/ 414943 h 1235707"/>
              <a:gd name="connsiteX27" fmla="*/ 526449 w 1684104"/>
              <a:gd name="connsiteY27" fmla="*/ 372809 h 1235707"/>
              <a:gd name="connsiteX28" fmla="*/ 547214 w 1684104"/>
              <a:gd name="connsiteY28" fmla="*/ 414943 h 1235707"/>
              <a:gd name="connsiteX29" fmla="*/ 558604 w 1684104"/>
              <a:gd name="connsiteY29" fmla="*/ 423209 h 1235707"/>
              <a:gd name="connsiteX30" fmla="*/ 605123 w 1684104"/>
              <a:gd name="connsiteY30" fmla="*/ 429962 h 1235707"/>
              <a:gd name="connsiteX31" fmla="*/ 571456 w 1684104"/>
              <a:gd name="connsiteY31" fmla="*/ 462773 h 1235707"/>
              <a:gd name="connsiteX32" fmla="*/ 567122 w 1684104"/>
              <a:gd name="connsiteY32" fmla="*/ 476129 h 1235707"/>
              <a:gd name="connsiteX33" fmla="*/ 575085 w 1684104"/>
              <a:gd name="connsiteY33" fmla="*/ 522446 h 1235707"/>
              <a:gd name="connsiteX34" fmla="*/ 533455 w 1684104"/>
              <a:gd name="connsiteY34" fmla="*/ 500623 h 1235707"/>
              <a:gd name="connsiteX35" fmla="*/ 519393 w 1684104"/>
              <a:gd name="connsiteY35" fmla="*/ 500623 h 1235707"/>
              <a:gd name="connsiteX36" fmla="*/ 1271663 w 1684104"/>
              <a:gd name="connsiteY36" fmla="*/ 282341 h 1235707"/>
              <a:gd name="connsiteX37" fmla="*/ 1278669 w 1684104"/>
              <a:gd name="connsiteY37" fmla="*/ 284105 h 1235707"/>
              <a:gd name="connsiteX38" fmla="*/ 1287590 w 1684104"/>
              <a:gd name="connsiteY38" fmla="*/ 281232 h 1235707"/>
              <a:gd name="connsiteX39" fmla="*/ 1293587 w 1684104"/>
              <a:gd name="connsiteY39" fmla="*/ 266414 h 1235707"/>
              <a:gd name="connsiteX40" fmla="*/ 1285070 w 1684104"/>
              <a:gd name="connsiteY40" fmla="*/ 216821 h 1235707"/>
              <a:gd name="connsiteX41" fmla="*/ 1321156 w 1684104"/>
              <a:gd name="connsiteY41" fmla="*/ 181541 h 1235707"/>
              <a:gd name="connsiteX42" fmla="*/ 1321358 w 1684104"/>
              <a:gd name="connsiteY42" fmla="*/ 160161 h 1235707"/>
              <a:gd name="connsiteX43" fmla="*/ 1312739 w 1684104"/>
              <a:gd name="connsiteY43" fmla="*/ 155786 h 1235707"/>
              <a:gd name="connsiteX44" fmla="*/ 1262944 w 1684104"/>
              <a:gd name="connsiteY44" fmla="*/ 148529 h 1235707"/>
              <a:gd name="connsiteX45" fmla="*/ 1240667 w 1684104"/>
              <a:gd name="connsiteY45" fmla="*/ 103169 h 1235707"/>
              <a:gd name="connsiteX46" fmla="*/ 1220417 w 1684104"/>
              <a:gd name="connsiteY46" fmla="*/ 96304 h 1235707"/>
              <a:gd name="connsiteX47" fmla="*/ 1213552 w 1684104"/>
              <a:gd name="connsiteY47" fmla="*/ 103169 h 1235707"/>
              <a:gd name="connsiteX48" fmla="*/ 1191275 w 1684104"/>
              <a:gd name="connsiteY48" fmla="*/ 148529 h 1235707"/>
              <a:gd name="connsiteX49" fmla="*/ 1141430 w 1684104"/>
              <a:gd name="connsiteY49" fmla="*/ 155786 h 1235707"/>
              <a:gd name="connsiteX50" fmla="*/ 1128689 w 1684104"/>
              <a:gd name="connsiteY50" fmla="*/ 172963 h 1235707"/>
              <a:gd name="connsiteX51" fmla="*/ 1133063 w 1684104"/>
              <a:gd name="connsiteY51" fmla="*/ 181541 h 1235707"/>
              <a:gd name="connsiteX52" fmla="*/ 1169099 w 1684104"/>
              <a:gd name="connsiteY52" fmla="*/ 216821 h 1235707"/>
              <a:gd name="connsiteX53" fmla="*/ 1160582 w 1684104"/>
              <a:gd name="connsiteY53" fmla="*/ 266414 h 1235707"/>
              <a:gd name="connsiteX54" fmla="*/ 1172955 w 1684104"/>
              <a:gd name="connsiteY54" fmla="*/ 283853 h 1235707"/>
              <a:gd name="connsiteX55" fmla="*/ 1182506 w 1684104"/>
              <a:gd name="connsiteY55" fmla="*/ 282341 h 1235707"/>
              <a:gd name="connsiteX56" fmla="*/ 1227110 w 1684104"/>
              <a:gd name="connsiteY56" fmla="*/ 258955 h 1235707"/>
              <a:gd name="connsiteX57" fmla="*/ 1195559 w 1684104"/>
              <a:gd name="connsiteY57" fmla="*/ 241315 h 1235707"/>
              <a:gd name="connsiteX58" fmla="*/ 1200247 w 1684104"/>
              <a:gd name="connsiteY58" fmla="*/ 214049 h 1235707"/>
              <a:gd name="connsiteX59" fmla="*/ 1195912 w 1684104"/>
              <a:gd name="connsiteY59" fmla="*/ 200693 h 1235707"/>
              <a:gd name="connsiteX60" fmla="*/ 1176105 w 1684104"/>
              <a:gd name="connsiteY60" fmla="*/ 181390 h 1235707"/>
              <a:gd name="connsiteX61" fmla="*/ 1203472 w 1684104"/>
              <a:gd name="connsiteY61" fmla="*/ 177408 h 1235707"/>
              <a:gd name="connsiteX62" fmla="*/ 1215014 w 1684104"/>
              <a:gd name="connsiteY62" fmla="*/ 169294 h 1235707"/>
              <a:gd name="connsiteX63" fmla="*/ 1227261 w 1684104"/>
              <a:gd name="connsiteY63" fmla="*/ 144497 h 1235707"/>
              <a:gd name="connsiteX64" fmla="*/ 1239508 w 1684104"/>
              <a:gd name="connsiteY64" fmla="*/ 169294 h 1235707"/>
              <a:gd name="connsiteX65" fmla="*/ 1250848 w 1684104"/>
              <a:gd name="connsiteY65" fmla="*/ 177559 h 1235707"/>
              <a:gd name="connsiteX66" fmla="*/ 1278266 w 1684104"/>
              <a:gd name="connsiteY66" fmla="*/ 181541 h 1235707"/>
              <a:gd name="connsiteX67" fmla="*/ 1258459 w 1684104"/>
              <a:gd name="connsiteY67" fmla="*/ 200844 h 1235707"/>
              <a:gd name="connsiteX68" fmla="*/ 1254074 w 1684104"/>
              <a:gd name="connsiteY68" fmla="*/ 214200 h 1235707"/>
              <a:gd name="connsiteX69" fmla="*/ 1258761 w 1684104"/>
              <a:gd name="connsiteY69" fmla="*/ 241466 h 1235707"/>
              <a:gd name="connsiteX70" fmla="*/ 1234267 w 1684104"/>
              <a:gd name="connsiteY70" fmla="*/ 228614 h 1235707"/>
              <a:gd name="connsiteX71" fmla="*/ 1227261 w 1684104"/>
              <a:gd name="connsiteY71" fmla="*/ 226901 h 1235707"/>
              <a:gd name="connsiteX72" fmla="*/ 1220205 w 1684104"/>
              <a:gd name="connsiteY72" fmla="*/ 228614 h 1235707"/>
              <a:gd name="connsiteX73" fmla="*/ 1127419 w 1684104"/>
              <a:gd name="connsiteY73" fmla="*/ 731052 h 1235707"/>
              <a:gd name="connsiteX74" fmla="*/ 956059 w 1684104"/>
              <a:gd name="connsiteY74" fmla="*/ 731052 h 1235707"/>
              <a:gd name="connsiteX75" fmla="*/ 900316 w 1684104"/>
              <a:gd name="connsiteY75" fmla="*/ 675310 h 1235707"/>
              <a:gd name="connsiteX76" fmla="*/ 956059 w 1684104"/>
              <a:gd name="connsiteY76" fmla="*/ 619567 h 1235707"/>
              <a:gd name="connsiteX77" fmla="*/ 1227110 w 1684104"/>
              <a:gd name="connsiteY77" fmla="*/ 619567 h 1235707"/>
              <a:gd name="connsiteX78" fmla="*/ 1238954 w 1684104"/>
              <a:gd name="connsiteY78" fmla="*/ 613872 h 1235707"/>
              <a:gd name="connsiteX79" fmla="*/ 1451591 w 1684104"/>
              <a:gd name="connsiteY79" fmla="*/ 224482 h 1235707"/>
              <a:gd name="connsiteX80" fmla="*/ 1227110 w 1684104"/>
              <a:gd name="connsiteY80" fmla="*/ 0 h 1235707"/>
              <a:gd name="connsiteX81" fmla="*/ 1002628 w 1684104"/>
              <a:gd name="connsiteY81" fmla="*/ 224482 h 1235707"/>
              <a:gd name="connsiteX82" fmla="*/ 1119355 w 1684104"/>
              <a:gd name="connsiteY82" fmla="*/ 480866 h 1235707"/>
              <a:gd name="connsiteX83" fmla="*/ 866851 w 1684104"/>
              <a:gd name="connsiteY83" fmla="*/ 480866 h 1235707"/>
              <a:gd name="connsiteX84" fmla="*/ 866851 w 1684104"/>
              <a:gd name="connsiteY84" fmla="*/ 511106 h 1235707"/>
              <a:gd name="connsiteX85" fmla="*/ 1139817 w 1684104"/>
              <a:gd name="connsiteY85" fmla="*/ 511106 h 1235707"/>
              <a:gd name="connsiteX86" fmla="*/ 1196366 w 1684104"/>
              <a:gd name="connsiteY86" fmla="*/ 589327 h 1235707"/>
              <a:gd name="connsiteX87" fmla="*/ 956109 w 1684104"/>
              <a:gd name="connsiteY87" fmla="*/ 589327 h 1235707"/>
              <a:gd name="connsiteX88" fmla="*/ 870127 w 1684104"/>
              <a:gd name="connsiteY88" fmla="*/ 675310 h 1235707"/>
              <a:gd name="connsiteX89" fmla="*/ 956109 w 1684104"/>
              <a:gd name="connsiteY89" fmla="*/ 761292 h 1235707"/>
              <a:gd name="connsiteX90" fmla="*/ 1127469 w 1684104"/>
              <a:gd name="connsiteY90" fmla="*/ 761292 h 1235707"/>
              <a:gd name="connsiteX91" fmla="*/ 1235310 w 1684104"/>
              <a:gd name="connsiteY91" fmla="*/ 873850 h 1235707"/>
              <a:gd name="connsiteX92" fmla="*/ 1127469 w 1684104"/>
              <a:gd name="connsiteY92" fmla="*/ 981691 h 1235707"/>
              <a:gd name="connsiteX93" fmla="*/ 557243 w 1684104"/>
              <a:gd name="connsiteY93" fmla="*/ 981691 h 1235707"/>
              <a:gd name="connsiteX94" fmla="*/ 820331 w 1684104"/>
              <a:gd name="connsiteY94" fmla="*/ 490896 h 1235707"/>
              <a:gd name="connsiteX95" fmla="*/ 525673 w 1684104"/>
              <a:gd name="connsiteY95" fmla="*/ 197790 h 1235707"/>
              <a:gd name="connsiteX96" fmla="*/ 232768 w 1684104"/>
              <a:gd name="connsiteY96" fmla="*/ 480816 h 1235707"/>
              <a:gd name="connsiteX97" fmla="*/ 178941 w 1684104"/>
              <a:gd name="connsiteY97" fmla="*/ 480816 h 1235707"/>
              <a:gd name="connsiteX98" fmla="*/ 164174 w 1684104"/>
              <a:gd name="connsiteY98" fmla="*/ 492610 h 1235707"/>
              <a:gd name="connsiteX99" fmla="*/ 374 w 1684104"/>
              <a:gd name="connsiteY99" fmla="*/ 1217261 h 1235707"/>
              <a:gd name="connsiteX100" fmla="*/ 11797 w 1684104"/>
              <a:gd name="connsiteY100" fmla="*/ 1235334 h 1235707"/>
              <a:gd name="connsiteX101" fmla="*/ 15141 w 1684104"/>
              <a:gd name="connsiteY101" fmla="*/ 1235707 h 1235707"/>
              <a:gd name="connsiteX102" fmla="*/ 1047635 w 1684104"/>
              <a:gd name="connsiteY102" fmla="*/ 1235707 h 1235707"/>
              <a:gd name="connsiteX103" fmla="*/ 1047635 w 1684104"/>
              <a:gd name="connsiteY103" fmla="*/ 1205467 h 1235707"/>
              <a:gd name="connsiteX104" fmla="*/ 34041 w 1684104"/>
              <a:gd name="connsiteY104" fmla="*/ 1205467 h 1235707"/>
              <a:gd name="connsiteX105" fmla="*/ 190987 w 1684104"/>
              <a:gd name="connsiteY105" fmla="*/ 511106 h 1235707"/>
              <a:gd name="connsiteX106" fmla="*/ 233877 w 1684104"/>
              <a:gd name="connsiteY106" fmla="*/ 511106 h 1235707"/>
              <a:gd name="connsiteX107" fmla="*/ 514605 w 1684104"/>
              <a:gd name="connsiteY107" fmla="*/ 1006236 h 1235707"/>
              <a:gd name="connsiteX108" fmla="*/ 526449 w 1684104"/>
              <a:gd name="connsiteY108" fmla="*/ 1011931 h 1235707"/>
              <a:gd name="connsiteX109" fmla="*/ 1127419 w 1684104"/>
              <a:gd name="connsiteY109" fmla="*/ 1011931 h 1235707"/>
              <a:gd name="connsiteX110" fmla="*/ 1265197 w 1684104"/>
              <a:gd name="connsiteY110" fmla="*/ 868830 h 1235707"/>
              <a:gd name="connsiteX111" fmla="*/ 1127419 w 1684104"/>
              <a:gd name="connsiteY111" fmla="*/ 731052 h 1235707"/>
              <a:gd name="connsiteX112" fmla="*/ 1227110 w 1684104"/>
              <a:gd name="connsiteY112" fmla="*/ 30492 h 1235707"/>
              <a:gd name="connsiteX113" fmla="*/ 1421351 w 1684104"/>
              <a:gd name="connsiteY113" fmla="*/ 224734 h 1235707"/>
              <a:gd name="connsiteX114" fmla="*/ 1227110 w 1684104"/>
              <a:gd name="connsiteY114" fmla="*/ 580003 h 1235707"/>
              <a:gd name="connsiteX115" fmla="*/ 1032868 w 1684104"/>
              <a:gd name="connsiteY115" fmla="*/ 224734 h 1235707"/>
              <a:gd name="connsiteX116" fmla="*/ 1227110 w 1684104"/>
              <a:gd name="connsiteY116" fmla="*/ 30240 h 1235707"/>
              <a:gd name="connsiteX117" fmla="*/ 262756 w 1684104"/>
              <a:gd name="connsiteY117" fmla="*/ 491148 h 1235707"/>
              <a:gd name="connsiteX118" fmla="*/ 522780 w 1684104"/>
              <a:gd name="connsiteY118" fmla="*/ 223837 h 1235707"/>
              <a:gd name="connsiteX119" fmla="*/ 790091 w 1684104"/>
              <a:gd name="connsiteY119" fmla="*/ 483855 h 1235707"/>
              <a:gd name="connsiteX120" fmla="*/ 790091 w 1684104"/>
              <a:gd name="connsiteY120" fmla="*/ 491148 h 1235707"/>
              <a:gd name="connsiteX121" fmla="*/ 526449 w 1684104"/>
              <a:gd name="connsiteY121" fmla="*/ 972418 h 1235707"/>
              <a:gd name="connsiteX122" fmla="*/ 262756 w 1684104"/>
              <a:gd name="connsiteY122" fmla="*/ 490896 h 1235707"/>
              <a:gd name="connsiteX123" fmla="*/ 1680811 w 1684104"/>
              <a:gd name="connsiteY123" fmla="*/ 1230012 h 1235707"/>
              <a:gd name="connsiteX124" fmla="*/ 1668967 w 1684104"/>
              <a:gd name="connsiteY124" fmla="*/ 1235707 h 1235707"/>
              <a:gd name="connsiteX125" fmla="*/ 1257148 w 1684104"/>
              <a:gd name="connsiteY125" fmla="*/ 1235707 h 1235707"/>
              <a:gd name="connsiteX126" fmla="*/ 1257148 w 1684104"/>
              <a:gd name="connsiteY126" fmla="*/ 1205467 h 1235707"/>
              <a:gd name="connsiteX127" fmla="*/ 1650268 w 1684104"/>
              <a:gd name="connsiteY127" fmla="*/ 1205467 h 1235707"/>
              <a:gd name="connsiteX128" fmla="*/ 1493121 w 1684104"/>
              <a:gd name="connsiteY128" fmla="*/ 511106 h 1235707"/>
              <a:gd name="connsiteX129" fmla="*/ 1406181 w 1684104"/>
              <a:gd name="connsiteY129" fmla="*/ 511106 h 1235707"/>
              <a:gd name="connsiteX130" fmla="*/ 1406181 w 1684104"/>
              <a:gd name="connsiteY130" fmla="*/ 480866 h 1235707"/>
              <a:gd name="connsiteX131" fmla="*/ 1505167 w 1684104"/>
              <a:gd name="connsiteY131" fmla="*/ 480866 h 1235707"/>
              <a:gd name="connsiteX132" fmla="*/ 1519934 w 1684104"/>
              <a:gd name="connsiteY132" fmla="*/ 492660 h 1235707"/>
              <a:gd name="connsiteX133" fmla="*/ 1683734 w 1684104"/>
              <a:gd name="connsiteY133" fmla="*/ 1217261 h 1235707"/>
              <a:gd name="connsiteX134" fmla="*/ 1680811 w 1684104"/>
              <a:gd name="connsiteY134" fmla="*/ 1230012 h 1235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</a:cxnLst>
            <a:rect l="l" t="t" r="r" b="b"/>
            <a:pathLst>
              <a:path w="1684104" h="1235707">
                <a:moveTo>
                  <a:pt x="588088" y="563472"/>
                </a:moveTo>
                <a:cubicBezTo>
                  <a:pt x="595467" y="567378"/>
                  <a:pt x="604619" y="564561"/>
                  <a:pt x="608525" y="557182"/>
                </a:cubicBezTo>
                <a:cubicBezTo>
                  <a:pt x="610088" y="554229"/>
                  <a:pt x="610627" y="550842"/>
                  <a:pt x="610063" y="547546"/>
                </a:cubicBezTo>
                <a:lnTo>
                  <a:pt x="598269" y="478850"/>
                </a:lnTo>
                <a:lnTo>
                  <a:pt x="648165" y="430265"/>
                </a:lnTo>
                <a:cubicBezTo>
                  <a:pt x="652298" y="426243"/>
                  <a:pt x="653785" y="420225"/>
                  <a:pt x="651995" y="414742"/>
                </a:cubicBezTo>
                <a:cubicBezTo>
                  <a:pt x="650151" y="409354"/>
                  <a:pt x="645438" y="405458"/>
                  <a:pt x="639799" y="404662"/>
                </a:cubicBezTo>
                <a:lnTo>
                  <a:pt x="570851" y="394582"/>
                </a:lnTo>
                <a:lnTo>
                  <a:pt x="540007" y="332086"/>
                </a:lnTo>
                <a:cubicBezTo>
                  <a:pt x="536312" y="324596"/>
                  <a:pt x="527245" y="321527"/>
                  <a:pt x="519756" y="325221"/>
                </a:cubicBezTo>
                <a:cubicBezTo>
                  <a:pt x="516777" y="326693"/>
                  <a:pt x="514363" y="329107"/>
                  <a:pt x="512891" y="332086"/>
                </a:cubicBezTo>
                <a:lnTo>
                  <a:pt x="482047" y="394582"/>
                </a:lnTo>
                <a:lnTo>
                  <a:pt x="413099" y="404662"/>
                </a:lnTo>
                <a:cubicBezTo>
                  <a:pt x="404834" y="405861"/>
                  <a:pt x="399108" y="413532"/>
                  <a:pt x="400308" y="421798"/>
                </a:cubicBezTo>
                <a:cubicBezTo>
                  <a:pt x="400787" y="425094"/>
                  <a:pt x="402344" y="428143"/>
                  <a:pt x="404733" y="430466"/>
                </a:cubicBezTo>
                <a:lnTo>
                  <a:pt x="454579" y="479052"/>
                </a:lnTo>
                <a:lnTo>
                  <a:pt x="442835" y="547747"/>
                </a:lnTo>
                <a:cubicBezTo>
                  <a:pt x="441414" y="555978"/>
                  <a:pt x="446933" y="563800"/>
                  <a:pt x="455163" y="565221"/>
                </a:cubicBezTo>
                <a:cubicBezTo>
                  <a:pt x="456086" y="565377"/>
                  <a:pt x="457018" y="565453"/>
                  <a:pt x="457955" y="565438"/>
                </a:cubicBezTo>
                <a:cubicBezTo>
                  <a:pt x="460400" y="565422"/>
                  <a:pt x="462804" y="564818"/>
                  <a:pt x="464961" y="563674"/>
                </a:cubicBezTo>
                <a:lnTo>
                  <a:pt x="526651" y="531266"/>
                </a:lnTo>
                <a:close/>
                <a:moveTo>
                  <a:pt x="477813" y="522446"/>
                </a:moveTo>
                <a:lnTo>
                  <a:pt x="485776" y="476129"/>
                </a:lnTo>
                <a:cubicBezTo>
                  <a:pt x="486598" y="471225"/>
                  <a:pt x="484960" y="466235"/>
                  <a:pt x="481391" y="462773"/>
                </a:cubicBezTo>
                <a:lnTo>
                  <a:pt x="447775" y="429962"/>
                </a:lnTo>
                <a:lnTo>
                  <a:pt x="494243" y="423209"/>
                </a:lnTo>
                <a:cubicBezTo>
                  <a:pt x="499167" y="422498"/>
                  <a:pt x="503426" y="419404"/>
                  <a:pt x="505634" y="414943"/>
                </a:cubicBezTo>
                <a:lnTo>
                  <a:pt x="526449" y="372809"/>
                </a:lnTo>
                <a:lnTo>
                  <a:pt x="547214" y="414943"/>
                </a:lnTo>
                <a:cubicBezTo>
                  <a:pt x="549421" y="419404"/>
                  <a:pt x="553680" y="422498"/>
                  <a:pt x="558604" y="423209"/>
                </a:cubicBezTo>
                <a:lnTo>
                  <a:pt x="605123" y="429962"/>
                </a:lnTo>
                <a:lnTo>
                  <a:pt x="571456" y="462773"/>
                </a:lnTo>
                <a:cubicBezTo>
                  <a:pt x="567908" y="466245"/>
                  <a:pt x="566285" y="471235"/>
                  <a:pt x="567122" y="476129"/>
                </a:cubicBezTo>
                <a:lnTo>
                  <a:pt x="575085" y="522446"/>
                </a:lnTo>
                <a:lnTo>
                  <a:pt x="533455" y="500623"/>
                </a:lnTo>
                <a:cubicBezTo>
                  <a:pt x="529055" y="498310"/>
                  <a:pt x="523793" y="498310"/>
                  <a:pt x="519393" y="500623"/>
                </a:cubicBezTo>
                <a:close/>
                <a:moveTo>
                  <a:pt x="1271663" y="282341"/>
                </a:moveTo>
                <a:cubicBezTo>
                  <a:pt x="1273821" y="283485"/>
                  <a:pt x="1276225" y="284090"/>
                  <a:pt x="1278669" y="284105"/>
                </a:cubicBezTo>
                <a:cubicBezTo>
                  <a:pt x="1281869" y="284095"/>
                  <a:pt x="1284984" y="283092"/>
                  <a:pt x="1287590" y="281232"/>
                </a:cubicBezTo>
                <a:cubicBezTo>
                  <a:pt x="1292252" y="277840"/>
                  <a:pt x="1294575" y="272094"/>
                  <a:pt x="1293587" y="266414"/>
                </a:cubicBezTo>
                <a:lnTo>
                  <a:pt x="1285070" y="216821"/>
                </a:lnTo>
                <a:lnTo>
                  <a:pt x="1321156" y="181541"/>
                </a:lnTo>
                <a:cubicBezTo>
                  <a:pt x="1327119" y="175689"/>
                  <a:pt x="1327204" y="166118"/>
                  <a:pt x="1321358" y="160161"/>
                </a:cubicBezTo>
                <a:cubicBezTo>
                  <a:pt x="1319039" y="157797"/>
                  <a:pt x="1316015" y="156260"/>
                  <a:pt x="1312739" y="155786"/>
                </a:cubicBezTo>
                <a:lnTo>
                  <a:pt x="1262944" y="148529"/>
                </a:lnTo>
                <a:lnTo>
                  <a:pt x="1240667" y="103169"/>
                </a:lnTo>
                <a:cubicBezTo>
                  <a:pt x="1236973" y="95679"/>
                  <a:pt x="1227906" y="92610"/>
                  <a:pt x="1220417" y="96304"/>
                </a:cubicBezTo>
                <a:cubicBezTo>
                  <a:pt x="1217438" y="97776"/>
                  <a:pt x="1215024" y="100190"/>
                  <a:pt x="1213552" y="103169"/>
                </a:cubicBezTo>
                <a:lnTo>
                  <a:pt x="1191275" y="148529"/>
                </a:lnTo>
                <a:lnTo>
                  <a:pt x="1141430" y="155786"/>
                </a:lnTo>
                <a:cubicBezTo>
                  <a:pt x="1133169" y="157011"/>
                  <a:pt x="1127464" y="164702"/>
                  <a:pt x="1128689" y="172963"/>
                </a:cubicBezTo>
                <a:cubicBezTo>
                  <a:pt x="1129172" y="176219"/>
                  <a:pt x="1130710" y="179232"/>
                  <a:pt x="1133063" y="181541"/>
                </a:cubicBezTo>
                <a:lnTo>
                  <a:pt x="1169099" y="216821"/>
                </a:lnTo>
                <a:lnTo>
                  <a:pt x="1160582" y="266414"/>
                </a:lnTo>
                <a:cubicBezTo>
                  <a:pt x="1159181" y="274645"/>
                  <a:pt x="1164720" y="282457"/>
                  <a:pt x="1172955" y="283853"/>
                </a:cubicBezTo>
                <a:cubicBezTo>
                  <a:pt x="1176216" y="284407"/>
                  <a:pt x="1179572" y="283878"/>
                  <a:pt x="1182506" y="282341"/>
                </a:cubicBezTo>
                <a:lnTo>
                  <a:pt x="1227110" y="258955"/>
                </a:lnTo>
                <a:close/>
                <a:moveTo>
                  <a:pt x="1195559" y="241315"/>
                </a:moveTo>
                <a:lnTo>
                  <a:pt x="1200247" y="214049"/>
                </a:lnTo>
                <a:cubicBezTo>
                  <a:pt x="1201083" y="209155"/>
                  <a:pt x="1199460" y="204165"/>
                  <a:pt x="1195912" y="200693"/>
                </a:cubicBezTo>
                <a:lnTo>
                  <a:pt x="1176105" y="181390"/>
                </a:lnTo>
                <a:lnTo>
                  <a:pt x="1203472" y="177408"/>
                </a:lnTo>
                <a:cubicBezTo>
                  <a:pt x="1208421" y="176773"/>
                  <a:pt x="1212741" y="173739"/>
                  <a:pt x="1215014" y="169294"/>
                </a:cubicBezTo>
                <a:lnTo>
                  <a:pt x="1227261" y="144497"/>
                </a:lnTo>
                <a:lnTo>
                  <a:pt x="1239508" y="169294"/>
                </a:lnTo>
                <a:cubicBezTo>
                  <a:pt x="1241706" y="173744"/>
                  <a:pt x="1245939" y="176833"/>
                  <a:pt x="1250848" y="177559"/>
                </a:cubicBezTo>
                <a:lnTo>
                  <a:pt x="1278266" y="181541"/>
                </a:lnTo>
                <a:lnTo>
                  <a:pt x="1258459" y="200844"/>
                </a:lnTo>
                <a:cubicBezTo>
                  <a:pt x="1254890" y="204307"/>
                  <a:pt x="1253252" y="209296"/>
                  <a:pt x="1254074" y="214200"/>
                </a:cubicBezTo>
                <a:lnTo>
                  <a:pt x="1258761" y="241466"/>
                </a:lnTo>
                <a:lnTo>
                  <a:pt x="1234267" y="228614"/>
                </a:lnTo>
                <a:cubicBezTo>
                  <a:pt x="1232104" y="227485"/>
                  <a:pt x="1229700" y="226901"/>
                  <a:pt x="1227261" y="226901"/>
                </a:cubicBezTo>
                <a:cubicBezTo>
                  <a:pt x="1224806" y="226891"/>
                  <a:pt x="1222382" y="227480"/>
                  <a:pt x="1220205" y="228614"/>
                </a:cubicBezTo>
                <a:close/>
                <a:moveTo>
                  <a:pt x="1127419" y="731052"/>
                </a:moveTo>
                <a:lnTo>
                  <a:pt x="956059" y="731052"/>
                </a:lnTo>
                <a:cubicBezTo>
                  <a:pt x="925274" y="731052"/>
                  <a:pt x="900316" y="706094"/>
                  <a:pt x="900316" y="675310"/>
                </a:cubicBezTo>
                <a:cubicBezTo>
                  <a:pt x="900316" y="644525"/>
                  <a:pt x="925274" y="619567"/>
                  <a:pt x="956059" y="619567"/>
                </a:cubicBezTo>
                <a:lnTo>
                  <a:pt x="1227110" y="619567"/>
                </a:lnTo>
                <a:cubicBezTo>
                  <a:pt x="1231721" y="619572"/>
                  <a:pt x="1236081" y="617476"/>
                  <a:pt x="1238954" y="613872"/>
                </a:cubicBezTo>
                <a:cubicBezTo>
                  <a:pt x="1247623" y="602885"/>
                  <a:pt x="1451591" y="344030"/>
                  <a:pt x="1451591" y="224482"/>
                </a:cubicBezTo>
                <a:cubicBezTo>
                  <a:pt x="1451591" y="100503"/>
                  <a:pt x="1351089" y="0"/>
                  <a:pt x="1227110" y="0"/>
                </a:cubicBezTo>
                <a:cubicBezTo>
                  <a:pt x="1103131" y="0"/>
                  <a:pt x="1002628" y="100503"/>
                  <a:pt x="1002628" y="224482"/>
                </a:cubicBezTo>
                <a:cubicBezTo>
                  <a:pt x="1002628" y="289498"/>
                  <a:pt x="1063108" y="395842"/>
                  <a:pt x="1119355" y="480866"/>
                </a:cubicBezTo>
                <a:lnTo>
                  <a:pt x="866851" y="480866"/>
                </a:lnTo>
                <a:lnTo>
                  <a:pt x="866851" y="511106"/>
                </a:lnTo>
                <a:lnTo>
                  <a:pt x="1139817" y="511106"/>
                </a:lnTo>
                <a:cubicBezTo>
                  <a:pt x="1162094" y="543413"/>
                  <a:pt x="1182405" y="570881"/>
                  <a:pt x="1196366" y="589327"/>
                </a:cubicBezTo>
                <a:lnTo>
                  <a:pt x="956109" y="589327"/>
                </a:lnTo>
                <a:cubicBezTo>
                  <a:pt x="908622" y="589327"/>
                  <a:pt x="870127" y="627823"/>
                  <a:pt x="870127" y="675310"/>
                </a:cubicBezTo>
                <a:cubicBezTo>
                  <a:pt x="870127" y="722796"/>
                  <a:pt x="908622" y="761292"/>
                  <a:pt x="956109" y="761292"/>
                </a:cubicBezTo>
                <a:lnTo>
                  <a:pt x="1127469" y="761292"/>
                </a:lnTo>
                <a:cubicBezTo>
                  <a:pt x="1188332" y="762592"/>
                  <a:pt x="1236615" y="812987"/>
                  <a:pt x="1235310" y="873850"/>
                </a:cubicBezTo>
                <a:cubicBezTo>
                  <a:pt x="1234050" y="932879"/>
                  <a:pt x="1186498" y="980431"/>
                  <a:pt x="1127469" y="981691"/>
                </a:cubicBezTo>
                <a:lnTo>
                  <a:pt x="557243" y="981691"/>
                </a:lnTo>
                <a:cubicBezTo>
                  <a:pt x="620999" y="898128"/>
                  <a:pt x="820331" y="626018"/>
                  <a:pt x="820331" y="490896"/>
                </a:cubicBezTo>
                <a:cubicBezTo>
                  <a:pt x="819903" y="328588"/>
                  <a:pt x="687981" y="197361"/>
                  <a:pt x="525673" y="197790"/>
                </a:cubicBezTo>
                <a:cubicBezTo>
                  <a:pt x="367891" y="198208"/>
                  <a:pt x="238594" y="323140"/>
                  <a:pt x="232768" y="480816"/>
                </a:cubicBezTo>
                <a:lnTo>
                  <a:pt x="178941" y="480816"/>
                </a:lnTo>
                <a:cubicBezTo>
                  <a:pt x="171865" y="480806"/>
                  <a:pt x="165731" y="485710"/>
                  <a:pt x="164174" y="492610"/>
                </a:cubicBezTo>
                <a:lnTo>
                  <a:pt x="374" y="1217261"/>
                </a:lnTo>
                <a:cubicBezTo>
                  <a:pt x="-1463" y="1225405"/>
                  <a:pt x="3651" y="1233500"/>
                  <a:pt x="11797" y="1235334"/>
                </a:cubicBezTo>
                <a:cubicBezTo>
                  <a:pt x="12894" y="1235586"/>
                  <a:pt x="14016" y="1235707"/>
                  <a:pt x="15141" y="1235707"/>
                </a:cubicBezTo>
                <a:lnTo>
                  <a:pt x="1047635" y="1235707"/>
                </a:lnTo>
                <a:lnTo>
                  <a:pt x="1047635" y="1205467"/>
                </a:lnTo>
                <a:lnTo>
                  <a:pt x="34041" y="1205467"/>
                </a:lnTo>
                <a:lnTo>
                  <a:pt x="190987" y="511106"/>
                </a:lnTo>
                <a:lnTo>
                  <a:pt x="233877" y="511106"/>
                </a:lnTo>
                <a:cubicBezTo>
                  <a:pt x="254037" y="675864"/>
                  <a:pt x="503517" y="992275"/>
                  <a:pt x="514605" y="1006236"/>
                </a:cubicBezTo>
                <a:cubicBezTo>
                  <a:pt x="517478" y="1009840"/>
                  <a:pt x="521837" y="1011936"/>
                  <a:pt x="526449" y="1011931"/>
                </a:cubicBezTo>
                <a:lnTo>
                  <a:pt x="1127419" y="1011931"/>
                </a:lnTo>
                <a:cubicBezTo>
                  <a:pt x="1204979" y="1010460"/>
                  <a:pt x="1266669" y="946396"/>
                  <a:pt x="1265197" y="868830"/>
                </a:cubicBezTo>
                <a:cubicBezTo>
                  <a:pt x="1263766" y="793336"/>
                  <a:pt x="1202913" y="732483"/>
                  <a:pt x="1127419" y="731052"/>
                </a:cubicBezTo>
                <a:close/>
                <a:moveTo>
                  <a:pt x="1227110" y="30492"/>
                </a:moveTo>
                <a:cubicBezTo>
                  <a:pt x="1334341" y="30603"/>
                  <a:pt x="1421241" y="117503"/>
                  <a:pt x="1421351" y="224734"/>
                </a:cubicBezTo>
                <a:cubicBezTo>
                  <a:pt x="1421351" y="318377"/>
                  <a:pt x="1270958" y="522446"/>
                  <a:pt x="1227110" y="580003"/>
                </a:cubicBezTo>
                <a:cubicBezTo>
                  <a:pt x="1183211" y="522497"/>
                  <a:pt x="1032868" y="318427"/>
                  <a:pt x="1032868" y="224734"/>
                </a:cubicBezTo>
                <a:cubicBezTo>
                  <a:pt x="1032838" y="117407"/>
                  <a:pt x="1119783" y="30351"/>
                  <a:pt x="1227110" y="30240"/>
                </a:cubicBezTo>
                <a:close/>
                <a:moveTo>
                  <a:pt x="262756" y="491148"/>
                </a:moveTo>
                <a:cubicBezTo>
                  <a:pt x="260745" y="345527"/>
                  <a:pt x="377159" y="225847"/>
                  <a:pt x="522780" y="223837"/>
                </a:cubicBezTo>
                <a:cubicBezTo>
                  <a:pt x="668396" y="221820"/>
                  <a:pt x="788080" y="338239"/>
                  <a:pt x="790091" y="483855"/>
                </a:cubicBezTo>
                <a:cubicBezTo>
                  <a:pt x="790127" y="486289"/>
                  <a:pt x="790127" y="488719"/>
                  <a:pt x="790091" y="491148"/>
                </a:cubicBezTo>
                <a:cubicBezTo>
                  <a:pt x="790091" y="620374"/>
                  <a:pt x="579218" y="903521"/>
                  <a:pt x="526449" y="972418"/>
                </a:cubicBezTo>
                <a:cubicBezTo>
                  <a:pt x="473630" y="903269"/>
                  <a:pt x="262756" y="620122"/>
                  <a:pt x="262756" y="490896"/>
                </a:cubicBezTo>
                <a:close/>
                <a:moveTo>
                  <a:pt x="1680811" y="1230012"/>
                </a:moveTo>
                <a:cubicBezTo>
                  <a:pt x="1677938" y="1233616"/>
                  <a:pt x="1673578" y="1235712"/>
                  <a:pt x="1668967" y="1235707"/>
                </a:cubicBezTo>
                <a:lnTo>
                  <a:pt x="1257148" y="1235707"/>
                </a:lnTo>
                <a:lnTo>
                  <a:pt x="1257148" y="1205467"/>
                </a:lnTo>
                <a:lnTo>
                  <a:pt x="1650268" y="1205467"/>
                </a:lnTo>
                <a:lnTo>
                  <a:pt x="1493121" y="511106"/>
                </a:lnTo>
                <a:lnTo>
                  <a:pt x="1406181" y="511106"/>
                </a:lnTo>
                <a:lnTo>
                  <a:pt x="1406181" y="480866"/>
                </a:lnTo>
                <a:lnTo>
                  <a:pt x="1505167" y="480866"/>
                </a:lnTo>
                <a:cubicBezTo>
                  <a:pt x="1512243" y="480856"/>
                  <a:pt x="1518376" y="485760"/>
                  <a:pt x="1519934" y="492660"/>
                </a:cubicBezTo>
                <a:lnTo>
                  <a:pt x="1683734" y="1217261"/>
                </a:lnTo>
                <a:cubicBezTo>
                  <a:pt x="1684742" y="1221736"/>
                  <a:pt x="1683668" y="1226423"/>
                  <a:pt x="1680811" y="1230012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4864" tIns="27432" rIns="54864" bIns="27432" rtlCol="0" anchor="ctr"/>
          <a:lstStyle/>
          <a:p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0432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Icons </a:t>
            </a:r>
            <a:r>
              <a:rPr lang="de-DE" dirty="0" smtClean="0"/>
              <a:t>III/III</a:t>
            </a:r>
            <a:endParaRPr lang="de-DE" dirty="0"/>
          </a:p>
        </p:txBody>
      </p:sp>
      <p:sp>
        <p:nvSpPr>
          <p:cNvPr id="23" name="Inhaltsplatzhalter 22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de-DE" dirty="0" smtClean="0"/>
              <a:t>Themen: Energie, Barrierefreiheit, Technologie, Sonstiges</a:t>
            </a:r>
            <a:endParaRPr lang="de-DE" dirty="0"/>
          </a:p>
        </p:txBody>
      </p:sp>
      <p:sp>
        <p:nvSpPr>
          <p:cNvPr id="9" name="Graphic 1">
            <a:extLst>
              <a:ext uri="{FF2B5EF4-FFF2-40B4-BE49-F238E27FC236}">
                <a16:creationId xmlns:a16="http://schemas.microsoft.com/office/drawing/2014/main" id="{DFE9AC5A-1AAE-4E3A-8E82-D1B7A0A83F31}"/>
              </a:ext>
            </a:extLst>
          </p:cNvPr>
          <p:cNvSpPr>
            <a:spLocks noChangeAspect="1"/>
          </p:cNvSpPr>
          <p:nvPr/>
        </p:nvSpPr>
        <p:spPr>
          <a:xfrm>
            <a:off x="727775" y="1233296"/>
            <a:ext cx="499050" cy="648000"/>
          </a:xfrm>
          <a:custGeom>
            <a:avLst/>
            <a:gdLst>
              <a:gd name="connsiteX0" fmla="*/ 150494 w 1137628"/>
              <a:gd name="connsiteY0" fmla="*/ 1446976 h 1477165"/>
              <a:gd name="connsiteX1" fmla="*/ 193435 w 1137628"/>
              <a:gd name="connsiteY1" fmla="*/ 1335189 h 1477165"/>
              <a:gd name="connsiteX2" fmla="*/ 568814 w 1137628"/>
              <a:gd name="connsiteY2" fmla="*/ 1146844 h 1477165"/>
              <a:gd name="connsiteX3" fmla="*/ 944698 w 1137628"/>
              <a:gd name="connsiteY3" fmla="*/ 1335290 h 1477165"/>
              <a:gd name="connsiteX4" fmla="*/ 965210 w 1137628"/>
              <a:gd name="connsiteY4" fmla="*/ 1389167 h 1477165"/>
              <a:gd name="connsiteX5" fmla="*/ 993485 w 1137628"/>
              <a:gd name="connsiteY5" fmla="*/ 1378432 h 1477165"/>
              <a:gd name="connsiteX6" fmla="*/ 713059 w 1137628"/>
              <a:gd name="connsiteY6" fmla="*/ 641685 h 1477165"/>
              <a:gd name="connsiteX7" fmla="*/ 684835 w 1137628"/>
              <a:gd name="connsiteY7" fmla="*/ 652470 h 1477165"/>
              <a:gd name="connsiteX8" fmla="*/ 699955 w 1137628"/>
              <a:gd name="connsiteY8" fmla="*/ 692790 h 1477165"/>
              <a:gd name="connsiteX9" fmla="*/ 601070 w 1137628"/>
              <a:gd name="connsiteY9" fmla="*/ 634629 h 1477165"/>
              <a:gd name="connsiteX10" fmla="*/ 678888 w 1137628"/>
              <a:gd name="connsiteY10" fmla="*/ 586144 h 1477165"/>
              <a:gd name="connsiteX11" fmla="*/ 684936 w 1137628"/>
              <a:gd name="connsiteY11" fmla="*/ 567748 h 1477165"/>
              <a:gd name="connsiteX12" fmla="*/ 589831 w 1137628"/>
              <a:gd name="connsiteY12" fmla="*/ 328046 h 1477165"/>
              <a:gd name="connsiteX13" fmla="*/ 639304 w 1137628"/>
              <a:gd name="connsiteY13" fmla="*/ 236741 h 1477165"/>
              <a:gd name="connsiteX14" fmla="*/ 547999 w 1137628"/>
              <a:gd name="connsiteY14" fmla="*/ 187263 h 1477165"/>
              <a:gd name="connsiteX15" fmla="*/ 498527 w 1137628"/>
              <a:gd name="connsiteY15" fmla="*/ 278573 h 1477165"/>
              <a:gd name="connsiteX16" fmla="*/ 547999 w 1137628"/>
              <a:gd name="connsiteY16" fmla="*/ 328046 h 1477165"/>
              <a:gd name="connsiteX17" fmla="*/ 118188 w 1137628"/>
              <a:gd name="connsiteY17" fmla="*/ 1446926 h 1477165"/>
              <a:gd name="connsiteX18" fmla="*/ 0 w 1137628"/>
              <a:gd name="connsiteY18" fmla="*/ 1446926 h 1477165"/>
              <a:gd name="connsiteX19" fmla="*/ 0 w 1137628"/>
              <a:gd name="connsiteY19" fmla="*/ 1477166 h 1477165"/>
              <a:gd name="connsiteX20" fmla="*/ 1137629 w 1137628"/>
              <a:gd name="connsiteY20" fmla="*/ 1477166 h 1477165"/>
              <a:gd name="connsiteX21" fmla="*/ 1137629 w 1137628"/>
              <a:gd name="connsiteY21" fmla="*/ 1446926 h 1477165"/>
              <a:gd name="connsiteX22" fmla="*/ 209563 w 1137628"/>
              <a:gd name="connsiteY22" fmla="*/ 1293306 h 1477165"/>
              <a:gd name="connsiteX23" fmla="*/ 314647 w 1137628"/>
              <a:gd name="connsiteY23" fmla="*/ 1019634 h 1477165"/>
              <a:gd name="connsiteX24" fmla="*/ 535046 w 1137628"/>
              <a:gd name="connsiteY24" fmla="*/ 1130111 h 1477165"/>
              <a:gd name="connsiteX25" fmla="*/ 541498 w 1137628"/>
              <a:gd name="connsiteY25" fmla="*/ 829626 h 1477165"/>
              <a:gd name="connsiteX26" fmla="*/ 334858 w 1137628"/>
              <a:gd name="connsiteY26" fmla="*/ 967218 h 1477165"/>
              <a:gd name="connsiteX27" fmla="*/ 419026 w 1137628"/>
              <a:gd name="connsiteY27" fmla="*/ 748079 h 1477165"/>
              <a:gd name="connsiteX28" fmla="*/ 805140 w 1137628"/>
              <a:gd name="connsiteY28" fmla="*/ 968831 h 1477165"/>
              <a:gd name="connsiteX29" fmla="*/ 596030 w 1137628"/>
              <a:gd name="connsiteY29" fmla="*/ 829626 h 1477165"/>
              <a:gd name="connsiteX30" fmla="*/ 720619 w 1137628"/>
              <a:gd name="connsiteY30" fmla="*/ 746718 h 1477165"/>
              <a:gd name="connsiteX31" fmla="*/ 796219 w 1137628"/>
              <a:gd name="connsiteY31" fmla="*/ 999071 h 1477165"/>
              <a:gd name="connsiteX32" fmla="*/ 568814 w 1137628"/>
              <a:gd name="connsiteY32" fmla="*/ 1113227 h 1477165"/>
              <a:gd name="connsiteX33" fmla="*/ 341359 w 1137628"/>
              <a:gd name="connsiteY33" fmla="*/ 999172 h 1477165"/>
              <a:gd name="connsiteX34" fmla="*/ 568814 w 1137628"/>
              <a:gd name="connsiteY34" fmla="*/ 847972 h 1477165"/>
              <a:gd name="connsiteX35" fmla="*/ 602482 w 1137628"/>
              <a:gd name="connsiteY35" fmla="*/ 1130111 h 1477165"/>
              <a:gd name="connsiteX36" fmla="*/ 824242 w 1137628"/>
              <a:gd name="connsiteY36" fmla="*/ 1018979 h 1477165"/>
              <a:gd name="connsiteX37" fmla="*/ 928771 w 1137628"/>
              <a:gd name="connsiteY37" fmla="*/ 1293710 h 1477165"/>
              <a:gd name="connsiteX38" fmla="*/ 697032 w 1137628"/>
              <a:gd name="connsiteY38" fmla="*/ 726054 h 1477165"/>
              <a:gd name="connsiteX39" fmla="*/ 568814 w 1137628"/>
              <a:gd name="connsiteY39" fmla="*/ 811482 h 1477165"/>
              <a:gd name="connsiteX40" fmla="*/ 447199 w 1137628"/>
              <a:gd name="connsiteY40" fmla="*/ 730540 h 1477165"/>
              <a:gd name="connsiteX41" fmla="*/ 572090 w 1137628"/>
              <a:gd name="connsiteY41" fmla="*/ 652924 h 1477165"/>
              <a:gd name="connsiteX42" fmla="*/ 571586 w 1137628"/>
              <a:gd name="connsiteY42" fmla="*/ 617342 h 1477165"/>
              <a:gd name="connsiteX43" fmla="*/ 488174 w 1137628"/>
              <a:gd name="connsiteY43" fmla="*/ 568302 h 1477165"/>
              <a:gd name="connsiteX44" fmla="*/ 568814 w 1137628"/>
              <a:gd name="connsiteY44" fmla="*/ 357630 h 1477165"/>
              <a:gd name="connsiteX45" fmla="*/ 652176 w 1137628"/>
              <a:gd name="connsiteY45" fmla="*/ 567244 h 1477165"/>
              <a:gd name="connsiteX46" fmla="*/ 525571 w 1137628"/>
              <a:gd name="connsiteY46" fmla="*/ 257738 h 1477165"/>
              <a:gd name="connsiteX47" fmla="*/ 568764 w 1137628"/>
              <a:gd name="connsiteY47" fmla="*/ 214545 h 1477165"/>
              <a:gd name="connsiteX48" fmla="*/ 611957 w 1137628"/>
              <a:gd name="connsiteY48" fmla="*/ 257738 h 1477165"/>
              <a:gd name="connsiteX49" fmla="*/ 568764 w 1137628"/>
              <a:gd name="connsiteY49" fmla="*/ 300930 h 1477165"/>
              <a:gd name="connsiteX50" fmla="*/ 525622 w 1137628"/>
              <a:gd name="connsiteY50" fmla="*/ 257738 h 1477165"/>
              <a:gd name="connsiteX51" fmla="*/ 477086 w 1137628"/>
              <a:gd name="connsiteY51" fmla="*/ 596930 h 1477165"/>
              <a:gd name="connsiteX52" fmla="*/ 542606 w 1137628"/>
              <a:gd name="connsiteY52" fmla="*/ 635385 h 1477165"/>
              <a:gd name="connsiteX53" fmla="*/ 436766 w 1137628"/>
              <a:gd name="connsiteY53" fmla="*/ 701258 h 1477165"/>
              <a:gd name="connsiteX54" fmla="*/ 653486 w 1137628"/>
              <a:gd name="connsiteY54" fmla="*/ 342964 h 1477165"/>
              <a:gd name="connsiteX55" fmla="*/ 653466 w 1137628"/>
              <a:gd name="connsiteY55" fmla="*/ 173539 h 1477165"/>
              <a:gd name="connsiteX56" fmla="*/ 484042 w 1137628"/>
              <a:gd name="connsiteY56" fmla="*/ 173560 h 1477165"/>
              <a:gd name="connsiteX57" fmla="*/ 484042 w 1137628"/>
              <a:gd name="connsiteY57" fmla="*/ 342964 h 1477165"/>
              <a:gd name="connsiteX58" fmla="*/ 462974 w 1137628"/>
              <a:gd name="connsiteY58" fmla="*/ 364384 h 1477165"/>
              <a:gd name="connsiteX59" fmla="*/ 462969 w 1137628"/>
              <a:gd name="connsiteY59" fmla="*/ 152195 h 1477165"/>
              <a:gd name="connsiteX60" fmla="*/ 675158 w 1137628"/>
              <a:gd name="connsiteY60" fmla="*/ 152190 h 1477165"/>
              <a:gd name="connsiteX61" fmla="*/ 675164 w 1137628"/>
              <a:gd name="connsiteY61" fmla="*/ 364379 h 1477165"/>
              <a:gd name="connsiteX62" fmla="*/ 675158 w 1137628"/>
              <a:gd name="connsiteY62" fmla="*/ 364384 h 1477165"/>
              <a:gd name="connsiteX63" fmla="*/ 386114 w 1137628"/>
              <a:gd name="connsiteY63" fmla="*/ 440942 h 1477165"/>
              <a:gd name="connsiteX64" fmla="*/ 386124 w 1137628"/>
              <a:gd name="connsiteY64" fmla="*/ 75652 h 1477165"/>
              <a:gd name="connsiteX65" fmla="*/ 751414 w 1137628"/>
              <a:gd name="connsiteY65" fmla="*/ 75658 h 1477165"/>
              <a:gd name="connsiteX66" fmla="*/ 751414 w 1137628"/>
              <a:gd name="connsiteY66" fmla="*/ 440942 h 1477165"/>
              <a:gd name="connsiteX67" fmla="*/ 730094 w 1137628"/>
              <a:gd name="connsiteY67" fmla="*/ 419572 h 1477165"/>
              <a:gd name="connsiteX68" fmla="*/ 730059 w 1137628"/>
              <a:gd name="connsiteY68" fmla="*/ 97047 h 1477165"/>
              <a:gd name="connsiteX69" fmla="*/ 407534 w 1137628"/>
              <a:gd name="connsiteY69" fmla="*/ 97083 h 1477165"/>
              <a:gd name="connsiteX70" fmla="*/ 407534 w 1137628"/>
              <a:gd name="connsiteY70" fmla="*/ 419572 h 1477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1137628" h="1477165">
                <a:moveTo>
                  <a:pt x="150494" y="1446976"/>
                </a:moveTo>
                <a:lnTo>
                  <a:pt x="193435" y="1335189"/>
                </a:lnTo>
                <a:lnTo>
                  <a:pt x="568814" y="1146844"/>
                </a:lnTo>
                <a:lnTo>
                  <a:pt x="944698" y="1335290"/>
                </a:lnTo>
                <a:lnTo>
                  <a:pt x="965210" y="1389167"/>
                </a:lnTo>
                <a:lnTo>
                  <a:pt x="993485" y="1378432"/>
                </a:lnTo>
                <a:lnTo>
                  <a:pt x="713059" y="641685"/>
                </a:lnTo>
                <a:lnTo>
                  <a:pt x="684835" y="652470"/>
                </a:lnTo>
                <a:lnTo>
                  <a:pt x="699955" y="692790"/>
                </a:lnTo>
                <a:lnTo>
                  <a:pt x="601070" y="634629"/>
                </a:lnTo>
                <a:lnTo>
                  <a:pt x="678888" y="586144"/>
                </a:lnTo>
                <a:cubicBezTo>
                  <a:pt x="685082" y="582278"/>
                  <a:pt x="687627" y="574537"/>
                  <a:pt x="684936" y="567748"/>
                </a:cubicBezTo>
                <a:lnTo>
                  <a:pt x="589831" y="328046"/>
                </a:lnTo>
                <a:cubicBezTo>
                  <a:pt x="628705" y="316494"/>
                  <a:pt x="650856" y="275614"/>
                  <a:pt x="639304" y="236741"/>
                </a:cubicBezTo>
                <a:cubicBezTo>
                  <a:pt x="627752" y="197862"/>
                  <a:pt x="586873" y="175712"/>
                  <a:pt x="547999" y="187263"/>
                </a:cubicBezTo>
                <a:cubicBezTo>
                  <a:pt x="509126" y="198815"/>
                  <a:pt x="486975" y="239694"/>
                  <a:pt x="498527" y="278573"/>
                </a:cubicBezTo>
                <a:cubicBezTo>
                  <a:pt x="505593" y="302362"/>
                  <a:pt x="524205" y="320974"/>
                  <a:pt x="547999" y="328046"/>
                </a:cubicBezTo>
                <a:lnTo>
                  <a:pt x="118188" y="1446926"/>
                </a:lnTo>
                <a:lnTo>
                  <a:pt x="0" y="1446926"/>
                </a:lnTo>
                <a:lnTo>
                  <a:pt x="0" y="1477166"/>
                </a:lnTo>
                <a:lnTo>
                  <a:pt x="1137629" y="1477166"/>
                </a:lnTo>
                <a:lnTo>
                  <a:pt x="1137629" y="1446926"/>
                </a:lnTo>
                <a:close/>
                <a:moveTo>
                  <a:pt x="209563" y="1293306"/>
                </a:moveTo>
                <a:lnTo>
                  <a:pt x="314647" y="1019634"/>
                </a:lnTo>
                <a:lnTo>
                  <a:pt x="535046" y="1130111"/>
                </a:lnTo>
                <a:close/>
                <a:moveTo>
                  <a:pt x="541498" y="829626"/>
                </a:moveTo>
                <a:lnTo>
                  <a:pt x="334858" y="967218"/>
                </a:lnTo>
                <a:lnTo>
                  <a:pt x="419026" y="748079"/>
                </a:lnTo>
                <a:close/>
                <a:moveTo>
                  <a:pt x="805140" y="968831"/>
                </a:moveTo>
                <a:lnTo>
                  <a:pt x="596030" y="829626"/>
                </a:lnTo>
                <a:lnTo>
                  <a:pt x="720619" y="746718"/>
                </a:lnTo>
                <a:close/>
                <a:moveTo>
                  <a:pt x="796219" y="999071"/>
                </a:moveTo>
                <a:lnTo>
                  <a:pt x="568814" y="1113227"/>
                </a:lnTo>
                <a:lnTo>
                  <a:pt x="341359" y="999172"/>
                </a:lnTo>
                <a:lnTo>
                  <a:pt x="568814" y="847972"/>
                </a:lnTo>
                <a:close/>
                <a:moveTo>
                  <a:pt x="602482" y="1130111"/>
                </a:moveTo>
                <a:lnTo>
                  <a:pt x="824242" y="1018979"/>
                </a:lnTo>
                <a:lnTo>
                  <a:pt x="928771" y="1293710"/>
                </a:lnTo>
                <a:close/>
                <a:moveTo>
                  <a:pt x="697032" y="726054"/>
                </a:moveTo>
                <a:lnTo>
                  <a:pt x="568814" y="811482"/>
                </a:lnTo>
                <a:lnTo>
                  <a:pt x="447199" y="730540"/>
                </a:lnTo>
                <a:lnTo>
                  <a:pt x="572090" y="652924"/>
                </a:lnTo>
                <a:close/>
                <a:moveTo>
                  <a:pt x="571586" y="617342"/>
                </a:moveTo>
                <a:lnTo>
                  <a:pt x="488174" y="568302"/>
                </a:lnTo>
                <a:lnTo>
                  <a:pt x="568814" y="357630"/>
                </a:lnTo>
                <a:lnTo>
                  <a:pt x="652176" y="567244"/>
                </a:lnTo>
                <a:close/>
                <a:moveTo>
                  <a:pt x="525571" y="257738"/>
                </a:moveTo>
                <a:cubicBezTo>
                  <a:pt x="525571" y="233883"/>
                  <a:pt x="544910" y="214545"/>
                  <a:pt x="568764" y="214545"/>
                </a:cubicBezTo>
                <a:cubicBezTo>
                  <a:pt x="592618" y="214545"/>
                  <a:pt x="611957" y="233883"/>
                  <a:pt x="611957" y="257738"/>
                </a:cubicBezTo>
                <a:cubicBezTo>
                  <a:pt x="611957" y="281592"/>
                  <a:pt x="592618" y="300930"/>
                  <a:pt x="568764" y="300930"/>
                </a:cubicBezTo>
                <a:cubicBezTo>
                  <a:pt x="544950" y="300850"/>
                  <a:pt x="525677" y="281552"/>
                  <a:pt x="525622" y="257738"/>
                </a:cubicBezTo>
                <a:close/>
                <a:moveTo>
                  <a:pt x="477086" y="596930"/>
                </a:moveTo>
                <a:lnTo>
                  <a:pt x="542606" y="635385"/>
                </a:lnTo>
                <a:lnTo>
                  <a:pt x="436766" y="701258"/>
                </a:lnTo>
                <a:close/>
                <a:moveTo>
                  <a:pt x="653486" y="342964"/>
                </a:moveTo>
                <a:cubicBezTo>
                  <a:pt x="700268" y="296173"/>
                  <a:pt x="700258" y="220321"/>
                  <a:pt x="653466" y="173539"/>
                </a:cubicBezTo>
                <a:cubicBezTo>
                  <a:pt x="606675" y="126763"/>
                  <a:pt x="530823" y="126768"/>
                  <a:pt x="484042" y="173560"/>
                </a:cubicBezTo>
                <a:cubicBezTo>
                  <a:pt x="437270" y="220346"/>
                  <a:pt x="437270" y="296183"/>
                  <a:pt x="484042" y="342964"/>
                </a:cubicBezTo>
                <a:lnTo>
                  <a:pt x="462974" y="364384"/>
                </a:lnTo>
                <a:cubicBezTo>
                  <a:pt x="404379" y="305789"/>
                  <a:pt x="404374" y="210790"/>
                  <a:pt x="462969" y="152195"/>
                </a:cubicBezTo>
                <a:cubicBezTo>
                  <a:pt x="521559" y="93600"/>
                  <a:pt x="616563" y="93595"/>
                  <a:pt x="675158" y="152190"/>
                </a:cubicBezTo>
                <a:cubicBezTo>
                  <a:pt x="733754" y="210780"/>
                  <a:pt x="733758" y="305784"/>
                  <a:pt x="675164" y="364379"/>
                </a:cubicBezTo>
                <a:cubicBezTo>
                  <a:pt x="675164" y="364379"/>
                  <a:pt x="675158" y="364384"/>
                  <a:pt x="675158" y="364384"/>
                </a:cubicBezTo>
                <a:close/>
                <a:moveTo>
                  <a:pt x="386114" y="440942"/>
                </a:moveTo>
                <a:cubicBezTo>
                  <a:pt x="285244" y="340066"/>
                  <a:pt x="285249" y="176518"/>
                  <a:pt x="386124" y="75652"/>
                </a:cubicBezTo>
                <a:cubicBezTo>
                  <a:pt x="486995" y="-25220"/>
                  <a:pt x="650543" y="-25217"/>
                  <a:pt x="751414" y="75658"/>
                </a:cubicBezTo>
                <a:cubicBezTo>
                  <a:pt x="852279" y="176528"/>
                  <a:pt x="852279" y="340071"/>
                  <a:pt x="751414" y="440942"/>
                </a:cubicBezTo>
                <a:lnTo>
                  <a:pt x="730094" y="419572"/>
                </a:lnTo>
                <a:cubicBezTo>
                  <a:pt x="819146" y="330500"/>
                  <a:pt x="819131" y="186099"/>
                  <a:pt x="730059" y="97047"/>
                </a:cubicBezTo>
                <a:cubicBezTo>
                  <a:pt x="640987" y="7990"/>
                  <a:pt x="496586" y="8011"/>
                  <a:pt x="407534" y="97083"/>
                </a:cubicBezTo>
                <a:cubicBezTo>
                  <a:pt x="318493" y="186139"/>
                  <a:pt x="318493" y="330515"/>
                  <a:pt x="407534" y="419572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8522" tIns="29261" rIns="58522" bIns="29261" rtlCol="0" anchor="ctr"/>
          <a:lstStyle/>
          <a:p>
            <a:endParaRPr lang="de-DE" dirty="0"/>
          </a:p>
        </p:txBody>
      </p:sp>
      <p:sp>
        <p:nvSpPr>
          <p:cNvPr id="10" name="Graphic 1">
            <a:extLst>
              <a:ext uri="{FF2B5EF4-FFF2-40B4-BE49-F238E27FC236}">
                <a16:creationId xmlns:a16="http://schemas.microsoft.com/office/drawing/2014/main" id="{B02C8387-0874-4487-8122-59B6DF5811A3}"/>
              </a:ext>
            </a:extLst>
          </p:cNvPr>
          <p:cNvSpPr>
            <a:spLocks noChangeAspect="1"/>
          </p:cNvSpPr>
          <p:nvPr/>
        </p:nvSpPr>
        <p:spPr>
          <a:xfrm>
            <a:off x="1626718" y="1217338"/>
            <a:ext cx="675018" cy="648000"/>
          </a:xfrm>
          <a:custGeom>
            <a:avLst/>
            <a:gdLst>
              <a:gd name="connsiteX0" fmla="*/ 248279 w 1342146"/>
              <a:gd name="connsiteY0" fmla="*/ 397555 h 1288425"/>
              <a:gd name="connsiteX1" fmla="*/ 450685 w 1342146"/>
              <a:gd name="connsiteY1" fmla="*/ 507679 h 1288425"/>
              <a:gd name="connsiteX2" fmla="*/ 470845 w 1342146"/>
              <a:gd name="connsiteY2" fmla="*/ 502135 h 1288425"/>
              <a:gd name="connsiteX3" fmla="*/ 671891 w 1342146"/>
              <a:gd name="connsiteY3" fmla="*/ 164203 h 1288425"/>
              <a:gd name="connsiteX4" fmla="*/ 768155 w 1342146"/>
              <a:gd name="connsiteY4" fmla="*/ 332489 h 1288425"/>
              <a:gd name="connsiteX5" fmla="*/ 721485 w 1342146"/>
              <a:gd name="connsiteY5" fmla="*/ 361973 h 1288425"/>
              <a:gd name="connsiteX6" fmla="*/ 716742 w 1342146"/>
              <a:gd name="connsiteY6" fmla="*/ 382823 h 1288425"/>
              <a:gd name="connsiteX7" fmla="*/ 727835 w 1342146"/>
              <a:gd name="connsiteY7" fmla="*/ 389794 h 1288425"/>
              <a:gd name="connsiteX8" fmla="*/ 992838 w 1342146"/>
              <a:gd name="connsiteY8" fmla="*/ 420034 h 1288425"/>
              <a:gd name="connsiteX9" fmla="*/ 1009067 w 1342146"/>
              <a:gd name="connsiteY9" fmla="*/ 409198 h 1288425"/>
              <a:gd name="connsiteX10" fmla="*/ 1078317 w 1342146"/>
              <a:gd name="connsiteY10" fmla="*/ 168487 h 1288425"/>
              <a:gd name="connsiteX11" fmla="*/ 1068025 w 1342146"/>
              <a:gd name="connsiteY11" fmla="*/ 149744 h 1288425"/>
              <a:gd name="connsiteX12" fmla="*/ 1055687 w 1342146"/>
              <a:gd name="connsiteY12" fmla="*/ 151503 h 1288425"/>
              <a:gd name="connsiteX13" fmla="*/ 988605 w 1342146"/>
              <a:gd name="connsiteY13" fmla="*/ 193687 h 1288425"/>
              <a:gd name="connsiteX14" fmla="*/ 1004733 w 1342146"/>
              <a:gd name="connsiteY14" fmla="*/ 219240 h 1288425"/>
              <a:gd name="connsiteX15" fmla="*/ 1038097 w 1342146"/>
              <a:gd name="connsiteY15" fmla="*/ 198173 h 1288425"/>
              <a:gd name="connsiteX16" fmla="*/ 983565 w 1342146"/>
              <a:gd name="connsiteY16" fmla="*/ 388483 h 1288425"/>
              <a:gd name="connsiteX17" fmla="*/ 774052 w 1342146"/>
              <a:gd name="connsiteY17" fmla="*/ 364745 h 1288425"/>
              <a:gd name="connsiteX18" fmla="*/ 796883 w 1342146"/>
              <a:gd name="connsiteY18" fmla="*/ 350381 h 1288425"/>
              <a:gd name="connsiteX19" fmla="*/ 801923 w 1342146"/>
              <a:gd name="connsiteY19" fmla="*/ 330221 h 1288425"/>
              <a:gd name="connsiteX20" fmla="*/ 685650 w 1342146"/>
              <a:gd name="connsiteY20" fmla="*/ 126857 h 1288425"/>
              <a:gd name="connsiteX21" fmla="*/ 685398 w 1342146"/>
              <a:gd name="connsiteY21" fmla="*/ 126504 h 1288425"/>
              <a:gd name="connsiteX22" fmla="*/ 685398 w 1342146"/>
              <a:gd name="connsiteY22" fmla="*/ 126504 h 1288425"/>
              <a:gd name="connsiteX23" fmla="*/ 626733 w 1342146"/>
              <a:gd name="connsiteY23" fmla="*/ 30391 h 1288425"/>
              <a:gd name="connsiteX24" fmla="*/ 802629 w 1342146"/>
              <a:gd name="connsiteY24" fmla="*/ 30391 h 1288425"/>
              <a:gd name="connsiteX25" fmla="*/ 892845 w 1342146"/>
              <a:gd name="connsiteY25" fmla="*/ 78826 h 1288425"/>
              <a:gd name="connsiteX26" fmla="*/ 944605 w 1342146"/>
              <a:gd name="connsiteY26" fmla="*/ 157147 h 1288425"/>
              <a:gd name="connsiteX27" fmla="*/ 969805 w 1342146"/>
              <a:gd name="connsiteY27" fmla="*/ 140465 h 1288425"/>
              <a:gd name="connsiteX28" fmla="*/ 918045 w 1342146"/>
              <a:gd name="connsiteY28" fmla="*/ 62143 h 1288425"/>
              <a:gd name="connsiteX29" fmla="*/ 802477 w 1342146"/>
              <a:gd name="connsiteY29" fmla="*/ 0 h 1288425"/>
              <a:gd name="connsiteX30" fmla="*/ 535912 w 1342146"/>
              <a:gd name="connsiteY30" fmla="*/ 0 h 1288425"/>
              <a:gd name="connsiteX31" fmla="*/ 415305 w 1342146"/>
              <a:gd name="connsiteY31" fmla="*/ 70560 h 1288425"/>
              <a:gd name="connsiteX32" fmla="*/ 242332 w 1342146"/>
              <a:gd name="connsiteY32" fmla="*/ 377093 h 1288425"/>
              <a:gd name="connsiteX33" fmla="*/ 240971 w 1342146"/>
              <a:gd name="connsiteY33" fmla="*/ 388685 h 1288425"/>
              <a:gd name="connsiteX34" fmla="*/ 248279 w 1342146"/>
              <a:gd name="connsiteY34" fmla="*/ 397555 h 1288425"/>
              <a:gd name="connsiteX35" fmla="*/ 441664 w 1342146"/>
              <a:gd name="connsiteY35" fmla="*/ 85075 h 1288425"/>
              <a:gd name="connsiteX36" fmla="*/ 535912 w 1342146"/>
              <a:gd name="connsiteY36" fmla="*/ 30039 h 1288425"/>
              <a:gd name="connsiteX37" fmla="*/ 591049 w 1342146"/>
              <a:gd name="connsiteY37" fmla="*/ 30039 h 1288425"/>
              <a:gd name="connsiteX38" fmla="*/ 654604 w 1342146"/>
              <a:gd name="connsiteY38" fmla="*/ 134115 h 1288425"/>
              <a:gd name="connsiteX39" fmla="*/ 452399 w 1342146"/>
              <a:gd name="connsiteY39" fmla="*/ 473962 h 1288425"/>
              <a:gd name="connsiteX40" fmla="*/ 275999 w 1342146"/>
              <a:gd name="connsiteY40" fmla="*/ 378202 h 1288425"/>
              <a:gd name="connsiteX41" fmla="*/ 1322102 w 1342146"/>
              <a:gd name="connsiteY41" fmla="*/ 754438 h 1288425"/>
              <a:gd name="connsiteX42" fmla="*/ 1139805 w 1342146"/>
              <a:gd name="connsiteY42" fmla="*/ 453399 h 1288425"/>
              <a:gd name="connsiteX43" fmla="*/ 1130380 w 1342146"/>
              <a:gd name="connsiteY43" fmla="*/ 446544 h 1288425"/>
              <a:gd name="connsiteX44" fmla="*/ 1118838 w 1342146"/>
              <a:gd name="connsiteY44" fmla="*/ 448409 h 1288425"/>
              <a:gd name="connsiteX45" fmla="*/ 923589 w 1342146"/>
              <a:gd name="connsiteY45" fmla="*/ 570780 h 1288425"/>
              <a:gd name="connsiteX46" fmla="*/ 918549 w 1342146"/>
              <a:gd name="connsiteY46" fmla="*/ 590940 h 1288425"/>
              <a:gd name="connsiteX47" fmla="*/ 1114605 w 1342146"/>
              <a:gd name="connsiteY47" fmla="*/ 931947 h 1288425"/>
              <a:gd name="connsiteX48" fmla="*/ 920766 w 1342146"/>
              <a:gd name="connsiteY48" fmla="*/ 931947 h 1288425"/>
              <a:gd name="connsiteX49" fmla="*/ 918045 w 1342146"/>
              <a:gd name="connsiteY49" fmla="*/ 877918 h 1288425"/>
              <a:gd name="connsiteX50" fmla="*/ 902169 w 1342146"/>
              <a:gd name="connsiteY50" fmla="*/ 863594 h 1288425"/>
              <a:gd name="connsiteX51" fmla="*/ 890677 w 1342146"/>
              <a:gd name="connsiteY51" fmla="*/ 869854 h 1288425"/>
              <a:gd name="connsiteX52" fmla="*/ 734437 w 1342146"/>
              <a:gd name="connsiteY52" fmla="*/ 1086070 h 1288425"/>
              <a:gd name="connsiteX53" fmla="*/ 735949 w 1342146"/>
              <a:gd name="connsiteY53" fmla="*/ 1105524 h 1288425"/>
              <a:gd name="connsiteX54" fmla="*/ 911745 w 1342146"/>
              <a:gd name="connsiteY54" fmla="*/ 1283890 h 1288425"/>
              <a:gd name="connsiteX55" fmla="*/ 922530 w 1342146"/>
              <a:gd name="connsiteY55" fmla="*/ 1288426 h 1288425"/>
              <a:gd name="connsiteX56" fmla="*/ 928629 w 1342146"/>
              <a:gd name="connsiteY56" fmla="*/ 1287115 h 1288425"/>
              <a:gd name="connsiteX57" fmla="*/ 937600 w 1342146"/>
              <a:gd name="connsiteY57" fmla="*/ 1272550 h 1288425"/>
              <a:gd name="connsiteX58" fmla="*/ 933568 w 1342146"/>
              <a:gd name="connsiteY58" fmla="*/ 1193573 h 1288425"/>
              <a:gd name="connsiteX59" fmla="*/ 903328 w 1342146"/>
              <a:gd name="connsiteY59" fmla="*/ 1195085 h 1288425"/>
              <a:gd name="connsiteX60" fmla="*/ 905293 w 1342146"/>
              <a:gd name="connsiteY60" fmla="*/ 1234548 h 1288425"/>
              <a:gd name="connsiteX61" fmla="*/ 766290 w 1342146"/>
              <a:gd name="connsiteY61" fmla="*/ 1093428 h 1288425"/>
              <a:gd name="connsiteX62" fmla="*/ 889871 w 1342146"/>
              <a:gd name="connsiteY62" fmla="*/ 922320 h 1288425"/>
              <a:gd name="connsiteX63" fmla="*/ 891282 w 1342146"/>
              <a:gd name="connsiteY63" fmla="*/ 947923 h 1288425"/>
              <a:gd name="connsiteX64" fmla="*/ 906402 w 1342146"/>
              <a:gd name="connsiteY64" fmla="*/ 962237 h 1288425"/>
              <a:gd name="connsiteX65" fmla="*/ 1251289 w 1342146"/>
              <a:gd name="connsiteY65" fmla="*/ 962237 h 1288425"/>
              <a:gd name="connsiteX66" fmla="*/ 1167273 w 1342146"/>
              <a:gd name="connsiteY66" fmla="*/ 1111522 h 1288425"/>
              <a:gd name="connsiteX67" fmla="*/ 1081038 w 1342146"/>
              <a:gd name="connsiteY67" fmla="*/ 1166357 h 1288425"/>
              <a:gd name="connsiteX68" fmla="*/ 987849 w 1342146"/>
              <a:gd name="connsiteY68" fmla="*/ 1167970 h 1288425"/>
              <a:gd name="connsiteX69" fmla="*/ 988353 w 1342146"/>
              <a:gd name="connsiteY69" fmla="*/ 1198210 h 1288425"/>
              <a:gd name="connsiteX70" fmla="*/ 1081996 w 1342146"/>
              <a:gd name="connsiteY70" fmla="*/ 1196597 h 1288425"/>
              <a:gd name="connsiteX71" fmla="*/ 1082802 w 1342146"/>
              <a:gd name="connsiteY71" fmla="*/ 1196597 h 1288425"/>
              <a:gd name="connsiteX72" fmla="*/ 1193682 w 1342146"/>
              <a:gd name="connsiteY72" fmla="*/ 1126390 h 1288425"/>
              <a:gd name="connsiteX73" fmla="*/ 1324369 w 1342146"/>
              <a:gd name="connsiteY73" fmla="*/ 894147 h 1288425"/>
              <a:gd name="connsiteX74" fmla="*/ 1322102 w 1342146"/>
              <a:gd name="connsiteY74" fmla="*/ 754438 h 1288425"/>
              <a:gd name="connsiteX75" fmla="*/ 1297960 w 1342146"/>
              <a:gd name="connsiteY75" fmla="*/ 879228 h 1288425"/>
              <a:gd name="connsiteX76" fmla="*/ 1268274 w 1342146"/>
              <a:gd name="connsiteY76" fmla="*/ 931947 h 1288425"/>
              <a:gd name="connsiteX77" fmla="*/ 1149229 w 1342146"/>
              <a:gd name="connsiteY77" fmla="*/ 931947 h 1288425"/>
              <a:gd name="connsiteX78" fmla="*/ 952065 w 1342146"/>
              <a:gd name="connsiteY78" fmla="*/ 588773 h 1288425"/>
              <a:gd name="connsiteX79" fmla="*/ 1122013 w 1342146"/>
              <a:gd name="connsiteY79" fmla="*/ 482227 h 1288425"/>
              <a:gd name="connsiteX80" fmla="*/ 1296045 w 1342146"/>
              <a:gd name="connsiteY80" fmla="*/ 770213 h 1288425"/>
              <a:gd name="connsiteX81" fmla="*/ 1297960 w 1342146"/>
              <a:gd name="connsiteY81" fmla="*/ 879228 h 1288425"/>
              <a:gd name="connsiteX82" fmla="*/ 629555 w 1342146"/>
              <a:gd name="connsiteY82" fmla="*/ 935071 h 1288425"/>
              <a:gd name="connsiteX83" fmla="*/ 629555 w 1342146"/>
              <a:gd name="connsiteY83" fmla="*/ 935071 h 1288425"/>
              <a:gd name="connsiteX84" fmla="*/ 299889 w 1342146"/>
              <a:gd name="connsiteY84" fmla="*/ 935071 h 1288425"/>
              <a:gd name="connsiteX85" fmla="*/ 299889 w 1342146"/>
              <a:gd name="connsiteY85" fmla="*/ 965311 h 1288425"/>
              <a:gd name="connsiteX86" fmla="*/ 614435 w 1342146"/>
              <a:gd name="connsiteY86" fmla="*/ 965311 h 1288425"/>
              <a:gd name="connsiteX87" fmla="*/ 614435 w 1342146"/>
              <a:gd name="connsiteY87" fmla="*/ 1173413 h 1288425"/>
              <a:gd name="connsiteX88" fmla="*/ 277410 w 1342146"/>
              <a:gd name="connsiteY88" fmla="*/ 1173413 h 1288425"/>
              <a:gd name="connsiteX89" fmla="*/ 181902 w 1342146"/>
              <a:gd name="connsiteY89" fmla="*/ 1120594 h 1288425"/>
              <a:gd name="connsiteX90" fmla="*/ 150957 w 1342146"/>
              <a:gd name="connsiteY90" fmla="*/ 1068581 h 1288425"/>
              <a:gd name="connsiteX91" fmla="*/ 323929 w 1342146"/>
              <a:gd name="connsiteY91" fmla="*/ 767139 h 1288425"/>
              <a:gd name="connsiteX92" fmla="*/ 372263 w 1342146"/>
              <a:gd name="connsiteY92" fmla="*/ 791532 h 1288425"/>
              <a:gd name="connsiteX93" fmla="*/ 392549 w 1342146"/>
              <a:gd name="connsiteY93" fmla="*/ 784779 h 1288425"/>
              <a:gd name="connsiteX94" fmla="*/ 392826 w 1342146"/>
              <a:gd name="connsiteY94" fmla="*/ 771826 h 1288425"/>
              <a:gd name="connsiteX95" fmla="*/ 283005 w 1342146"/>
              <a:gd name="connsiteY95" fmla="*/ 528948 h 1288425"/>
              <a:gd name="connsiteX96" fmla="*/ 265365 w 1342146"/>
              <a:gd name="connsiteY96" fmla="*/ 520531 h 1288425"/>
              <a:gd name="connsiteX97" fmla="*/ 23445 w 1342146"/>
              <a:gd name="connsiteY97" fmla="*/ 584237 h 1288425"/>
              <a:gd name="connsiteX98" fmla="*/ 12619 w 1342146"/>
              <a:gd name="connsiteY98" fmla="*/ 602673 h 1288425"/>
              <a:gd name="connsiteX99" fmla="*/ 20421 w 1342146"/>
              <a:gd name="connsiteY99" fmla="*/ 612360 h 1288425"/>
              <a:gd name="connsiteX100" fmla="*/ 86445 w 1342146"/>
              <a:gd name="connsiteY100" fmla="*/ 646179 h 1288425"/>
              <a:gd name="connsiteX101" fmla="*/ 14221 w 1342146"/>
              <a:gd name="connsiteY101" fmla="*/ 775253 h 1288425"/>
              <a:gd name="connsiteX102" fmla="*/ 13818 w 1342146"/>
              <a:gd name="connsiteY102" fmla="*/ 776059 h 1288425"/>
              <a:gd name="connsiteX103" fmla="*/ 19564 w 1342146"/>
              <a:gd name="connsiteY103" fmla="*/ 907099 h 1288425"/>
              <a:gd name="connsiteX104" fmla="*/ 155946 w 1342146"/>
              <a:gd name="connsiteY104" fmla="*/ 1136067 h 1288425"/>
              <a:gd name="connsiteX105" fmla="*/ 274588 w 1342146"/>
              <a:gd name="connsiteY105" fmla="*/ 1203653 h 1288425"/>
              <a:gd name="connsiteX106" fmla="*/ 629555 w 1342146"/>
              <a:gd name="connsiteY106" fmla="*/ 1203653 h 1288425"/>
              <a:gd name="connsiteX107" fmla="*/ 640240 w 1342146"/>
              <a:gd name="connsiteY107" fmla="*/ 1199218 h 1288425"/>
              <a:gd name="connsiteX108" fmla="*/ 644675 w 1342146"/>
              <a:gd name="connsiteY108" fmla="*/ 1188533 h 1288425"/>
              <a:gd name="connsiteX109" fmla="*/ 644675 w 1342146"/>
              <a:gd name="connsiteY109" fmla="*/ 950191 h 1288425"/>
              <a:gd name="connsiteX110" fmla="*/ 640240 w 1342146"/>
              <a:gd name="connsiteY110" fmla="*/ 939507 h 1288425"/>
              <a:gd name="connsiteX111" fmla="*/ 629555 w 1342146"/>
              <a:gd name="connsiteY111" fmla="*/ 935071 h 1288425"/>
              <a:gd name="connsiteX112" fmla="*/ 45520 w 1342146"/>
              <a:gd name="connsiteY112" fmla="*/ 891778 h 1288425"/>
              <a:gd name="connsiteX113" fmla="*/ 40883 w 1342146"/>
              <a:gd name="connsiteY113" fmla="*/ 789768 h 1288425"/>
              <a:gd name="connsiteX114" fmla="*/ 120616 w 1342146"/>
              <a:gd name="connsiteY114" fmla="*/ 647237 h 1288425"/>
              <a:gd name="connsiteX115" fmla="*/ 114805 w 1342146"/>
              <a:gd name="connsiteY115" fmla="*/ 626659 h 1288425"/>
              <a:gd name="connsiteX116" fmla="*/ 114265 w 1342146"/>
              <a:gd name="connsiteY116" fmla="*/ 626371 h 1288425"/>
              <a:gd name="connsiteX117" fmla="*/ 69208 w 1342146"/>
              <a:gd name="connsiteY117" fmla="*/ 603389 h 1288425"/>
              <a:gd name="connsiteX118" fmla="*/ 260728 w 1342146"/>
              <a:gd name="connsiteY118" fmla="*/ 552989 h 1288425"/>
              <a:gd name="connsiteX119" fmla="*/ 347668 w 1342146"/>
              <a:gd name="connsiteY119" fmla="*/ 745366 h 1288425"/>
              <a:gd name="connsiteX120" fmla="*/ 324736 w 1342146"/>
              <a:gd name="connsiteY120" fmla="*/ 733824 h 1288425"/>
              <a:gd name="connsiteX121" fmla="*/ 304828 w 1342146"/>
              <a:gd name="connsiteY121" fmla="*/ 739771 h 1288425"/>
              <a:gd name="connsiteX122" fmla="*/ 133165 w 1342146"/>
              <a:gd name="connsiteY122" fmla="*/ 1038895 h 1288425"/>
              <a:gd name="connsiteX123" fmla="*/ 564640 w 1342146"/>
              <a:gd name="connsiteY123" fmla="*/ 864461 h 1288425"/>
              <a:gd name="connsiteX124" fmla="*/ 583389 w 1342146"/>
              <a:gd name="connsiteY124" fmla="*/ 861941 h 1288425"/>
              <a:gd name="connsiteX125" fmla="*/ 793809 w 1342146"/>
              <a:gd name="connsiteY125" fmla="*/ 640181 h 1288425"/>
              <a:gd name="connsiteX126" fmla="*/ 793300 w 1342146"/>
              <a:gd name="connsiteY126" fmla="*/ 618806 h 1288425"/>
              <a:gd name="connsiteX127" fmla="*/ 782821 w 1342146"/>
              <a:gd name="connsiteY127" fmla="*/ 614628 h 1288425"/>
              <a:gd name="connsiteX128" fmla="*/ 716445 w 1342146"/>
              <a:gd name="connsiteY128" fmla="*/ 614628 h 1288425"/>
              <a:gd name="connsiteX129" fmla="*/ 752682 w 1342146"/>
              <a:gd name="connsiteY129" fmla="*/ 479657 h 1288425"/>
              <a:gd name="connsiteX130" fmla="*/ 742088 w 1342146"/>
              <a:gd name="connsiteY130" fmla="*/ 461085 h 1288425"/>
              <a:gd name="connsiteX131" fmla="*/ 726777 w 1342146"/>
              <a:gd name="connsiteY131" fmla="*/ 465646 h 1288425"/>
              <a:gd name="connsiteX132" fmla="*/ 538936 w 1342146"/>
              <a:gd name="connsiteY132" fmla="*/ 676015 h 1288425"/>
              <a:gd name="connsiteX133" fmla="*/ 540125 w 1342146"/>
              <a:gd name="connsiteY133" fmla="*/ 697365 h 1288425"/>
              <a:gd name="connsiteX134" fmla="*/ 550225 w 1342146"/>
              <a:gd name="connsiteY134" fmla="*/ 701215 h 1288425"/>
              <a:gd name="connsiteX135" fmla="*/ 607984 w 1342146"/>
              <a:gd name="connsiteY135" fmla="*/ 701215 h 1288425"/>
              <a:gd name="connsiteX136" fmla="*/ 558441 w 1342146"/>
              <a:gd name="connsiteY136" fmla="*/ 846569 h 1288425"/>
              <a:gd name="connsiteX137" fmla="*/ 564741 w 1342146"/>
              <a:gd name="connsiteY137" fmla="*/ 864461 h 1288425"/>
              <a:gd name="connsiteX138" fmla="*/ 583691 w 1342146"/>
              <a:gd name="connsiteY138" fmla="*/ 671076 h 1288425"/>
              <a:gd name="connsiteX139" fmla="*/ 706768 w 1342146"/>
              <a:gd name="connsiteY139" fmla="*/ 533333 h 1288425"/>
              <a:gd name="connsiteX140" fmla="*/ 681921 w 1342146"/>
              <a:gd name="connsiteY140" fmla="*/ 625918 h 1288425"/>
              <a:gd name="connsiteX141" fmla="*/ 692590 w 1342146"/>
              <a:gd name="connsiteY141" fmla="*/ 644450 h 1288425"/>
              <a:gd name="connsiteX142" fmla="*/ 696537 w 1342146"/>
              <a:gd name="connsiteY142" fmla="*/ 644969 h 1288425"/>
              <a:gd name="connsiteX143" fmla="*/ 747743 w 1342146"/>
              <a:gd name="connsiteY143" fmla="*/ 644969 h 1288425"/>
              <a:gd name="connsiteX144" fmla="*/ 609143 w 1342146"/>
              <a:gd name="connsiteY144" fmla="*/ 791129 h 1288425"/>
              <a:gd name="connsiteX145" fmla="*/ 643213 w 1342146"/>
              <a:gd name="connsiteY145" fmla="*/ 691236 h 1288425"/>
              <a:gd name="connsiteX146" fmla="*/ 634000 w 1342146"/>
              <a:gd name="connsiteY146" fmla="*/ 671943 h 1288425"/>
              <a:gd name="connsiteX147" fmla="*/ 628900 w 1342146"/>
              <a:gd name="connsiteY147" fmla="*/ 671076 h 1288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1342146" h="1288425">
                <a:moveTo>
                  <a:pt x="248279" y="397555"/>
                </a:moveTo>
                <a:lnTo>
                  <a:pt x="450685" y="507679"/>
                </a:lnTo>
                <a:cubicBezTo>
                  <a:pt x="457807" y="511525"/>
                  <a:pt x="466692" y="509081"/>
                  <a:pt x="470845" y="502135"/>
                </a:cubicBezTo>
                <a:lnTo>
                  <a:pt x="671891" y="164203"/>
                </a:lnTo>
                <a:lnTo>
                  <a:pt x="768155" y="332489"/>
                </a:lnTo>
                <a:lnTo>
                  <a:pt x="721485" y="361973"/>
                </a:lnTo>
                <a:cubicBezTo>
                  <a:pt x="714418" y="366418"/>
                  <a:pt x="712292" y="375757"/>
                  <a:pt x="716742" y="382823"/>
                </a:cubicBezTo>
                <a:cubicBezTo>
                  <a:pt x="719186" y="386709"/>
                  <a:pt x="723269" y="389275"/>
                  <a:pt x="727835" y="389794"/>
                </a:cubicBezTo>
                <a:lnTo>
                  <a:pt x="992838" y="420034"/>
                </a:lnTo>
                <a:cubicBezTo>
                  <a:pt x="1000166" y="420865"/>
                  <a:pt x="1007026" y="416284"/>
                  <a:pt x="1009067" y="409198"/>
                </a:cubicBezTo>
                <a:lnTo>
                  <a:pt x="1078317" y="168487"/>
                </a:lnTo>
                <a:cubicBezTo>
                  <a:pt x="1080650" y="160469"/>
                  <a:pt x="1076044" y="152077"/>
                  <a:pt x="1068025" y="149744"/>
                </a:cubicBezTo>
                <a:cubicBezTo>
                  <a:pt x="1063852" y="148529"/>
                  <a:pt x="1059356" y="149169"/>
                  <a:pt x="1055687" y="151503"/>
                </a:cubicBezTo>
                <a:lnTo>
                  <a:pt x="988605" y="193687"/>
                </a:lnTo>
                <a:lnTo>
                  <a:pt x="1004733" y="219240"/>
                </a:lnTo>
                <a:lnTo>
                  <a:pt x="1038097" y="198173"/>
                </a:lnTo>
                <a:lnTo>
                  <a:pt x="983565" y="388483"/>
                </a:lnTo>
                <a:lnTo>
                  <a:pt x="774052" y="364745"/>
                </a:lnTo>
                <a:lnTo>
                  <a:pt x="796883" y="350381"/>
                </a:lnTo>
                <a:cubicBezTo>
                  <a:pt x="803647" y="346062"/>
                  <a:pt x="805859" y="337211"/>
                  <a:pt x="801923" y="330221"/>
                </a:cubicBezTo>
                <a:lnTo>
                  <a:pt x="685650" y="126857"/>
                </a:lnTo>
                <a:cubicBezTo>
                  <a:pt x="685650" y="126857"/>
                  <a:pt x="685650" y="126857"/>
                  <a:pt x="685398" y="126504"/>
                </a:cubicBezTo>
                <a:lnTo>
                  <a:pt x="685398" y="126504"/>
                </a:lnTo>
                <a:lnTo>
                  <a:pt x="626733" y="30391"/>
                </a:lnTo>
                <a:lnTo>
                  <a:pt x="802629" y="30391"/>
                </a:lnTo>
                <a:cubicBezTo>
                  <a:pt x="838927" y="30351"/>
                  <a:pt x="872821" y="48545"/>
                  <a:pt x="892845" y="78826"/>
                </a:cubicBezTo>
                <a:lnTo>
                  <a:pt x="944605" y="157147"/>
                </a:lnTo>
                <a:lnTo>
                  <a:pt x="969805" y="140465"/>
                </a:lnTo>
                <a:lnTo>
                  <a:pt x="918045" y="62143"/>
                </a:lnTo>
                <a:cubicBezTo>
                  <a:pt x="892446" y="23290"/>
                  <a:pt x="849007" y="-70"/>
                  <a:pt x="802477" y="0"/>
                </a:cubicBezTo>
                <a:lnTo>
                  <a:pt x="535912" y="0"/>
                </a:lnTo>
                <a:cubicBezTo>
                  <a:pt x="485940" y="96"/>
                  <a:pt x="439875" y="27045"/>
                  <a:pt x="415305" y="70560"/>
                </a:cubicBezTo>
                <a:lnTo>
                  <a:pt x="242332" y="377093"/>
                </a:lnTo>
                <a:cubicBezTo>
                  <a:pt x="240346" y="380621"/>
                  <a:pt x="239857" y="384794"/>
                  <a:pt x="240971" y="388685"/>
                </a:cubicBezTo>
                <a:cubicBezTo>
                  <a:pt x="242145" y="392490"/>
                  <a:pt x="244771" y="395675"/>
                  <a:pt x="248279" y="397555"/>
                </a:cubicBezTo>
                <a:close/>
                <a:moveTo>
                  <a:pt x="441664" y="85075"/>
                </a:moveTo>
                <a:cubicBezTo>
                  <a:pt x="460881" y="51101"/>
                  <a:pt x="496877" y="30079"/>
                  <a:pt x="535912" y="30039"/>
                </a:cubicBezTo>
                <a:lnTo>
                  <a:pt x="591049" y="30039"/>
                </a:lnTo>
                <a:lnTo>
                  <a:pt x="654604" y="134115"/>
                </a:lnTo>
                <a:lnTo>
                  <a:pt x="452399" y="473962"/>
                </a:lnTo>
                <a:lnTo>
                  <a:pt x="275999" y="378202"/>
                </a:lnTo>
                <a:close/>
                <a:moveTo>
                  <a:pt x="1322102" y="754438"/>
                </a:moveTo>
                <a:lnTo>
                  <a:pt x="1139805" y="453399"/>
                </a:lnTo>
                <a:cubicBezTo>
                  <a:pt x="1137703" y="449946"/>
                  <a:pt x="1134311" y="447477"/>
                  <a:pt x="1130380" y="446544"/>
                </a:cubicBezTo>
                <a:cubicBezTo>
                  <a:pt x="1126439" y="445592"/>
                  <a:pt x="1122281" y="446267"/>
                  <a:pt x="1118838" y="448409"/>
                </a:cubicBezTo>
                <a:lnTo>
                  <a:pt x="923589" y="570780"/>
                </a:lnTo>
                <a:cubicBezTo>
                  <a:pt x="916825" y="575099"/>
                  <a:pt x="914612" y="583950"/>
                  <a:pt x="918549" y="590940"/>
                </a:cubicBezTo>
                <a:lnTo>
                  <a:pt x="1114605" y="931947"/>
                </a:lnTo>
                <a:lnTo>
                  <a:pt x="920766" y="931947"/>
                </a:lnTo>
                <a:lnTo>
                  <a:pt x="918045" y="877918"/>
                </a:lnTo>
                <a:cubicBezTo>
                  <a:pt x="917616" y="869577"/>
                  <a:pt x="910510" y="863166"/>
                  <a:pt x="902169" y="863594"/>
                </a:cubicBezTo>
                <a:cubicBezTo>
                  <a:pt x="897587" y="863826"/>
                  <a:pt x="893359" y="866129"/>
                  <a:pt x="890677" y="869854"/>
                </a:cubicBezTo>
                <a:lnTo>
                  <a:pt x="734437" y="1086070"/>
                </a:lnTo>
                <a:cubicBezTo>
                  <a:pt x="730128" y="1092057"/>
                  <a:pt x="730768" y="1100278"/>
                  <a:pt x="735949" y="1105524"/>
                </a:cubicBezTo>
                <a:lnTo>
                  <a:pt x="911745" y="1283890"/>
                </a:lnTo>
                <a:cubicBezTo>
                  <a:pt x="914587" y="1286788"/>
                  <a:pt x="918473" y="1288421"/>
                  <a:pt x="922530" y="1288426"/>
                </a:cubicBezTo>
                <a:cubicBezTo>
                  <a:pt x="924632" y="1288416"/>
                  <a:pt x="926708" y="1287972"/>
                  <a:pt x="928629" y="1287115"/>
                </a:cubicBezTo>
                <a:cubicBezTo>
                  <a:pt x="934344" y="1284580"/>
                  <a:pt x="937907" y="1278794"/>
                  <a:pt x="937600" y="1272550"/>
                </a:cubicBezTo>
                <a:lnTo>
                  <a:pt x="933568" y="1193573"/>
                </a:lnTo>
                <a:lnTo>
                  <a:pt x="903328" y="1195085"/>
                </a:lnTo>
                <a:lnTo>
                  <a:pt x="905293" y="1234548"/>
                </a:lnTo>
                <a:lnTo>
                  <a:pt x="766290" y="1093428"/>
                </a:lnTo>
                <a:lnTo>
                  <a:pt x="889871" y="922320"/>
                </a:lnTo>
                <a:lnTo>
                  <a:pt x="891282" y="947923"/>
                </a:lnTo>
                <a:cubicBezTo>
                  <a:pt x="891711" y="955957"/>
                  <a:pt x="898358" y="962247"/>
                  <a:pt x="906402" y="962237"/>
                </a:cubicBezTo>
                <a:lnTo>
                  <a:pt x="1251289" y="962237"/>
                </a:lnTo>
                <a:lnTo>
                  <a:pt x="1167273" y="1111522"/>
                </a:lnTo>
                <a:cubicBezTo>
                  <a:pt x="1149532" y="1143097"/>
                  <a:pt x="1117155" y="1163686"/>
                  <a:pt x="1081038" y="1166357"/>
                </a:cubicBezTo>
                <a:lnTo>
                  <a:pt x="987849" y="1167970"/>
                </a:lnTo>
                <a:lnTo>
                  <a:pt x="988353" y="1198210"/>
                </a:lnTo>
                <a:lnTo>
                  <a:pt x="1081996" y="1196597"/>
                </a:lnTo>
                <a:lnTo>
                  <a:pt x="1082802" y="1196597"/>
                </a:lnTo>
                <a:cubicBezTo>
                  <a:pt x="1129226" y="1193356"/>
                  <a:pt x="1170902" y="1166967"/>
                  <a:pt x="1193682" y="1126390"/>
                </a:cubicBezTo>
                <a:lnTo>
                  <a:pt x="1324369" y="894147"/>
                </a:lnTo>
                <a:cubicBezTo>
                  <a:pt x="1348859" y="850576"/>
                  <a:pt x="1347992" y="797192"/>
                  <a:pt x="1322102" y="754438"/>
                </a:cubicBezTo>
                <a:close/>
                <a:moveTo>
                  <a:pt x="1297960" y="879228"/>
                </a:moveTo>
                <a:lnTo>
                  <a:pt x="1268274" y="931947"/>
                </a:lnTo>
                <a:lnTo>
                  <a:pt x="1149229" y="931947"/>
                </a:lnTo>
                <a:lnTo>
                  <a:pt x="952065" y="588773"/>
                </a:lnTo>
                <a:lnTo>
                  <a:pt x="1122013" y="482227"/>
                </a:lnTo>
                <a:lnTo>
                  <a:pt x="1296045" y="770213"/>
                </a:lnTo>
                <a:cubicBezTo>
                  <a:pt x="1316230" y="803568"/>
                  <a:pt x="1316961" y="845188"/>
                  <a:pt x="1297960" y="879228"/>
                </a:cubicBezTo>
                <a:close/>
                <a:moveTo>
                  <a:pt x="629555" y="935071"/>
                </a:moveTo>
                <a:lnTo>
                  <a:pt x="629555" y="935071"/>
                </a:lnTo>
                <a:lnTo>
                  <a:pt x="299889" y="935071"/>
                </a:lnTo>
                <a:lnTo>
                  <a:pt x="299889" y="965311"/>
                </a:lnTo>
                <a:lnTo>
                  <a:pt x="614435" y="965311"/>
                </a:lnTo>
                <a:lnTo>
                  <a:pt x="614435" y="1173413"/>
                </a:lnTo>
                <a:lnTo>
                  <a:pt x="277410" y="1173413"/>
                </a:lnTo>
                <a:cubicBezTo>
                  <a:pt x="238390" y="1174275"/>
                  <a:pt x="201916" y="1154100"/>
                  <a:pt x="181902" y="1120594"/>
                </a:cubicBezTo>
                <a:lnTo>
                  <a:pt x="150957" y="1068581"/>
                </a:lnTo>
                <a:lnTo>
                  <a:pt x="323929" y="767139"/>
                </a:lnTo>
                <a:lnTo>
                  <a:pt x="372263" y="791532"/>
                </a:lnTo>
                <a:cubicBezTo>
                  <a:pt x="379732" y="795267"/>
                  <a:pt x="388814" y="792243"/>
                  <a:pt x="392549" y="784779"/>
                </a:cubicBezTo>
                <a:cubicBezTo>
                  <a:pt x="394580" y="780721"/>
                  <a:pt x="394681" y="775964"/>
                  <a:pt x="392826" y="771826"/>
                </a:cubicBezTo>
                <a:lnTo>
                  <a:pt x="283005" y="528948"/>
                </a:lnTo>
                <a:cubicBezTo>
                  <a:pt x="279970" y="522210"/>
                  <a:pt x="272511" y="518646"/>
                  <a:pt x="265365" y="520531"/>
                </a:cubicBezTo>
                <a:lnTo>
                  <a:pt x="23445" y="584237"/>
                </a:lnTo>
                <a:cubicBezTo>
                  <a:pt x="15360" y="586339"/>
                  <a:pt x="10517" y="594594"/>
                  <a:pt x="12619" y="602673"/>
                </a:cubicBezTo>
                <a:cubicBezTo>
                  <a:pt x="13707" y="606872"/>
                  <a:pt x="16550" y="610400"/>
                  <a:pt x="20421" y="612360"/>
                </a:cubicBezTo>
                <a:lnTo>
                  <a:pt x="86445" y="646179"/>
                </a:lnTo>
                <a:lnTo>
                  <a:pt x="14221" y="775253"/>
                </a:lnTo>
                <a:lnTo>
                  <a:pt x="13818" y="776059"/>
                </a:lnTo>
                <a:cubicBezTo>
                  <a:pt x="-6468" y="817917"/>
                  <a:pt x="-4306" y="867178"/>
                  <a:pt x="19564" y="907099"/>
                </a:cubicBezTo>
                <a:lnTo>
                  <a:pt x="155946" y="1136067"/>
                </a:lnTo>
                <a:cubicBezTo>
                  <a:pt x="180864" y="1177889"/>
                  <a:pt x="225906" y="1203547"/>
                  <a:pt x="274588" y="1203653"/>
                </a:cubicBezTo>
                <a:lnTo>
                  <a:pt x="629555" y="1203653"/>
                </a:lnTo>
                <a:cubicBezTo>
                  <a:pt x="633562" y="1203648"/>
                  <a:pt x="637407" y="1202055"/>
                  <a:pt x="640240" y="1199218"/>
                </a:cubicBezTo>
                <a:cubicBezTo>
                  <a:pt x="643077" y="1196385"/>
                  <a:pt x="644670" y="1192540"/>
                  <a:pt x="644675" y="1188533"/>
                </a:cubicBezTo>
                <a:lnTo>
                  <a:pt x="644675" y="950191"/>
                </a:lnTo>
                <a:cubicBezTo>
                  <a:pt x="644670" y="946185"/>
                  <a:pt x="643077" y="942339"/>
                  <a:pt x="640240" y="939507"/>
                </a:cubicBezTo>
                <a:cubicBezTo>
                  <a:pt x="637407" y="936669"/>
                  <a:pt x="633562" y="935076"/>
                  <a:pt x="629555" y="935071"/>
                </a:cubicBezTo>
                <a:close/>
                <a:moveTo>
                  <a:pt x="45520" y="891778"/>
                </a:moveTo>
                <a:cubicBezTo>
                  <a:pt x="26962" y="860706"/>
                  <a:pt x="25224" y="822397"/>
                  <a:pt x="40883" y="789768"/>
                </a:cubicBezTo>
                <a:lnTo>
                  <a:pt x="120616" y="647237"/>
                </a:lnTo>
                <a:cubicBezTo>
                  <a:pt x="124693" y="639949"/>
                  <a:pt x="122092" y="630736"/>
                  <a:pt x="114805" y="626659"/>
                </a:cubicBezTo>
                <a:cubicBezTo>
                  <a:pt x="114628" y="626558"/>
                  <a:pt x="114447" y="626462"/>
                  <a:pt x="114265" y="626371"/>
                </a:cubicBezTo>
                <a:lnTo>
                  <a:pt x="69208" y="603389"/>
                </a:lnTo>
                <a:lnTo>
                  <a:pt x="260728" y="552989"/>
                </a:lnTo>
                <a:lnTo>
                  <a:pt x="347668" y="745366"/>
                </a:lnTo>
                <a:lnTo>
                  <a:pt x="324736" y="733824"/>
                </a:lnTo>
                <a:cubicBezTo>
                  <a:pt x="317574" y="730210"/>
                  <a:pt x="308835" y="732821"/>
                  <a:pt x="304828" y="739771"/>
                </a:cubicBezTo>
                <a:lnTo>
                  <a:pt x="133165" y="1038895"/>
                </a:lnTo>
                <a:close/>
                <a:moveTo>
                  <a:pt x="564640" y="864461"/>
                </a:moveTo>
                <a:cubicBezTo>
                  <a:pt x="570708" y="868115"/>
                  <a:pt x="578500" y="867072"/>
                  <a:pt x="583389" y="861941"/>
                </a:cubicBezTo>
                <a:lnTo>
                  <a:pt x="793809" y="640181"/>
                </a:lnTo>
                <a:cubicBezTo>
                  <a:pt x="799569" y="634138"/>
                  <a:pt x="799343" y="624567"/>
                  <a:pt x="793300" y="618806"/>
                </a:cubicBezTo>
                <a:cubicBezTo>
                  <a:pt x="790477" y="616115"/>
                  <a:pt x="786722" y="614618"/>
                  <a:pt x="782821" y="614628"/>
                </a:cubicBezTo>
                <a:lnTo>
                  <a:pt x="716445" y="614628"/>
                </a:lnTo>
                <a:lnTo>
                  <a:pt x="752682" y="479657"/>
                </a:lnTo>
                <a:cubicBezTo>
                  <a:pt x="754885" y="471603"/>
                  <a:pt x="750142" y="463287"/>
                  <a:pt x="742088" y="461085"/>
                </a:cubicBezTo>
                <a:cubicBezTo>
                  <a:pt x="736529" y="459563"/>
                  <a:pt x="730597" y="461332"/>
                  <a:pt x="726777" y="465646"/>
                </a:cubicBezTo>
                <a:lnTo>
                  <a:pt x="538936" y="676015"/>
                </a:lnTo>
                <a:cubicBezTo>
                  <a:pt x="533367" y="682240"/>
                  <a:pt x="533901" y="691796"/>
                  <a:pt x="540125" y="697365"/>
                </a:cubicBezTo>
                <a:cubicBezTo>
                  <a:pt x="542902" y="699850"/>
                  <a:pt x="546501" y="701220"/>
                  <a:pt x="550225" y="701215"/>
                </a:cubicBezTo>
                <a:lnTo>
                  <a:pt x="607984" y="701215"/>
                </a:lnTo>
                <a:lnTo>
                  <a:pt x="558441" y="846569"/>
                </a:lnTo>
                <a:cubicBezTo>
                  <a:pt x="556072" y="853272"/>
                  <a:pt x="558698" y="860721"/>
                  <a:pt x="564741" y="864461"/>
                </a:cubicBezTo>
                <a:close/>
                <a:moveTo>
                  <a:pt x="583691" y="671076"/>
                </a:moveTo>
                <a:lnTo>
                  <a:pt x="706768" y="533333"/>
                </a:lnTo>
                <a:lnTo>
                  <a:pt x="681921" y="625918"/>
                </a:lnTo>
                <a:cubicBezTo>
                  <a:pt x="679748" y="633982"/>
                  <a:pt x="684526" y="642278"/>
                  <a:pt x="692590" y="644450"/>
                </a:cubicBezTo>
                <a:cubicBezTo>
                  <a:pt x="693876" y="644798"/>
                  <a:pt x="695206" y="644969"/>
                  <a:pt x="696537" y="644969"/>
                </a:cubicBezTo>
                <a:lnTo>
                  <a:pt x="747743" y="644969"/>
                </a:lnTo>
                <a:lnTo>
                  <a:pt x="609143" y="791129"/>
                </a:lnTo>
                <a:lnTo>
                  <a:pt x="643213" y="691236"/>
                </a:lnTo>
                <a:cubicBezTo>
                  <a:pt x="645996" y="683364"/>
                  <a:pt x="641873" y="674725"/>
                  <a:pt x="634000" y="671943"/>
                </a:cubicBezTo>
                <a:cubicBezTo>
                  <a:pt x="632362" y="671363"/>
                  <a:pt x="630639" y="671071"/>
                  <a:pt x="628900" y="671076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8522" tIns="29261" rIns="58522" bIns="29261" rtlCol="0" anchor="ctr"/>
          <a:lstStyle/>
          <a:p>
            <a:endParaRPr lang="de-DE" dirty="0"/>
          </a:p>
        </p:txBody>
      </p:sp>
      <p:sp>
        <p:nvSpPr>
          <p:cNvPr id="11" name="Graphic 1">
            <a:extLst>
              <a:ext uri="{FF2B5EF4-FFF2-40B4-BE49-F238E27FC236}">
                <a16:creationId xmlns:a16="http://schemas.microsoft.com/office/drawing/2014/main" id="{8BBA2C14-6102-4057-A4DC-9A0A13E89CB0}"/>
              </a:ext>
            </a:extLst>
          </p:cNvPr>
          <p:cNvSpPr>
            <a:spLocks noChangeAspect="1"/>
          </p:cNvSpPr>
          <p:nvPr/>
        </p:nvSpPr>
        <p:spPr>
          <a:xfrm>
            <a:off x="540964" y="2343919"/>
            <a:ext cx="1013832" cy="648000"/>
          </a:xfrm>
          <a:custGeom>
            <a:avLst/>
            <a:gdLst>
              <a:gd name="connsiteX0" fmla="*/ 624305 w 1486547"/>
              <a:gd name="connsiteY0" fmla="*/ 30240 h 950140"/>
              <a:gd name="connsiteX1" fmla="*/ 395993 w 1486547"/>
              <a:gd name="connsiteY1" fmla="*/ 30240 h 950140"/>
              <a:gd name="connsiteX2" fmla="*/ 395993 w 1486547"/>
              <a:gd name="connsiteY2" fmla="*/ 0 h 950140"/>
              <a:gd name="connsiteX3" fmla="*/ 882857 w 1486547"/>
              <a:gd name="connsiteY3" fmla="*/ 0 h 950140"/>
              <a:gd name="connsiteX4" fmla="*/ 882857 w 1486547"/>
              <a:gd name="connsiteY4" fmla="*/ 30240 h 950140"/>
              <a:gd name="connsiteX5" fmla="*/ 654545 w 1486547"/>
              <a:gd name="connsiteY5" fmla="*/ 30240 h 950140"/>
              <a:gd name="connsiteX6" fmla="*/ 654545 w 1486547"/>
              <a:gd name="connsiteY6" fmla="*/ 189605 h 950140"/>
              <a:gd name="connsiteX7" fmla="*/ 738108 w 1486547"/>
              <a:gd name="connsiteY7" fmla="*/ 189605 h 950140"/>
              <a:gd name="connsiteX8" fmla="*/ 738108 w 1486547"/>
              <a:gd name="connsiteY8" fmla="*/ 219845 h 950140"/>
              <a:gd name="connsiteX9" fmla="*/ 540590 w 1486547"/>
              <a:gd name="connsiteY9" fmla="*/ 219845 h 950140"/>
              <a:gd name="connsiteX10" fmla="*/ 540590 w 1486547"/>
              <a:gd name="connsiteY10" fmla="*/ 189605 h 950140"/>
              <a:gd name="connsiteX11" fmla="*/ 624305 w 1486547"/>
              <a:gd name="connsiteY11" fmla="*/ 189605 h 950140"/>
              <a:gd name="connsiteX12" fmla="*/ 1471025 w 1486547"/>
              <a:gd name="connsiteY12" fmla="*/ 293429 h 950140"/>
              <a:gd name="connsiteX13" fmla="*/ 1347545 w 1486547"/>
              <a:gd name="connsiteY13" fmla="*/ 293429 h 950140"/>
              <a:gd name="connsiteX14" fmla="*/ 1333786 w 1486547"/>
              <a:gd name="connsiteY14" fmla="*/ 302249 h 950140"/>
              <a:gd name="connsiteX15" fmla="*/ 1264486 w 1486547"/>
              <a:gd name="connsiteY15" fmla="*/ 453449 h 950140"/>
              <a:gd name="connsiteX16" fmla="*/ 1135613 w 1486547"/>
              <a:gd name="connsiteY16" fmla="*/ 453449 h 950140"/>
              <a:gd name="connsiteX17" fmla="*/ 1135613 w 1486547"/>
              <a:gd name="connsiteY17" fmla="*/ 275537 h 950140"/>
              <a:gd name="connsiteX18" fmla="*/ 1120493 w 1486547"/>
              <a:gd name="connsiteY18" fmla="*/ 260417 h 950140"/>
              <a:gd name="connsiteX19" fmla="*/ 923378 w 1486547"/>
              <a:gd name="connsiteY19" fmla="*/ 260417 h 950140"/>
              <a:gd name="connsiteX20" fmla="*/ 850651 w 1486547"/>
              <a:gd name="connsiteY20" fmla="*/ 114962 h 950140"/>
              <a:gd name="connsiteX21" fmla="*/ 837144 w 1486547"/>
              <a:gd name="connsiteY21" fmla="*/ 106596 h 950140"/>
              <a:gd name="connsiteX22" fmla="*/ 714571 w 1486547"/>
              <a:gd name="connsiteY22" fmla="*/ 106596 h 950140"/>
              <a:gd name="connsiteX23" fmla="*/ 714571 w 1486547"/>
              <a:gd name="connsiteY23" fmla="*/ 136836 h 950140"/>
              <a:gd name="connsiteX24" fmla="*/ 827770 w 1486547"/>
              <a:gd name="connsiteY24" fmla="*/ 136836 h 950140"/>
              <a:gd name="connsiteX25" fmla="*/ 900547 w 1486547"/>
              <a:gd name="connsiteY25" fmla="*/ 282290 h 950140"/>
              <a:gd name="connsiteX26" fmla="*/ 914054 w 1486547"/>
              <a:gd name="connsiteY26" fmla="*/ 290657 h 950140"/>
              <a:gd name="connsiteX27" fmla="*/ 1105574 w 1486547"/>
              <a:gd name="connsiteY27" fmla="*/ 290657 h 950140"/>
              <a:gd name="connsiteX28" fmla="*/ 1105574 w 1486547"/>
              <a:gd name="connsiteY28" fmla="*/ 468569 h 950140"/>
              <a:gd name="connsiteX29" fmla="*/ 1120694 w 1486547"/>
              <a:gd name="connsiteY29" fmla="*/ 483689 h 950140"/>
              <a:gd name="connsiteX30" fmla="*/ 1274364 w 1486547"/>
              <a:gd name="connsiteY30" fmla="*/ 483689 h 950140"/>
              <a:gd name="connsiteX31" fmla="*/ 1288123 w 1486547"/>
              <a:gd name="connsiteY31" fmla="*/ 474869 h 950140"/>
              <a:gd name="connsiteX32" fmla="*/ 1357423 w 1486547"/>
              <a:gd name="connsiteY32" fmla="*/ 323669 h 950140"/>
              <a:gd name="connsiteX33" fmla="*/ 1456258 w 1486547"/>
              <a:gd name="connsiteY33" fmla="*/ 323669 h 950140"/>
              <a:gd name="connsiteX34" fmla="*/ 1456258 w 1486547"/>
              <a:gd name="connsiteY34" fmla="*/ 815170 h 950140"/>
              <a:gd name="connsiteX35" fmla="*/ 1357222 w 1486547"/>
              <a:gd name="connsiteY35" fmla="*/ 815170 h 950140"/>
              <a:gd name="connsiteX36" fmla="*/ 1287922 w 1486547"/>
              <a:gd name="connsiteY36" fmla="*/ 663970 h 950140"/>
              <a:gd name="connsiteX37" fmla="*/ 1274162 w 1486547"/>
              <a:gd name="connsiteY37" fmla="*/ 655150 h 950140"/>
              <a:gd name="connsiteX38" fmla="*/ 1120493 w 1486547"/>
              <a:gd name="connsiteY38" fmla="*/ 655150 h 950140"/>
              <a:gd name="connsiteX39" fmla="*/ 1105373 w 1486547"/>
              <a:gd name="connsiteY39" fmla="*/ 670270 h 950140"/>
              <a:gd name="connsiteX40" fmla="*/ 1105373 w 1486547"/>
              <a:gd name="connsiteY40" fmla="*/ 919901 h 950140"/>
              <a:gd name="connsiteX41" fmla="*/ 808668 w 1486547"/>
              <a:gd name="connsiteY41" fmla="*/ 919901 h 950140"/>
              <a:gd name="connsiteX42" fmla="*/ 808668 w 1486547"/>
              <a:gd name="connsiteY42" fmla="*/ 950141 h 950140"/>
              <a:gd name="connsiteX43" fmla="*/ 1120745 w 1486547"/>
              <a:gd name="connsiteY43" fmla="*/ 950141 h 950140"/>
              <a:gd name="connsiteX44" fmla="*/ 1135865 w 1486547"/>
              <a:gd name="connsiteY44" fmla="*/ 935021 h 950140"/>
              <a:gd name="connsiteX45" fmla="*/ 1135865 w 1486547"/>
              <a:gd name="connsiteY45" fmla="*/ 685289 h 950140"/>
              <a:gd name="connsiteX46" fmla="*/ 1264738 w 1486547"/>
              <a:gd name="connsiteY46" fmla="*/ 685289 h 950140"/>
              <a:gd name="connsiteX47" fmla="*/ 1334038 w 1486547"/>
              <a:gd name="connsiteY47" fmla="*/ 836489 h 950140"/>
              <a:gd name="connsiteX48" fmla="*/ 1347797 w 1486547"/>
              <a:gd name="connsiteY48" fmla="*/ 845309 h 950140"/>
              <a:gd name="connsiteX49" fmla="*/ 1471428 w 1486547"/>
              <a:gd name="connsiteY49" fmla="*/ 845309 h 950140"/>
              <a:gd name="connsiteX50" fmla="*/ 1486548 w 1486547"/>
              <a:gd name="connsiteY50" fmla="*/ 830189 h 950140"/>
              <a:gd name="connsiteX51" fmla="*/ 1486548 w 1486547"/>
              <a:gd name="connsiteY51" fmla="*/ 308700 h 950140"/>
              <a:gd name="connsiteX52" fmla="*/ 1471428 w 1486547"/>
              <a:gd name="connsiteY52" fmla="*/ 293580 h 950140"/>
              <a:gd name="connsiteX53" fmla="*/ 1471176 w 1486547"/>
              <a:gd name="connsiteY53" fmla="*/ 293580 h 950140"/>
              <a:gd name="connsiteX54" fmla="*/ 355320 w 1486547"/>
              <a:gd name="connsiteY54" fmla="*/ 813305 h 950140"/>
              <a:gd name="connsiteX55" fmla="*/ 347306 w 1486547"/>
              <a:gd name="connsiteY55" fmla="*/ 811037 h 950140"/>
              <a:gd name="connsiteX56" fmla="*/ 151956 w 1486547"/>
              <a:gd name="connsiteY56" fmla="*/ 811037 h 950140"/>
              <a:gd name="connsiteX57" fmla="*/ 151956 w 1486547"/>
              <a:gd name="connsiteY57" fmla="*/ 307037 h 950140"/>
              <a:gd name="connsiteX58" fmla="*/ 347306 w 1486547"/>
              <a:gd name="connsiteY58" fmla="*/ 307037 h 950140"/>
              <a:gd name="connsiteX59" fmla="*/ 360158 w 1486547"/>
              <a:gd name="connsiteY59" fmla="*/ 299880 h 950140"/>
              <a:gd name="connsiteX60" fmla="*/ 460958 w 1486547"/>
              <a:gd name="connsiteY60" fmla="*/ 137038 h 950140"/>
              <a:gd name="connsiteX61" fmla="*/ 568008 w 1486547"/>
              <a:gd name="connsiteY61" fmla="*/ 137038 h 950140"/>
              <a:gd name="connsiteX62" fmla="*/ 568008 w 1486547"/>
              <a:gd name="connsiteY62" fmla="*/ 106798 h 950140"/>
              <a:gd name="connsiteX63" fmla="*/ 452592 w 1486547"/>
              <a:gd name="connsiteY63" fmla="*/ 106798 h 950140"/>
              <a:gd name="connsiteX64" fmla="*/ 439690 w 1486547"/>
              <a:gd name="connsiteY64" fmla="*/ 113954 h 950140"/>
              <a:gd name="connsiteX65" fmla="*/ 338890 w 1486547"/>
              <a:gd name="connsiteY65" fmla="*/ 276797 h 950140"/>
              <a:gd name="connsiteX66" fmla="*/ 136836 w 1486547"/>
              <a:gd name="connsiteY66" fmla="*/ 276797 h 950140"/>
              <a:gd name="connsiteX67" fmla="*/ 121716 w 1486547"/>
              <a:gd name="connsiteY67" fmla="*/ 291917 h 950140"/>
              <a:gd name="connsiteX68" fmla="*/ 121716 w 1486547"/>
              <a:gd name="connsiteY68" fmla="*/ 565135 h 950140"/>
              <a:gd name="connsiteX69" fmla="*/ 30240 w 1486547"/>
              <a:gd name="connsiteY69" fmla="*/ 565135 h 950140"/>
              <a:gd name="connsiteX70" fmla="*/ 30240 w 1486547"/>
              <a:gd name="connsiteY70" fmla="*/ 248674 h 950140"/>
              <a:gd name="connsiteX71" fmla="*/ 0 w 1486547"/>
              <a:gd name="connsiteY71" fmla="*/ 248674 h 950140"/>
              <a:gd name="connsiteX72" fmla="*/ 0 w 1486547"/>
              <a:gd name="connsiteY72" fmla="*/ 890165 h 950140"/>
              <a:gd name="connsiteX73" fmla="*/ 30240 w 1486547"/>
              <a:gd name="connsiteY73" fmla="*/ 890165 h 950140"/>
              <a:gd name="connsiteX74" fmla="*/ 30240 w 1486547"/>
              <a:gd name="connsiteY74" fmla="*/ 595325 h 950140"/>
              <a:gd name="connsiteX75" fmla="*/ 121716 w 1486547"/>
              <a:gd name="connsiteY75" fmla="*/ 595325 h 950140"/>
              <a:gd name="connsiteX76" fmla="*/ 121716 w 1486547"/>
              <a:gd name="connsiteY76" fmla="*/ 826207 h 950140"/>
              <a:gd name="connsiteX77" fmla="*/ 136836 w 1486547"/>
              <a:gd name="connsiteY77" fmla="*/ 841327 h 950140"/>
              <a:gd name="connsiteX78" fmla="*/ 342972 w 1486547"/>
              <a:gd name="connsiteY78" fmla="*/ 841327 h 950140"/>
              <a:gd name="connsiteX79" fmla="*/ 513374 w 1486547"/>
              <a:gd name="connsiteY79" fmla="*/ 947772 h 950140"/>
              <a:gd name="connsiteX80" fmla="*/ 521388 w 1486547"/>
              <a:gd name="connsiteY80" fmla="*/ 950090 h 950140"/>
              <a:gd name="connsiteX81" fmla="*/ 691438 w 1486547"/>
              <a:gd name="connsiteY81" fmla="*/ 950090 h 950140"/>
              <a:gd name="connsiteX82" fmla="*/ 691438 w 1486547"/>
              <a:gd name="connsiteY82" fmla="*/ 919850 h 950140"/>
              <a:gd name="connsiteX83" fmla="*/ 525722 w 1486547"/>
              <a:gd name="connsiteY83" fmla="*/ 919850 h 950140"/>
              <a:gd name="connsiteX84" fmla="*/ 615384 w 1486547"/>
              <a:gd name="connsiteY84" fmla="*/ 515340 h 950140"/>
              <a:gd name="connsiteX85" fmla="*/ 503899 w 1486547"/>
              <a:gd name="connsiteY85" fmla="*/ 626926 h 950140"/>
              <a:gd name="connsiteX86" fmla="*/ 392314 w 1486547"/>
              <a:gd name="connsiteY86" fmla="*/ 515441 h 950140"/>
              <a:gd name="connsiteX87" fmla="*/ 503798 w 1486547"/>
              <a:gd name="connsiteY87" fmla="*/ 403855 h 950140"/>
              <a:gd name="connsiteX88" fmla="*/ 503899 w 1486547"/>
              <a:gd name="connsiteY88" fmla="*/ 403855 h 950140"/>
              <a:gd name="connsiteX89" fmla="*/ 615384 w 1486547"/>
              <a:gd name="connsiteY89" fmla="*/ 515340 h 950140"/>
              <a:gd name="connsiteX90" fmla="*/ 585144 w 1486547"/>
              <a:gd name="connsiteY90" fmla="*/ 515340 h 950140"/>
              <a:gd name="connsiteX91" fmla="*/ 503899 w 1486547"/>
              <a:gd name="connsiteY91" fmla="*/ 433994 h 950140"/>
              <a:gd name="connsiteX92" fmla="*/ 422554 w 1486547"/>
              <a:gd name="connsiteY92" fmla="*/ 515239 h 950140"/>
              <a:gd name="connsiteX93" fmla="*/ 503798 w 1486547"/>
              <a:gd name="connsiteY93" fmla="*/ 596585 h 950140"/>
              <a:gd name="connsiteX94" fmla="*/ 503899 w 1486547"/>
              <a:gd name="connsiteY94" fmla="*/ 596585 h 950140"/>
              <a:gd name="connsiteX95" fmla="*/ 585144 w 1486547"/>
              <a:gd name="connsiteY95" fmla="*/ 515340 h 950140"/>
              <a:gd name="connsiteX96" fmla="*/ 822024 w 1486547"/>
              <a:gd name="connsiteY96" fmla="*/ 685642 h 950140"/>
              <a:gd name="connsiteX97" fmla="*/ 890820 w 1486547"/>
              <a:gd name="connsiteY97" fmla="*/ 616745 h 950140"/>
              <a:gd name="connsiteX98" fmla="*/ 959717 w 1486547"/>
              <a:gd name="connsiteY98" fmla="*/ 685541 h 950140"/>
              <a:gd name="connsiteX99" fmla="*/ 890921 w 1486547"/>
              <a:gd name="connsiteY99" fmla="*/ 754438 h 950140"/>
              <a:gd name="connsiteX100" fmla="*/ 890820 w 1486547"/>
              <a:gd name="connsiteY100" fmla="*/ 754438 h 950140"/>
              <a:gd name="connsiteX101" fmla="*/ 822125 w 1486547"/>
              <a:gd name="connsiteY101" fmla="*/ 685793 h 950140"/>
              <a:gd name="connsiteX102" fmla="*/ 852264 w 1486547"/>
              <a:gd name="connsiteY102" fmla="*/ 685642 h 950140"/>
              <a:gd name="connsiteX103" fmla="*/ 890870 w 1486547"/>
              <a:gd name="connsiteY103" fmla="*/ 724248 h 950140"/>
              <a:gd name="connsiteX104" fmla="*/ 929477 w 1486547"/>
              <a:gd name="connsiteY104" fmla="*/ 685642 h 950140"/>
              <a:gd name="connsiteX105" fmla="*/ 890870 w 1486547"/>
              <a:gd name="connsiteY105" fmla="*/ 647035 h 950140"/>
              <a:gd name="connsiteX106" fmla="*/ 890820 w 1486547"/>
              <a:gd name="connsiteY106" fmla="*/ 647035 h 950140"/>
              <a:gd name="connsiteX107" fmla="*/ 852365 w 1486547"/>
              <a:gd name="connsiteY107" fmla="*/ 685793 h 950140"/>
              <a:gd name="connsiteX108" fmla="*/ 852365 w 1486547"/>
              <a:gd name="connsiteY108" fmla="*/ 685793 h 950140"/>
              <a:gd name="connsiteX109" fmla="*/ 611201 w 1486547"/>
              <a:gd name="connsiteY109" fmla="*/ 375379 h 950140"/>
              <a:gd name="connsiteX110" fmla="*/ 940464 w 1486547"/>
              <a:gd name="connsiteY110" fmla="*/ 563976 h 950140"/>
              <a:gd name="connsiteX111" fmla="*/ 1012027 w 1486547"/>
              <a:gd name="connsiteY111" fmla="*/ 735538 h 950140"/>
              <a:gd name="connsiteX112" fmla="*/ 864864 w 1486547"/>
              <a:gd name="connsiteY112" fmla="*/ 814464 h 950140"/>
              <a:gd name="connsiteX113" fmla="*/ 864864 w 1486547"/>
              <a:gd name="connsiteY113" fmla="*/ 814464 h 950140"/>
              <a:gd name="connsiteX114" fmla="*/ 839664 w 1486547"/>
              <a:gd name="connsiteY114" fmla="*/ 806501 h 950140"/>
              <a:gd name="connsiteX115" fmla="*/ 460908 w 1486547"/>
              <a:gd name="connsiteY115" fmla="*/ 686700 h 950140"/>
              <a:gd name="connsiteX116" fmla="*/ 439740 w 1486547"/>
              <a:gd name="connsiteY116" fmla="*/ 679946 h 950140"/>
              <a:gd name="connsiteX117" fmla="*/ 339318 w 1486547"/>
              <a:gd name="connsiteY117" fmla="*/ 451508 h 950140"/>
              <a:gd name="connsiteX118" fmla="*/ 567756 w 1486547"/>
              <a:gd name="connsiteY118" fmla="*/ 351086 h 950140"/>
              <a:gd name="connsiteX119" fmla="*/ 569570 w 1486547"/>
              <a:gd name="connsiteY119" fmla="*/ 351742 h 950140"/>
              <a:gd name="connsiteX120" fmla="*/ 611302 w 1486547"/>
              <a:gd name="connsiteY120" fmla="*/ 375530 h 950140"/>
              <a:gd name="connsiteX121" fmla="*/ 924588 w 1486547"/>
              <a:gd name="connsiteY121" fmla="*/ 589882 h 950140"/>
              <a:gd name="connsiteX122" fmla="*/ 595224 w 1486547"/>
              <a:gd name="connsiteY122" fmla="*/ 401234 h 950140"/>
              <a:gd name="connsiteX123" fmla="*/ 593460 w 1486547"/>
              <a:gd name="connsiteY123" fmla="*/ 400075 h 950140"/>
              <a:gd name="connsiteX124" fmla="*/ 558180 w 1486547"/>
              <a:gd name="connsiteY124" fmla="*/ 379915 h 950140"/>
              <a:gd name="connsiteX125" fmla="*/ 557827 w 1486547"/>
              <a:gd name="connsiteY125" fmla="*/ 379915 h 950140"/>
              <a:gd name="connsiteX126" fmla="*/ 368348 w 1486547"/>
              <a:gd name="connsiteY126" fmla="*/ 462596 h 950140"/>
              <a:gd name="connsiteX127" fmla="*/ 451030 w 1486547"/>
              <a:gd name="connsiteY127" fmla="*/ 652075 h 950140"/>
              <a:gd name="connsiteX128" fmla="*/ 468922 w 1486547"/>
              <a:gd name="connsiteY128" fmla="*/ 657720 h 950140"/>
              <a:gd name="connsiteX129" fmla="*/ 469879 w 1486547"/>
              <a:gd name="connsiteY129" fmla="*/ 658022 h 950140"/>
              <a:gd name="connsiteX130" fmla="*/ 848988 w 1486547"/>
              <a:gd name="connsiteY130" fmla="*/ 778025 h 950140"/>
              <a:gd name="connsiteX131" fmla="*/ 850450 w 1486547"/>
              <a:gd name="connsiteY131" fmla="*/ 778579 h 950140"/>
              <a:gd name="connsiteX132" fmla="*/ 870610 w 1486547"/>
              <a:gd name="connsiteY132" fmla="*/ 784980 h 950140"/>
              <a:gd name="connsiteX133" fmla="*/ 870912 w 1486547"/>
              <a:gd name="connsiteY133" fmla="*/ 784980 h 950140"/>
              <a:gd name="connsiteX134" fmla="*/ 891072 w 1486547"/>
              <a:gd name="connsiteY134" fmla="*/ 786946 h 950140"/>
              <a:gd name="connsiteX135" fmla="*/ 992406 w 1486547"/>
              <a:gd name="connsiteY135" fmla="*/ 685979 h 950140"/>
              <a:gd name="connsiteX136" fmla="*/ 928116 w 1486547"/>
              <a:gd name="connsiteY136" fmla="*/ 591595 h 950140"/>
              <a:gd name="connsiteX137" fmla="*/ 924588 w 1486547"/>
              <a:gd name="connsiteY137" fmla="*/ 589882 h 950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1486547" h="950140">
                <a:moveTo>
                  <a:pt x="624305" y="30240"/>
                </a:moveTo>
                <a:lnTo>
                  <a:pt x="395993" y="30240"/>
                </a:lnTo>
                <a:lnTo>
                  <a:pt x="395993" y="0"/>
                </a:lnTo>
                <a:lnTo>
                  <a:pt x="882857" y="0"/>
                </a:lnTo>
                <a:lnTo>
                  <a:pt x="882857" y="30240"/>
                </a:lnTo>
                <a:lnTo>
                  <a:pt x="654545" y="30240"/>
                </a:lnTo>
                <a:lnTo>
                  <a:pt x="654545" y="189605"/>
                </a:lnTo>
                <a:lnTo>
                  <a:pt x="738108" y="189605"/>
                </a:lnTo>
                <a:lnTo>
                  <a:pt x="738108" y="219845"/>
                </a:lnTo>
                <a:lnTo>
                  <a:pt x="540590" y="219845"/>
                </a:lnTo>
                <a:lnTo>
                  <a:pt x="540590" y="189605"/>
                </a:lnTo>
                <a:lnTo>
                  <a:pt x="624305" y="189605"/>
                </a:lnTo>
                <a:close/>
                <a:moveTo>
                  <a:pt x="1471025" y="293429"/>
                </a:moveTo>
                <a:lnTo>
                  <a:pt x="1347545" y="293429"/>
                </a:lnTo>
                <a:cubicBezTo>
                  <a:pt x="1341628" y="293424"/>
                  <a:pt x="1336250" y="296871"/>
                  <a:pt x="1333786" y="302249"/>
                </a:cubicBezTo>
                <a:lnTo>
                  <a:pt x="1264486" y="453449"/>
                </a:lnTo>
                <a:lnTo>
                  <a:pt x="1135613" y="453449"/>
                </a:lnTo>
                <a:lnTo>
                  <a:pt x="1135613" y="275537"/>
                </a:lnTo>
                <a:cubicBezTo>
                  <a:pt x="1135613" y="267186"/>
                  <a:pt x="1128844" y="260417"/>
                  <a:pt x="1120493" y="260417"/>
                </a:cubicBezTo>
                <a:lnTo>
                  <a:pt x="923378" y="260417"/>
                </a:lnTo>
                <a:lnTo>
                  <a:pt x="850651" y="114962"/>
                </a:lnTo>
                <a:cubicBezTo>
                  <a:pt x="848096" y="109842"/>
                  <a:pt x="842864" y="106606"/>
                  <a:pt x="837144" y="106596"/>
                </a:cubicBezTo>
                <a:lnTo>
                  <a:pt x="714571" y="106596"/>
                </a:lnTo>
                <a:lnTo>
                  <a:pt x="714571" y="136836"/>
                </a:lnTo>
                <a:lnTo>
                  <a:pt x="827770" y="136836"/>
                </a:lnTo>
                <a:lnTo>
                  <a:pt x="900547" y="282290"/>
                </a:lnTo>
                <a:cubicBezTo>
                  <a:pt x="903102" y="287411"/>
                  <a:pt x="908334" y="290647"/>
                  <a:pt x="914054" y="290657"/>
                </a:cubicBezTo>
                <a:lnTo>
                  <a:pt x="1105574" y="290657"/>
                </a:lnTo>
                <a:lnTo>
                  <a:pt x="1105574" y="468569"/>
                </a:lnTo>
                <a:cubicBezTo>
                  <a:pt x="1105574" y="476920"/>
                  <a:pt x="1112343" y="483689"/>
                  <a:pt x="1120694" y="483689"/>
                </a:cubicBezTo>
                <a:lnTo>
                  <a:pt x="1274364" y="483689"/>
                </a:lnTo>
                <a:cubicBezTo>
                  <a:pt x="1280281" y="483694"/>
                  <a:pt x="1285659" y="480247"/>
                  <a:pt x="1288123" y="474869"/>
                </a:cubicBezTo>
                <a:lnTo>
                  <a:pt x="1357423" y="323669"/>
                </a:lnTo>
                <a:lnTo>
                  <a:pt x="1456258" y="323669"/>
                </a:lnTo>
                <a:lnTo>
                  <a:pt x="1456258" y="815170"/>
                </a:lnTo>
                <a:lnTo>
                  <a:pt x="1357222" y="815170"/>
                </a:lnTo>
                <a:lnTo>
                  <a:pt x="1287922" y="663970"/>
                </a:lnTo>
                <a:cubicBezTo>
                  <a:pt x="1285457" y="658592"/>
                  <a:pt x="1280079" y="655145"/>
                  <a:pt x="1274162" y="655150"/>
                </a:cubicBezTo>
                <a:lnTo>
                  <a:pt x="1120493" y="655150"/>
                </a:lnTo>
                <a:cubicBezTo>
                  <a:pt x="1112142" y="655150"/>
                  <a:pt x="1105373" y="661918"/>
                  <a:pt x="1105373" y="670270"/>
                </a:cubicBezTo>
                <a:lnTo>
                  <a:pt x="1105373" y="919901"/>
                </a:lnTo>
                <a:lnTo>
                  <a:pt x="808668" y="919901"/>
                </a:lnTo>
                <a:lnTo>
                  <a:pt x="808668" y="950141"/>
                </a:lnTo>
                <a:lnTo>
                  <a:pt x="1120745" y="950141"/>
                </a:lnTo>
                <a:cubicBezTo>
                  <a:pt x="1129096" y="950141"/>
                  <a:pt x="1135865" y="943372"/>
                  <a:pt x="1135865" y="935021"/>
                </a:cubicBezTo>
                <a:lnTo>
                  <a:pt x="1135865" y="685289"/>
                </a:lnTo>
                <a:lnTo>
                  <a:pt x="1264738" y="685289"/>
                </a:lnTo>
                <a:lnTo>
                  <a:pt x="1334038" y="836489"/>
                </a:lnTo>
                <a:cubicBezTo>
                  <a:pt x="1336502" y="841866"/>
                  <a:pt x="1341880" y="845314"/>
                  <a:pt x="1347797" y="845309"/>
                </a:cubicBezTo>
                <a:lnTo>
                  <a:pt x="1471428" y="845309"/>
                </a:lnTo>
                <a:cubicBezTo>
                  <a:pt x="1479779" y="845309"/>
                  <a:pt x="1486548" y="838540"/>
                  <a:pt x="1486548" y="830189"/>
                </a:cubicBezTo>
                <a:lnTo>
                  <a:pt x="1486548" y="308700"/>
                </a:lnTo>
                <a:cubicBezTo>
                  <a:pt x="1486548" y="300349"/>
                  <a:pt x="1479779" y="293580"/>
                  <a:pt x="1471428" y="293580"/>
                </a:cubicBezTo>
                <a:cubicBezTo>
                  <a:pt x="1471347" y="293580"/>
                  <a:pt x="1471262" y="293580"/>
                  <a:pt x="1471176" y="293580"/>
                </a:cubicBezTo>
                <a:close/>
                <a:moveTo>
                  <a:pt x="355320" y="813305"/>
                </a:moveTo>
                <a:cubicBezTo>
                  <a:pt x="352921" y="811798"/>
                  <a:pt x="350139" y="811012"/>
                  <a:pt x="347306" y="811037"/>
                </a:cubicBezTo>
                <a:lnTo>
                  <a:pt x="151956" y="811037"/>
                </a:lnTo>
                <a:lnTo>
                  <a:pt x="151956" y="307037"/>
                </a:lnTo>
                <a:lnTo>
                  <a:pt x="347306" y="307037"/>
                </a:lnTo>
                <a:cubicBezTo>
                  <a:pt x="352538" y="307037"/>
                  <a:pt x="357402" y="304330"/>
                  <a:pt x="360158" y="299880"/>
                </a:cubicBezTo>
                <a:lnTo>
                  <a:pt x="460958" y="137038"/>
                </a:lnTo>
                <a:lnTo>
                  <a:pt x="568008" y="137038"/>
                </a:lnTo>
                <a:lnTo>
                  <a:pt x="568008" y="106798"/>
                </a:lnTo>
                <a:lnTo>
                  <a:pt x="452592" y="106798"/>
                </a:lnTo>
                <a:cubicBezTo>
                  <a:pt x="447340" y="106782"/>
                  <a:pt x="442457" y="109489"/>
                  <a:pt x="439690" y="113954"/>
                </a:cubicBezTo>
                <a:lnTo>
                  <a:pt x="338890" y="276797"/>
                </a:lnTo>
                <a:lnTo>
                  <a:pt x="136836" y="276797"/>
                </a:lnTo>
                <a:cubicBezTo>
                  <a:pt x="128485" y="276797"/>
                  <a:pt x="121716" y="283566"/>
                  <a:pt x="121716" y="291917"/>
                </a:cubicBezTo>
                <a:lnTo>
                  <a:pt x="121716" y="565135"/>
                </a:lnTo>
                <a:lnTo>
                  <a:pt x="30240" y="565135"/>
                </a:lnTo>
                <a:lnTo>
                  <a:pt x="30240" y="248674"/>
                </a:lnTo>
                <a:lnTo>
                  <a:pt x="0" y="248674"/>
                </a:lnTo>
                <a:lnTo>
                  <a:pt x="0" y="890165"/>
                </a:lnTo>
                <a:lnTo>
                  <a:pt x="30240" y="890165"/>
                </a:lnTo>
                <a:lnTo>
                  <a:pt x="30240" y="595325"/>
                </a:lnTo>
                <a:lnTo>
                  <a:pt x="121716" y="595325"/>
                </a:lnTo>
                <a:lnTo>
                  <a:pt x="121716" y="826207"/>
                </a:lnTo>
                <a:cubicBezTo>
                  <a:pt x="121716" y="834559"/>
                  <a:pt x="128485" y="841327"/>
                  <a:pt x="136836" y="841327"/>
                </a:cubicBezTo>
                <a:lnTo>
                  <a:pt x="342972" y="841327"/>
                </a:lnTo>
                <a:lnTo>
                  <a:pt x="513374" y="947772"/>
                </a:lnTo>
                <a:cubicBezTo>
                  <a:pt x="515773" y="949279"/>
                  <a:pt x="518550" y="950085"/>
                  <a:pt x="521388" y="950090"/>
                </a:cubicBezTo>
                <a:lnTo>
                  <a:pt x="691438" y="950090"/>
                </a:lnTo>
                <a:lnTo>
                  <a:pt x="691438" y="919850"/>
                </a:lnTo>
                <a:lnTo>
                  <a:pt x="525722" y="919850"/>
                </a:lnTo>
                <a:close/>
                <a:moveTo>
                  <a:pt x="615384" y="515340"/>
                </a:moveTo>
                <a:cubicBezTo>
                  <a:pt x="615414" y="576939"/>
                  <a:pt x="565498" y="626895"/>
                  <a:pt x="503899" y="626926"/>
                </a:cubicBezTo>
                <a:cubicBezTo>
                  <a:pt x="442300" y="626956"/>
                  <a:pt x="392344" y="577040"/>
                  <a:pt x="392314" y="515441"/>
                </a:cubicBezTo>
                <a:cubicBezTo>
                  <a:pt x="392283" y="453842"/>
                  <a:pt x="442199" y="403885"/>
                  <a:pt x="503798" y="403855"/>
                </a:cubicBezTo>
                <a:cubicBezTo>
                  <a:pt x="503834" y="403855"/>
                  <a:pt x="503864" y="403855"/>
                  <a:pt x="503899" y="403855"/>
                </a:cubicBezTo>
                <a:cubicBezTo>
                  <a:pt x="565448" y="403911"/>
                  <a:pt x="615329" y="453792"/>
                  <a:pt x="615384" y="515340"/>
                </a:cubicBezTo>
                <a:close/>
                <a:moveTo>
                  <a:pt x="585144" y="515340"/>
                </a:moveTo>
                <a:cubicBezTo>
                  <a:pt x="585174" y="470444"/>
                  <a:pt x="548796" y="434025"/>
                  <a:pt x="503899" y="433994"/>
                </a:cubicBezTo>
                <a:cubicBezTo>
                  <a:pt x="459003" y="433964"/>
                  <a:pt x="422584" y="470343"/>
                  <a:pt x="422554" y="515239"/>
                </a:cubicBezTo>
                <a:cubicBezTo>
                  <a:pt x="422523" y="560136"/>
                  <a:pt x="458902" y="596555"/>
                  <a:pt x="503798" y="596585"/>
                </a:cubicBezTo>
                <a:cubicBezTo>
                  <a:pt x="503834" y="596585"/>
                  <a:pt x="503864" y="596585"/>
                  <a:pt x="503899" y="596585"/>
                </a:cubicBezTo>
                <a:cubicBezTo>
                  <a:pt x="548745" y="596529"/>
                  <a:pt x="585089" y="560186"/>
                  <a:pt x="585144" y="515340"/>
                </a:cubicBezTo>
                <a:close/>
                <a:moveTo>
                  <a:pt x="822024" y="685642"/>
                </a:moveTo>
                <a:cubicBezTo>
                  <a:pt x="821994" y="647620"/>
                  <a:pt x="852798" y="616775"/>
                  <a:pt x="890820" y="616745"/>
                </a:cubicBezTo>
                <a:cubicBezTo>
                  <a:pt x="928842" y="616720"/>
                  <a:pt x="959687" y="647519"/>
                  <a:pt x="959717" y="685541"/>
                </a:cubicBezTo>
                <a:cubicBezTo>
                  <a:pt x="959742" y="723563"/>
                  <a:pt x="928943" y="754407"/>
                  <a:pt x="890921" y="754438"/>
                </a:cubicBezTo>
                <a:cubicBezTo>
                  <a:pt x="890885" y="754438"/>
                  <a:pt x="890855" y="754438"/>
                  <a:pt x="890820" y="754438"/>
                </a:cubicBezTo>
                <a:cubicBezTo>
                  <a:pt x="852944" y="754327"/>
                  <a:pt x="822261" y="723668"/>
                  <a:pt x="822125" y="685793"/>
                </a:cubicBezTo>
                <a:close/>
                <a:moveTo>
                  <a:pt x="852264" y="685642"/>
                </a:moveTo>
                <a:cubicBezTo>
                  <a:pt x="852264" y="706966"/>
                  <a:pt x="869546" y="724248"/>
                  <a:pt x="890870" y="724248"/>
                </a:cubicBezTo>
                <a:cubicBezTo>
                  <a:pt x="912190" y="724248"/>
                  <a:pt x="929477" y="706966"/>
                  <a:pt x="929477" y="685642"/>
                </a:cubicBezTo>
                <a:cubicBezTo>
                  <a:pt x="929477" y="664322"/>
                  <a:pt x="912190" y="647035"/>
                  <a:pt x="890870" y="647035"/>
                </a:cubicBezTo>
                <a:cubicBezTo>
                  <a:pt x="890855" y="647035"/>
                  <a:pt x="890835" y="647035"/>
                  <a:pt x="890820" y="647035"/>
                </a:cubicBezTo>
                <a:cubicBezTo>
                  <a:pt x="869501" y="647121"/>
                  <a:pt x="852279" y="664469"/>
                  <a:pt x="852365" y="685793"/>
                </a:cubicBezTo>
                <a:cubicBezTo>
                  <a:pt x="852365" y="685793"/>
                  <a:pt x="852365" y="685793"/>
                  <a:pt x="852365" y="685793"/>
                </a:cubicBezTo>
                <a:close/>
                <a:moveTo>
                  <a:pt x="611201" y="375379"/>
                </a:moveTo>
                <a:lnTo>
                  <a:pt x="940464" y="563976"/>
                </a:lnTo>
                <a:cubicBezTo>
                  <a:pt x="1007602" y="591590"/>
                  <a:pt x="1039641" y="668400"/>
                  <a:pt x="1012027" y="735538"/>
                </a:cubicBezTo>
                <a:cubicBezTo>
                  <a:pt x="988132" y="793629"/>
                  <a:pt x="926473" y="826696"/>
                  <a:pt x="864864" y="814464"/>
                </a:cubicBezTo>
                <a:lnTo>
                  <a:pt x="864864" y="814464"/>
                </a:lnTo>
                <a:cubicBezTo>
                  <a:pt x="856225" y="812645"/>
                  <a:pt x="847783" y="809973"/>
                  <a:pt x="839664" y="806501"/>
                </a:cubicBezTo>
                <a:lnTo>
                  <a:pt x="460908" y="686700"/>
                </a:lnTo>
                <a:cubicBezTo>
                  <a:pt x="453721" y="684886"/>
                  <a:pt x="446650" y="682628"/>
                  <a:pt x="439740" y="679946"/>
                </a:cubicBezTo>
                <a:cubicBezTo>
                  <a:pt x="348929" y="644596"/>
                  <a:pt x="303967" y="542319"/>
                  <a:pt x="339318" y="451508"/>
                </a:cubicBezTo>
                <a:cubicBezTo>
                  <a:pt x="374669" y="360698"/>
                  <a:pt x="476945" y="315736"/>
                  <a:pt x="567756" y="351086"/>
                </a:cubicBezTo>
                <a:cubicBezTo>
                  <a:pt x="568376" y="351258"/>
                  <a:pt x="568981" y="351480"/>
                  <a:pt x="569570" y="351742"/>
                </a:cubicBezTo>
                <a:cubicBezTo>
                  <a:pt x="584494" y="357744"/>
                  <a:pt x="598535" y="365748"/>
                  <a:pt x="611302" y="375530"/>
                </a:cubicBezTo>
                <a:close/>
                <a:moveTo>
                  <a:pt x="924588" y="589882"/>
                </a:moveTo>
                <a:lnTo>
                  <a:pt x="595224" y="401234"/>
                </a:lnTo>
                <a:lnTo>
                  <a:pt x="593460" y="400075"/>
                </a:lnTo>
                <a:cubicBezTo>
                  <a:pt x="582705" y="391734"/>
                  <a:pt x="570830" y="384945"/>
                  <a:pt x="558180" y="379915"/>
                </a:cubicBezTo>
                <a:lnTo>
                  <a:pt x="557827" y="379915"/>
                </a:lnTo>
                <a:cubicBezTo>
                  <a:pt x="482671" y="350426"/>
                  <a:pt x="397837" y="387440"/>
                  <a:pt x="368348" y="462596"/>
                </a:cubicBezTo>
                <a:cubicBezTo>
                  <a:pt x="338859" y="537753"/>
                  <a:pt x="375873" y="622586"/>
                  <a:pt x="451030" y="652075"/>
                </a:cubicBezTo>
                <a:cubicBezTo>
                  <a:pt x="456866" y="654338"/>
                  <a:pt x="462843" y="656223"/>
                  <a:pt x="468922" y="657720"/>
                </a:cubicBezTo>
                <a:lnTo>
                  <a:pt x="469879" y="658022"/>
                </a:lnTo>
                <a:lnTo>
                  <a:pt x="848988" y="778025"/>
                </a:lnTo>
                <a:lnTo>
                  <a:pt x="850450" y="778579"/>
                </a:lnTo>
                <a:cubicBezTo>
                  <a:pt x="856931" y="781407"/>
                  <a:pt x="863685" y="783554"/>
                  <a:pt x="870610" y="784980"/>
                </a:cubicBezTo>
                <a:lnTo>
                  <a:pt x="870912" y="784980"/>
                </a:lnTo>
                <a:cubicBezTo>
                  <a:pt x="877550" y="786300"/>
                  <a:pt x="884303" y="786956"/>
                  <a:pt x="891072" y="786946"/>
                </a:cubicBezTo>
                <a:cubicBezTo>
                  <a:pt x="946935" y="787046"/>
                  <a:pt x="992305" y="741843"/>
                  <a:pt x="992406" y="685979"/>
                </a:cubicBezTo>
                <a:cubicBezTo>
                  <a:pt x="992482" y="644268"/>
                  <a:pt x="966954" y="606791"/>
                  <a:pt x="928116" y="591595"/>
                </a:cubicBezTo>
                <a:cubicBezTo>
                  <a:pt x="926871" y="591172"/>
                  <a:pt x="925687" y="590597"/>
                  <a:pt x="924588" y="589882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8522" tIns="29261" rIns="58522" bIns="29261" rtlCol="0" anchor="ctr"/>
          <a:lstStyle/>
          <a:p>
            <a:endParaRPr lang="de-DE" dirty="0"/>
          </a:p>
        </p:txBody>
      </p:sp>
      <p:sp>
        <p:nvSpPr>
          <p:cNvPr id="13" name="Graphic 1">
            <a:extLst>
              <a:ext uri="{FF2B5EF4-FFF2-40B4-BE49-F238E27FC236}">
                <a16:creationId xmlns:a16="http://schemas.microsoft.com/office/drawing/2014/main" id="{C9080A87-1C2E-4645-9AD4-D677C021DB71}"/>
              </a:ext>
            </a:extLst>
          </p:cNvPr>
          <p:cNvSpPr>
            <a:spLocks noChangeAspect="1"/>
          </p:cNvSpPr>
          <p:nvPr/>
        </p:nvSpPr>
        <p:spPr>
          <a:xfrm>
            <a:off x="1747455" y="2163184"/>
            <a:ext cx="443304" cy="648000"/>
          </a:xfrm>
          <a:custGeom>
            <a:avLst/>
            <a:gdLst>
              <a:gd name="connsiteX0" fmla="*/ 992377 w 1000198"/>
              <a:gd name="connsiteY0" fmla="*/ 835541 h 1462013"/>
              <a:gd name="connsiteX1" fmla="*/ 749650 w 1000198"/>
              <a:gd name="connsiteY1" fmla="*/ 696337 h 1462013"/>
              <a:gd name="connsiteX2" fmla="*/ 734530 w 1000198"/>
              <a:gd name="connsiteY2" fmla="*/ 722545 h 1462013"/>
              <a:gd name="connsiteX3" fmla="*/ 954879 w 1000198"/>
              <a:gd name="connsiteY3" fmla="*/ 848948 h 1462013"/>
              <a:gd name="connsiteX4" fmla="*/ 903925 w 1000198"/>
              <a:gd name="connsiteY4" fmla="*/ 879188 h 1462013"/>
              <a:gd name="connsiteX5" fmla="*/ 576929 w 1000198"/>
              <a:gd name="connsiteY5" fmla="*/ 725367 h 1462013"/>
              <a:gd name="connsiteX6" fmla="*/ 557929 w 1000198"/>
              <a:gd name="connsiteY6" fmla="*/ 664887 h 1462013"/>
              <a:gd name="connsiteX7" fmla="*/ 588169 w 1000198"/>
              <a:gd name="connsiteY7" fmla="*/ 638225 h 1462013"/>
              <a:gd name="connsiteX8" fmla="*/ 658174 w 1000198"/>
              <a:gd name="connsiteY8" fmla="*/ 678545 h 1462013"/>
              <a:gd name="connsiteX9" fmla="*/ 673294 w 1000198"/>
              <a:gd name="connsiteY9" fmla="*/ 652287 h 1462013"/>
              <a:gd name="connsiteX10" fmla="*/ 603389 w 1000198"/>
              <a:gd name="connsiteY10" fmla="*/ 611967 h 1462013"/>
              <a:gd name="connsiteX11" fmla="*/ 579853 w 1000198"/>
              <a:gd name="connsiteY11" fmla="*/ 495190 h 1462013"/>
              <a:gd name="connsiteX12" fmla="*/ 625213 w 1000198"/>
              <a:gd name="connsiteY12" fmla="*/ 445949 h 1462013"/>
              <a:gd name="connsiteX13" fmla="*/ 629194 w 1000198"/>
              <a:gd name="connsiteY13" fmla="*/ 434458 h 1462013"/>
              <a:gd name="connsiteX14" fmla="*/ 598702 w 1000198"/>
              <a:gd name="connsiteY14" fmla="*/ 59684 h 1462013"/>
              <a:gd name="connsiteX15" fmla="*/ 591041 w 1000198"/>
              <a:gd name="connsiteY15" fmla="*/ 47739 h 1462013"/>
              <a:gd name="connsiteX16" fmla="*/ 509847 w 1000198"/>
              <a:gd name="connsiteY16" fmla="*/ 2026 h 1462013"/>
              <a:gd name="connsiteX17" fmla="*/ 494727 w 1000198"/>
              <a:gd name="connsiteY17" fmla="*/ 2026 h 1462013"/>
              <a:gd name="connsiteX18" fmla="*/ 487217 w 1000198"/>
              <a:gd name="connsiteY18" fmla="*/ 15080 h 1462013"/>
              <a:gd name="connsiteX19" fmla="*/ 487217 w 1000198"/>
              <a:gd name="connsiteY19" fmla="*/ 463640 h 1462013"/>
              <a:gd name="connsiteX20" fmla="*/ 398060 w 1000198"/>
              <a:gd name="connsiteY20" fmla="*/ 540298 h 1462013"/>
              <a:gd name="connsiteX21" fmla="*/ 333094 w 1000198"/>
              <a:gd name="connsiteY21" fmla="*/ 524372 h 1462013"/>
              <a:gd name="connsiteX22" fmla="*/ 321099 w 1000198"/>
              <a:gd name="connsiteY22" fmla="*/ 526438 h 1462013"/>
              <a:gd name="connsiteX23" fmla="*/ 7611 w 1000198"/>
              <a:gd name="connsiteY23" fmla="*/ 734036 h 1462013"/>
              <a:gd name="connsiteX24" fmla="*/ 807 w 1000198"/>
              <a:gd name="connsiteY24" fmla="*/ 746485 h 1462013"/>
              <a:gd name="connsiteX25" fmla="*/ 1 w 1000198"/>
              <a:gd name="connsiteY25" fmla="*/ 839674 h 1462013"/>
              <a:gd name="connsiteX26" fmla="*/ 7359 w 1000198"/>
              <a:gd name="connsiteY26" fmla="*/ 852778 h 1462013"/>
              <a:gd name="connsiteX27" fmla="*/ 15121 w 1000198"/>
              <a:gd name="connsiteY27" fmla="*/ 854945 h 1462013"/>
              <a:gd name="connsiteX28" fmla="*/ 22429 w 1000198"/>
              <a:gd name="connsiteY28" fmla="*/ 853030 h 1462013"/>
              <a:gd name="connsiteX29" fmla="*/ 366812 w 1000198"/>
              <a:gd name="connsiteY29" fmla="*/ 663224 h 1462013"/>
              <a:gd name="connsiteX30" fmla="*/ 352196 w 1000198"/>
              <a:gd name="connsiteY30" fmla="*/ 636764 h 1462013"/>
              <a:gd name="connsiteX31" fmla="*/ 30442 w 1000198"/>
              <a:gd name="connsiteY31" fmla="*/ 814071 h 1462013"/>
              <a:gd name="connsiteX32" fmla="*/ 30997 w 1000198"/>
              <a:gd name="connsiteY32" fmla="*/ 754800 h 1462013"/>
              <a:gd name="connsiteX33" fmla="*/ 332288 w 1000198"/>
              <a:gd name="connsiteY33" fmla="*/ 555317 h 1462013"/>
              <a:gd name="connsiteX34" fmla="*/ 393574 w 1000198"/>
              <a:gd name="connsiteY34" fmla="*/ 570437 h 1462013"/>
              <a:gd name="connsiteX35" fmla="*/ 393574 w 1000198"/>
              <a:gd name="connsiteY35" fmla="*/ 571345 h 1462013"/>
              <a:gd name="connsiteX36" fmla="*/ 441303 w 1000198"/>
              <a:gd name="connsiteY36" fmla="*/ 661359 h 1462013"/>
              <a:gd name="connsiteX37" fmla="*/ 375985 w 1000198"/>
              <a:gd name="connsiteY37" fmla="*/ 1262228 h 1462013"/>
              <a:gd name="connsiteX38" fmla="*/ 406225 w 1000198"/>
              <a:gd name="connsiteY38" fmla="*/ 1265504 h 1462013"/>
              <a:gd name="connsiteX39" fmla="*/ 470283 w 1000198"/>
              <a:gd name="connsiteY39" fmla="*/ 675824 h 1462013"/>
              <a:gd name="connsiteX40" fmla="*/ 502438 w 1000198"/>
              <a:gd name="connsiteY40" fmla="*/ 680864 h 1462013"/>
              <a:gd name="connsiteX41" fmla="*/ 530158 w 1000198"/>
              <a:gd name="connsiteY41" fmla="*/ 677134 h 1462013"/>
              <a:gd name="connsiteX42" fmla="*/ 550318 w 1000198"/>
              <a:gd name="connsiteY42" fmla="*/ 741041 h 1462013"/>
              <a:gd name="connsiteX43" fmla="*/ 558332 w 1000198"/>
              <a:gd name="connsiteY43" fmla="*/ 750164 h 1462013"/>
              <a:gd name="connsiteX44" fmla="*/ 898582 w 1000198"/>
              <a:gd name="connsiteY44" fmla="*/ 910234 h 1462013"/>
              <a:gd name="connsiteX45" fmla="*/ 912745 w 1000198"/>
              <a:gd name="connsiteY45" fmla="*/ 909529 h 1462013"/>
              <a:gd name="connsiteX46" fmla="*/ 992830 w 1000198"/>
              <a:gd name="connsiteY46" fmla="*/ 861800 h 1462013"/>
              <a:gd name="connsiteX47" fmla="*/ 998057 w 1000198"/>
              <a:gd name="connsiteY47" fmla="*/ 841065 h 1462013"/>
              <a:gd name="connsiteX48" fmla="*/ 992578 w 1000198"/>
              <a:gd name="connsiteY48" fmla="*/ 835693 h 1462013"/>
              <a:gd name="connsiteX49" fmla="*/ 569017 w 1000198"/>
              <a:gd name="connsiteY49" fmla="*/ 70469 h 1462013"/>
              <a:gd name="connsiteX50" fmla="*/ 598299 w 1000198"/>
              <a:gd name="connsiteY50" fmla="*/ 430678 h 1462013"/>
              <a:gd name="connsiteX51" fmla="*/ 555409 w 1000198"/>
              <a:gd name="connsiteY51" fmla="*/ 477097 h 1462013"/>
              <a:gd name="connsiteX52" fmla="*/ 517256 w 1000198"/>
              <a:gd name="connsiteY52" fmla="*/ 464245 h 1462013"/>
              <a:gd name="connsiteX53" fmla="*/ 517256 w 1000198"/>
              <a:gd name="connsiteY53" fmla="*/ 41388 h 1462013"/>
              <a:gd name="connsiteX54" fmla="*/ 423663 w 1000198"/>
              <a:gd name="connsiteY54" fmla="*/ 571849 h 1462013"/>
              <a:gd name="connsiteX55" fmla="*/ 502388 w 1000198"/>
              <a:gd name="connsiteY55" fmla="*/ 493426 h 1462013"/>
              <a:gd name="connsiteX56" fmla="*/ 580810 w 1000198"/>
              <a:gd name="connsiteY56" fmla="*/ 572151 h 1462013"/>
              <a:gd name="connsiteX57" fmla="*/ 502287 w 1000198"/>
              <a:gd name="connsiteY57" fmla="*/ 650573 h 1462013"/>
              <a:gd name="connsiteX58" fmla="*/ 423713 w 1000198"/>
              <a:gd name="connsiteY58" fmla="*/ 571849 h 1462013"/>
              <a:gd name="connsiteX59" fmla="*/ 877969 w 1000198"/>
              <a:gd name="connsiteY59" fmla="*/ 1333695 h 1462013"/>
              <a:gd name="connsiteX60" fmla="*/ 877969 w 1000198"/>
              <a:gd name="connsiteY60" fmla="*/ 1446893 h 1462013"/>
              <a:gd name="connsiteX61" fmla="*/ 862849 w 1000198"/>
              <a:gd name="connsiteY61" fmla="*/ 1462013 h 1462013"/>
              <a:gd name="connsiteX62" fmla="*/ 161835 w 1000198"/>
              <a:gd name="connsiteY62" fmla="*/ 1462013 h 1462013"/>
              <a:gd name="connsiteX63" fmla="*/ 146715 w 1000198"/>
              <a:gd name="connsiteY63" fmla="*/ 1446893 h 1462013"/>
              <a:gd name="connsiteX64" fmla="*/ 146715 w 1000198"/>
              <a:gd name="connsiteY64" fmla="*/ 1333745 h 1462013"/>
              <a:gd name="connsiteX65" fmla="*/ 161835 w 1000198"/>
              <a:gd name="connsiteY65" fmla="*/ 1318625 h 1462013"/>
              <a:gd name="connsiteX66" fmla="*/ 597442 w 1000198"/>
              <a:gd name="connsiteY66" fmla="*/ 1318625 h 1462013"/>
              <a:gd name="connsiteX67" fmla="*/ 566194 w 1000198"/>
              <a:gd name="connsiteY67" fmla="*/ 818305 h 1462013"/>
              <a:gd name="connsiteX68" fmla="*/ 596434 w 1000198"/>
              <a:gd name="connsiteY68" fmla="*/ 816440 h 1462013"/>
              <a:gd name="connsiteX69" fmla="*/ 628690 w 1000198"/>
              <a:gd name="connsiteY69" fmla="*/ 1332838 h 1462013"/>
              <a:gd name="connsiteX70" fmla="*/ 614503 w 1000198"/>
              <a:gd name="connsiteY70" fmla="*/ 1348840 h 1462013"/>
              <a:gd name="connsiteX71" fmla="*/ 613570 w 1000198"/>
              <a:gd name="connsiteY71" fmla="*/ 1348865 h 1462013"/>
              <a:gd name="connsiteX72" fmla="*/ 176955 w 1000198"/>
              <a:gd name="connsiteY72" fmla="*/ 1348865 h 1462013"/>
              <a:gd name="connsiteX73" fmla="*/ 176955 w 1000198"/>
              <a:gd name="connsiteY73" fmla="*/ 1431773 h 1462013"/>
              <a:gd name="connsiteX74" fmla="*/ 847729 w 1000198"/>
              <a:gd name="connsiteY74" fmla="*/ 1431773 h 1462013"/>
              <a:gd name="connsiteX75" fmla="*/ 847729 w 1000198"/>
              <a:gd name="connsiteY75" fmla="*/ 1348815 h 1462013"/>
              <a:gd name="connsiteX76" fmla="*/ 700611 w 1000198"/>
              <a:gd name="connsiteY76" fmla="*/ 1348815 h 1462013"/>
              <a:gd name="connsiteX77" fmla="*/ 700611 w 1000198"/>
              <a:gd name="connsiteY77" fmla="*/ 1318575 h 1462013"/>
              <a:gd name="connsiteX78" fmla="*/ 862849 w 1000198"/>
              <a:gd name="connsiteY78" fmla="*/ 1318575 h 1462013"/>
              <a:gd name="connsiteX79" fmla="*/ 877969 w 1000198"/>
              <a:gd name="connsiteY79" fmla="*/ 1333695 h 1462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000198" h="1462013">
                <a:moveTo>
                  <a:pt x="992377" y="835541"/>
                </a:moveTo>
                <a:lnTo>
                  <a:pt x="749650" y="696337"/>
                </a:lnTo>
                <a:lnTo>
                  <a:pt x="734530" y="722545"/>
                </a:lnTo>
                <a:lnTo>
                  <a:pt x="954879" y="848948"/>
                </a:lnTo>
                <a:lnTo>
                  <a:pt x="903925" y="879188"/>
                </a:lnTo>
                <a:lnTo>
                  <a:pt x="576929" y="725367"/>
                </a:lnTo>
                <a:lnTo>
                  <a:pt x="557929" y="664887"/>
                </a:lnTo>
                <a:cubicBezTo>
                  <a:pt x="569566" y="657942"/>
                  <a:pt x="579822" y="648905"/>
                  <a:pt x="588169" y="638225"/>
                </a:cubicBezTo>
                <a:lnTo>
                  <a:pt x="658174" y="678545"/>
                </a:lnTo>
                <a:lnTo>
                  <a:pt x="673294" y="652287"/>
                </a:lnTo>
                <a:lnTo>
                  <a:pt x="603389" y="611967"/>
                </a:lnTo>
                <a:cubicBezTo>
                  <a:pt x="619578" y="571833"/>
                  <a:pt x="610324" y="525919"/>
                  <a:pt x="579853" y="495190"/>
                </a:cubicBezTo>
                <a:lnTo>
                  <a:pt x="625213" y="445949"/>
                </a:lnTo>
                <a:cubicBezTo>
                  <a:pt x="628090" y="442845"/>
                  <a:pt x="629532" y="438677"/>
                  <a:pt x="629194" y="434458"/>
                </a:cubicBezTo>
                <a:lnTo>
                  <a:pt x="598702" y="59684"/>
                </a:lnTo>
                <a:cubicBezTo>
                  <a:pt x="598294" y="54679"/>
                  <a:pt x="595421" y="50198"/>
                  <a:pt x="591041" y="47739"/>
                </a:cubicBezTo>
                <a:lnTo>
                  <a:pt x="509847" y="2026"/>
                </a:lnTo>
                <a:cubicBezTo>
                  <a:pt x="505170" y="-675"/>
                  <a:pt x="499404" y="-675"/>
                  <a:pt x="494727" y="2026"/>
                </a:cubicBezTo>
                <a:cubicBezTo>
                  <a:pt x="490080" y="4733"/>
                  <a:pt x="487222" y="9702"/>
                  <a:pt x="487217" y="15080"/>
                </a:cubicBezTo>
                <a:lnTo>
                  <a:pt x="487217" y="463640"/>
                </a:lnTo>
                <a:cubicBezTo>
                  <a:pt x="445083" y="469602"/>
                  <a:pt x="410272" y="499535"/>
                  <a:pt x="398060" y="540298"/>
                </a:cubicBezTo>
                <a:lnTo>
                  <a:pt x="333094" y="524372"/>
                </a:lnTo>
                <a:cubicBezTo>
                  <a:pt x="328982" y="523349"/>
                  <a:pt x="324632" y="524100"/>
                  <a:pt x="321099" y="526438"/>
                </a:cubicBezTo>
                <a:lnTo>
                  <a:pt x="7611" y="734036"/>
                </a:lnTo>
                <a:cubicBezTo>
                  <a:pt x="3418" y="736798"/>
                  <a:pt x="867" y="741465"/>
                  <a:pt x="807" y="746485"/>
                </a:cubicBezTo>
                <a:lnTo>
                  <a:pt x="1" y="839674"/>
                </a:lnTo>
                <a:cubicBezTo>
                  <a:pt x="-45" y="845037"/>
                  <a:pt x="2757" y="850026"/>
                  <a:pt x="7359" y="852778"/>
                </a:cubicBezTo>
                <a:cubicBezTo>
                  <a:pt x="9697" y="854205"/>
                  <a:pt x="12384" y="854955"/>
                  <a:pt x="15121" y="854945"/>
                </a:cubicBezTo>
                <a:cubicBezTo>
                  <a:pt x="17681" y="854935"/>
                  <a:pt x="20196" y="854275"/>
                  <a:pt x="22429" y="853030"/>
                </a:cubicBezTo>
                <a:lnTo>
                  <a:pt x="366812" y="663224"/>
                </a:lnTo>
                <a:lnTo>
                  <a:pt x="352196" y="636764"/>
                </a:lnTo>
                <a:lnTo>
                  <a:pt x="30442" y="814071"/>
                </a:lnTo>
                <a:lnTo>
                  <a:pt x="30997" y="754800"/>
                </a:lnTo>
                <a:lnTo>
                  <a:pt x="332288" y="555317"/>
                </a:lnTo>
                <a:lnTo>
                  <a:pt x="393574" y="570437"/>
                </a:lnTo>
                <a:cubicBezTo>
                  <a:pt x="393574" y="570740"/>
                  <a:pt x="393574" y="571042"/>
                  <a:pt x="393574" y="571345"/>
                </a:cubicBezTo>
                <a:cubicBezTo>
                  <a:pt x="393584" y="607406"/>
                  <a:pt x="411461" y="641118"/>
                  <a:pt x="441303" y="661359"/>
                </a:cubicBezTo>
                <a:lnTo>
                  <a:pt x="375985" y="1262228"/>
                </a:lnTo>
                <a:lnTo>
                  <a:pt x="406225" y="1265504"/>
                </a:lnTo>
                <a:lnTo>
                  <a:pt x="470283" y="675824"/>
                </a:lnTo>
                <a:cubicBezTo>
                  <a:pt x="480685" y="679120"/>
                  <a:pt x="491527" y="680823"/>
                  <a:pt x="502438" y="680864"/>
                </a:cubicBezTo>
                <a:cubicBezTo>
                  <a:pt x="511797" y="680813"/>
                  <a:pt x="521116" y="679558"/>
                  <a:pt x="530158" y="677134"/>
                </a:cubicBezTo>
                <a:lnTo>
                  <a:pt x="550318" y="741041"/>
                </a:lnTo>
                <a:cubicBezTo>
                  <a:pt x="551598" y="745068"/>
                  <a:pt x="554501" y="748375"/>
                  <a:pt x="558332" y="750164"/>
                </a:cubicBezTo>
                <a:lnTo>
                  <a:pt x="898582" y="910234"/>
                </a:lnTo>
                <a:cubicBezTo>
                  <a:pt x="903128" y="912366"/>
                  <a:pt x="908435" y="912099"/>
                  <a:pt x="912745" y="909529"/>
                </a:cubicBezTo>
                <a:lnTo>
                  <a:pt x="992830" y="861800"/>
                </a:lnTo>
                <a:cubicBezTo>
                  <a:pt x="999997" y="857516"/>
                  <a:pt x="1002341" y="848232"/>
                  <a:pt x="998057" y="841065"/>
                </a:cubicBezTo>
                <a:cubicBezTo>
                  <a:pt x="996721" y="838832"/>
                  <a:pt x="994836" y="836983"/>
                  <a:pt x="992578" y="835693"/>
                </a:cubicBezTo>
                <a:close/>
                <a:moveTo>
                  <a:pt x="569017" y="70469"/>
                </a:moveTo>
                <a:lnTo>
                  <a:pt x="598299" y="430678"/>
                </a:lnTo>
                <a:lnTo>
                  <a:pt x="555409" y="477097"/>
                </a:lnTo>
                <a:cubicBezTo>
                  <a:pt x="543615" y="470439"/>
                  <a:pt x="530672" y="466079"/>
                  <a:pt x="517256" y="464245"/>
                </a:cubicBezTo>
                <a:lnTo>
                  <a:pt x="517256" y="41388"/>
                </a:lnTo>
                <a:close/>
                <a:moveTo>
                  <a:pt x="423663" y="571849"/>
                </a:moveTo>
                <a:cubicBezTo>
                  <a:pt x="423749" y="528454"/>
                  <a:pt x="458993" y="493340"/>
                  <a:pt x="502388" y="493426"/>
                </a:cubicBezTo>
                <a:cubicBezTo>
                  <a:pt x="545782" y="493512"/>
                  <a:pt x="580896" y="528757"/>
                  <a:pt x="580810" y="572151"/>
                </a:cubicBezTo>
                <a:cubicBezTo>
                  <a:pt x="580725" y="615465"/>
                  <a:pt x="545606" y="650543"/>
                  <a:pt x="502287" y="650573"/>
                </a:cubicBezTo>
                <a:cubicBezTo>
                  <a:pt x="458857" y="650518"/>
                  <a:pt x="423683" y="615278"/>
                  <a:pt x="423713" y="571849"/>
                </a:cubicBezTo>
                <a:close/>
                <a:moveTo>
                  <a:pt x="877969" y="1333695"/>
                </a:moveTo>
                <a:lnTo>
                  <a:pt x="877969" y="1446893"/>
                </a:lnTo>
                <a:cubicBezTo>
                  <a:pt x="877969" y="1455245"/>
                  <a:pt x="871200" y="1462013"/>
                  <a:pt x="862849" y="1462013"/>
                </a:cubicBezTo>
                <a:lnTo>
                  <a:pt x="161835" y="1462013"/>
                </a:lnTo>
                <a:cubicBezTo>
                  <a:pt x="153484" y="1462013"/>
                  <a:pt x="146715" y="1455245"/>
                  <a:pt x="146715" y="1446893"/>
                </a:cubicBezTo>
                <a:lnTo>
                  <a:pt x="146715" y="1333745"/>
                </a:lnTo>
                <a:cubicBezTo>
                  <a:pt x="146715" y="1325394"/>
                  <a:pt x="153484" y="1318625"/>
                  <a:pt x="161835" y="1318625"/>
                </a:cubicBezTo>
                <a:lnTo>
                  <a:pt x="597442" y="1318625"/>
                </a:lnTo>
                <a:lnTo>
                  <a:pt x="566194" y="818305"/>
                </a:lnTo>
                <a:lnTo>
                  <a:pt x="596434" y="816440"/>
                </a:lnTo>
                <a:lnTo>
                  <a:pt x="628690" y="1332838"/>
                </a:lnTo>
                <a:cubicBezTo>
                  <a:pt x="629189" y="1341174"/>
                  <a:pt x="622839" y="1348336"/>
                  <a:pt x="614503" y="1348840"/>
                </a:cubicBezTo>
                <a:cubicBezTo>
                  <a:pt x="614195" y="1348855"/>
                  <a:pt x="613883" y="1348865"/>
                  <a:pt x="613570" y="1348865"/>
                </a:cubicBezTo>
                <a:lnTo>
                  <a:pt x="176955" y="1348865"/>
                </a:lnTo>
                <a:lnTo>
                  <a:pt x="176955" y="1431773"/>
                </a:lnTo>
                <a:lnTo>
                  <a:pt x="847729" y="1431773"/>
                </a:lnTo>
                <a:lnTo>
                  <a:pt x="847729" y="1348815"/>
                </a:lnTo>
                <a:lnTo>
                  <a:pt x="700611" y="1348815"/>
                </a:lnTo>
                <a:lnTo>
                  <a:pt x="700611" y="1318575"/>
                </a:lnTo>
                <a:lnTo>
                  <a:pt x="862849" y="1318575"/>
                </a:lnTo>
                <a:cubicBezTo>
                  <a:pt x="871200" y="1318575"/>
                  <a:pt x="877969" y="1325344"/>
                  <a:pt x="877969" y="1333695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8522" tIns="29261" rIns="58522" bIns="29261" rtlCol="0" anchor="ctr"/>
          <a:lstStyle/>
          <a:p>
            <a:endParaRPr lang="de-DE" dirty="0"/>
          </a:p>
        </p:txBody>
      </p:sp>
      <p:sp>
        <p:nvSpPr>
          <p:cNvPr id="14" name="Graphic 1">
            <a:extLst>
              <a:ext uri="{FF2B5EF4-FFF2-40B4-BE49-F238E27FC236}">
                <a16:creationId xmlns:a16="http://schemas.microsoft.com/office/drawing/2014/main" id="{E04F4E34-5B7C-43E5-905C-3012374E3482}"/>
              </a:ext>
            </a:extLst>
          </p:cNvPr>
          <p:cNvSpPr>
            <a:spLocks noChangeAspect="1"/>
          </p:cNvSpPr>
          <p:nvPr/>
        </p:nvSpPr>
        <p:spPr>
          <a:xfrm>
            <a:off x="617929" y="3231613"/>
            <a:ext cx="567360" cy="648000"/>
          </a:xfrm>
          <a:custGeom>
            <a:avLst/>
            <a:gdLst>
              <a:gd name="connsiteX0" fmla="*/ 101102 w 1268568"/>
              <a:gd name="connsiteY0" fmla="*/ 1247931 h 1448875"/>
              <a:gd name="connsiteX1" fmla="*/ 178114 w 1268568"/>
              <a:gd name="connsiteY1" fmla="*/ 1279734 h 1448875"/>
              <a:gd name="connsiteX2" fmla="*/ 278914 w 1268568"/>
              <a:gd name="connsiteY2" fmla="*/ 1323078 h 1448875"/>
              <a:gd name="connsiteX3" fmla="*/ 379714 w 1268568"/>
              <a:gd name="connsiteY3" fmla="*/ 1279734 h 1448875"/>
              <a:gd name="connsiteX4" fmla="*/ 456725 w 1268568"/>
              <a:gd name="connsiteY4" fmla="*/ 1247931 h 1448875"/>
              <a:gd name="connsiteX5" fmla="*/ 533686 w 1268568"/>
              <a:gd name="connsiteY5" fmla="*/ 1279734 h 1448875"/>
              <a:gd name="connsiteX6" fmla="*/ 634486 w 1268568"/>
              <a:gd name="connsiteY6" fmla="*/ 1323078 h 1448875"/>
              <a:gd name="connsiteX7" fmla="*/ 735286 w 1268568"/>
              <a:gd name="connsiteY7" fmla="*/ 1279734 h 1448875"/>
              <a:gd name="connsiteX8" fmla="*/ 812246 w 1268568"/>
              <a:gd name="connsiteY8" fmla="*/ 1247931 h 1448875"/>
              <a:gd name="connsiteX9" fmla="*/ 889258 w 1268568"/>
              <a:gd name="connsiteY9" fmla="*/ 1279734 h 1448875"/>
              <a:gd name="connsiteX10" fmla="*/ 990058 w 1268568"/>
              <a:gd name="connsiteY10" fmla="*/ 1323078 h 1448875"/>
              <a:gd name="connsiteX11" fmla="*/ 1090858 w 1268568"/>
              <a:gd name="connsiteY11" fmla="*/ 1279734 h 1448875"/>
              <a:gd name="connsiteX12" fmla="*/ 1167869 w 1268568"/>
              <a:gd name="connsiteY12" fmla="*/ 1247931 h 1448875"/>
              <a:gd name="connsiteX13" fmla="*/ 1244830 w 1268568"/>
              <a:gd name="connsiteY13" fmla="*/ 1279734 h 1448875"/>
              <a:gd name="connsiteX14" fmla="*/ 1268568 w 1268568"/>
              <a:gd name="connsiteY14" fmla="*/ 1261035 h 1448875"/>
              <a:gd name="connsiteX15" fmla="*/ 1167768 w 1268568"/>
              <a:gd name="connsiteY15" fmla="*/ 1217691 h 1448875"/>
              <a:gd name="connsiteX16" fmla="*/ 1066968 w 1268568"/>
              <a:gd name="connsiteY16" fmla="*/ 1261035 h 1448875"/>
              <a:gd name="connsiteX17" fmla="*/ 989957 w 1268568"/>
              <a:gd name="connsiteY17" fmla="*/ 1292838 h 1448875"/>
              <a:gd name="connsiteX18" fmla="*/ 912996 w 1268568"/>
              <a:gd name="connsiteY18" fmla="*/ 1261035 h 1448875"/>
              <a:gd name="connsiteX19" fmla="*/ 812196 w 1268568"/>
              <a:gd name="connsiteY19" fmla="*/ 1217691 h 1448875"/>
              <a:gd name="connsiteX20" fmla="*/ 759175 w 1268568"/>
              <a:gd name="connsiteY20" fmla="*/ 1227217 h 1448875"/>
              <a:gd name="connsiteX21" fmla="*/ 728582 w 1268568"/>
              <a:gd name="connsiteY21" fmla="*/ 816155 h 1448875"/>
              <a:gd name="connsiteX22" fmla="*/ 698342 w 1268568"/>
              <a:gd name="connsiteY22" fmla="*/ 818372 h 1448875"/>
              <a:gd name="connsiteX23" fmla="*/ 730044 w 1268568"/>
              <a:gd name="connsiteY23" fmla="*/ 1243093 h 1448875"/>
              <a:gd name="connsiteX24" fmla="*/ 711446 w 1268568"/>
              <a:gd name="connsiteY24" fmla="*/ 1261035 h 1448875"/>
              <a:gd name="connsiteX25" fmla="*/ 634486 w 1268568"/>
              <a:gd name="connsiteY25" fmla="*/ 1292838 h 1448875"/>
              <a:gd name="connsiteX26" fmla="*/ 557525 w 1268568"/>
              <a:gd name="connsiteY26" fmla="*/ 1261035 h 1448875"/>
              <a:gd name="connsiteX27" fmla="*/ 539230 w 1268568"/>
              <a:gd name="connsiteY27" fmla="*/ 1243345 h 1448875"/>
              <a:gd name="connsiteX28" fmla="*/ 602078 w 1268568"/>
              <a:gd name="connsiteY28" fmla="*/ 675690 h 1448875"/>
              <a:gd name="connsiteX29" fmla="*/ 662004 w 1268568"/>
              <a:gd name="connsiteY29" fmla="*/ 676849 h 1448875"/>
              <a:gd name="connsiteX30" fmla="*/ 682164 w 1268568"/>
              <a:gd name="connsiteY30" fmla="*/ 740756 h 1448875"/>
              <a:gd name="connsiteX31" fmla="*/ 690178 w 1268568"/>
              <a:gd name="connsiteY31" fmla="*/ 749878 h 1448875"/>
              <a:gd name="connsiteX32" fmla="*/ 1030428 w 1268568"/>
              <a:gd name="connsiteY32" fmla="*/ 909949 h 1448875"/>
              <a:gd name="connsiteX33" fmla="*/ 1044590 w 1268568"/>
              <a:gd name="connsiteY33" fmla="*/ 909243 h 1448875"/>
              <a:gd name="connsiteX34" fmla="*/ 1124676 w 1268568"/>
              <a:gd name="connsiteY34" fmla="*/ 861565 h 1448875"/>
              <a:gd name="connsiteX35" fmla="*/ 1132035 w 1268568"/>
              <a:gd name="connsiteY35" fmla="*/ 848410 h 1448875"/>
              <a:gd name="connsiteX36" fmla="*/ 1124424 w 1268568"/>
              <a:gd name="connsiteY36" fmla="*/ 835458 h 1448875"/>
              <a:gd name="connsiteX37" fmla="*/ 881698 w 1268568"/>
              <a:gd name="connsiteY37" fmla="*/ 696202 h 1448875"/>
              <a:gd name="connsiteX38" fmla="*/ 866578 w 1268568"/>
              <a:gd name="connsiteY38" fmla="*/ 722410 h 1448875"/>
              <a:gd name="connsiteX39" fmla="*/ 1086926 w 1268568"/>
              <a:gd name="connsiteY39" fmla="*/ 848814 h 1448875"/>
              <a:gd name="connsiteX40" fmla="*/ 1035972 w 1268568"/>
              <a:gd name="connsiteY40" fmla="*/ 879054 h 1448875"/>
              <a:gd name="connsiteX41" fmla="*/ 708977 w 1268568"/>
              <a:gd name="connsiteY41" fmla="*/ 725233 h 1448875"/>
              <a:gd name="connsiteX42" fmla="*/ 689976 w 1268568"/>
              <a:gd name="connsiteY42" fmla="*/ 664753 h 1448875"/>
              <a:gd name="connsiteX43" fmla="*/ 720216 w 1268568"/>
              <a:gd name="connsiteY43" fmla="*/ 638091 h 1448875"/>
              <a:gd name="connsiteX44" fmla="*/ 790222 w 1268568"/>
              <a:gd name="connsiteY44" fmla="*/ 678411 h 1448875"/>
              <a:gd name="connsiteX45" fmla="*/ 805342 w 1268568"/>
              <a:gd name="connsiteY45" fmla="*/ 652203 h 1448875"/>
              <a:gd name="connsiteX46" fmla="*/ 735437 w 1268568"/>
              <a:gd name="connsiteY46" fmla="*/ 611883 h 1448875"/>
              <a:gd name="connsiteX47" fmla="*/ 711900 w 1268568"/>
              <a:gd name="connsiteY47" fmla="*/ 495106 h 1448875"/>
              <a:gd name="connsiteX48" fmla="*/ 757260 w 1268568"/>
              <a:gd name="connsiteY48" fmla="*/ 445866 h 1448875"/>
              <a:gd name="connsiteX49" fmla="*/ 761242 w 1268568"/>
              <a:gd name="connsiteY49" fmla="*/ 434374 h 1448875"/>
              <a:gd name="connsiteX50" fmla="*/ 731002 w 1268568"/>
              <a:gd name="connsiteY50" fmla="*/ 59600 h 1448875"/>
              <a:gd name="connsiteX51" fmla="*/ 723341 w 1268568"/>
              <a:gd name="connsiteY51" fmla="*/ 47655 h 1448875"/>
              <a:gd name="connsiteX52" fmla="*/ 642146 w 1268568"/>
              <a:gd name="connsiteY52" fmla="*/ 1942 h 1448875"/>
              <a:gd name="connsiteX53" fmla="*/ 621558 w 1268568"/>
              <a:gd name="connsiteY53" fmla="*/ 7713 h 1448875"/>
              <a:gd name="connsiteX54" fmla="*/ 619618 w 1268568"/>
              <a:gd name="connsiteY54" fmla="*/ 15097 h 1448875"/>
              <a:gd name="connsiteX55" fmla="*/ 619618 w 1268568"/>
              <a:gd name="connsiteY55" fmla="*/ 463657 h 1448875"/>
              <a:gd name="connsiteX56" fmla="*/ 530460 w 1268568"/>
              <a:gd name="connsiteY56" fmla="*/ 540315 h 1448875"/>
              <a:gd name="connsiteX57" fmla="*/ 465494 w 1268568"/>
              <a:gd name="connsiteY57" fmla="*/ 524389 h 1448875"/>
              <a:gd name="connsiteX58" fmla="*/ 453499 w 1268568"/>
              <a:gd name="connsiteY58" fmla="*/ 526455 h 1448875"/>
              <a:gd name="connsiteX59" fmla="*/ 139558 w 1268568"/>
              <a:gd name="connsiteY59" fmla="*/ 734658 h 1448875"/>
              <a:gd name="connsiteX60" fmla="*/ 132754 w 1268568"/>
              <a:gd name="connsiteY60" fmla="*/ 747106 h 1448875"/>
              <a:gd name="connsiteX61" fmla="*/ 131947 w 1268568"/>
              <a:gd name="connsiteY61" fmla="*/ 840296 h 1448875"/>
              <a:gd name="connsiteX62" fmla="*/ 146896 w 1268568"/>
              <a:gd name="connsiteY62" fmla="*/ 855587 h 1448875"/>
              <a:gd name="connsiteX63" fmla="*/ 154375 w 1268568"/>
              <a:gd name="connsiteY63" fmla="*/ 853702 h 1448875"/>
              <a:gd name="connsiteX64" fmla="*/ 498708 w 1268568"/>
              <a:gd name="connsiteY64" fmla="*/ 663896 h 1448875"/>
              <a:gd name="connsiteX65" fmla="*/ 484142 w 1268568"/>
              <a:gd name="connsiteY65" fmla="*/ 637386 h 1448875"/>
              <a:gd name="connsiteX66" fmla="*/ 162389 w 1268568"/>
              <a:gd name="connsiteY66" fmla="*/ 814743 h 1448875"/>
              <a:gd name="connsiteX67" fmla="*/ 162943 w 1268568"/>
              <a:gd name="connsiteY67" fmla="*/ 755422 h 1448875"/>
              <a:gd name="connsiteX68" fmla="*/ 464234 w 1268568"/>
              <a:gd name="connsiteY68" fmla="*/ 555939 h 1448875"/>
              <a:gd name="connsiteX69" fmla="*/ 525521 w 1268568"/>
              <a:gd name="connsiteY69" fmla="*/ 571059 h 1448875"/>
              <a:gd name="connsiteX70" fmla="*/ 525521 w 1268568"/>
              <a:gd name="connsiteY70" fmla="*/ 572017 h 1448875"/>
              <a:gd name="connsiteX71" fmla="*/ 573250 w 1268568"/>
              <a:gd name="connsiteY71" fmla="*/ 661981 h 1448875"/>
              <a:gd name="connsiteX72" fmla="*/ 510350 w 1268568"/>
              <a:gd name="connsiteY72" fmla="*/ 1227519 h 1448875"/>
              <a:gd name="connsiteX73" fmla="*/ 456574 w 1268568"/>
              <a:gd name="connsiteY73" fmla="*/ 1217439 h 1448875"/>
              <a:gd name="connsiteX74" fmla="*/ 456574 w 1268568"/>
              <a:gd name="connsiteY74" fmla="*/ 1217439 h 1448875"/>
              <a:gd name="connsiteX75" fmla="*/ 355774 w 1268568"/>
              <a:gd name="connsiteY75" fmla="*/ 1260783 h 1448875"/>
              <a:gd name="connsiteX76" fmla="*/ 278813 w 1268568"/>
              <a:gd name="connsiteY76" fmla="*/ 1292586 h 1448875"/>
              <a:gd name="connsiteX77" fmla="*/ 201802 w 1268568"/>
              <a:gd name="connsiteY77" fmla="*/ 1260783 h 1448875"/>
              <a:gd name="connsiteX78" fmla="*/ 101002 w 1268568"/>
              <a:gd name="connsiteY78" fmla="*/ 1217439 h 1448875"/>
              <a:gd name="connsiteX79" fmla="*/ 202 w 1268568"/>
              <a:gd name="connsiteY79" fmla="*/ 1260783 h 1448875"/>
              <a:gd name="connsiteX80" fmla="*/ 23940 w 1268568"/>
              <a:gd name="connsiteY80" fmla="*/ 1279482 h 1448875"/>
              <a:gd name="connsiteX81" fmla="*/ 101102 w 1268568"/>
              <a:gd name="connsiteY81" fmla="*/ 1247931 h 1448875"/>
              <a:gd name="connsiteX82" fmla="*/ 700862 w 1268568"/>
              <a:gd name="connsiteY82" fmla="*/ 70335 h 1448875"/>
              <a:gd name="connsiteX83" fmla="*/ 730145 w 1268568"/>
              <a:gd name="connsiteY83" fmla="*/ 430544 h 1448875"/>
              <a:gd name="connsiteX84" fmla="*/ 687355 w 1268568"/>
              <a:gd name="connsiteY84" fmla="*/ 476962 h 1448875"/>
              <a:gd name="connsiteX85" fmla="*/ 649202 w 1268568"/>
              <a:gd name="connsiteY85" fmla="*/ 464110 h 1448875"/>
              <a:gd name="connsiteX86" fmla="*/ 649202 w 1268568"/>
              <a:gd name="connsiteY86" fmla="*/ 41254 h 1448875"/>
              <a:gd name="connsiteX87" fmla="*/ 555509 w 1268568"/>
              <a:gd name="connsiteY87" fmla="*/ 571765 h 1448875"/>
              <a:gd name="connsiteX88" fmla="*/ 634082 w 1268568"/>
              <a:gd name="connsiteY88" fmla="*/ 493191 h 1448875"/>
              <a:gd name="connsiteX89" fmla="*/ 712656 w 1268568"/>
              <a:gd name="connsiteY89" fmla="*/ 571765 h 1448875"/>
              <a:gd name="connsiteX90" fmla="*/ 634284 w 1268568"/>
              <a:gd name="connsiteY90" fmla="*/ 650338 h 1448875"/>
              <a:gd name="connsiteX91" fmla="*/ 555710 w 1268568"/>
              <a:gd name="connsiteY91" fmla="*/ 571765 h 1448875"/>
              <a:gd name="connsiteX92" fmla="*/ 1268165 w 1268568"/>
              <a:gd name="connsiteY92" fmla="*/ 1386783 h 1448875"/>
              <a:gd name="connsiteX93" fmla="*/ 1244426 w 1268568"/>
              <a:gd name="connsiteY93" fmla="*/ 1405532 h 1448875"/>
              <a:gd name="connsiteX94" fmla="*/ 1167466 w 1268568"/>
              <a:gd name="connsiteY94" fmla="*/ 1373679 h 1448875"/>
              <a:gd name="connsiteX95" fmla="*/ 1090455 w 1268568"/>
              <a:gd name="connsiteY95" fmla="*/ 1405532 h 1448875"/>
              <a:gd name="connsiteX96" fmla="*/ 989654 w 1268568"/>
              <a:gd name="connsiteY96" fmla="*/ 1448876 h 1448875"/>
              <a:gd name="connsiteX97" fmla="*/ 888854 w 1268568"/>
              <a:gd name="connsiteY97" fmla="*/ 1405532 h 1448875"/>
              <a:gd name="connsiteX98" fmla="*/ 811843 w 1268568"/>
              <a:gd name="connsiteY98" fmla="*/ 1373679 h 1448875"/>
              <a:gd name="connsiteX99" fmla="*/ 734882 w 1268568"/>
              <a:gd name="connsiteY99" fmla="*/ 1405532 h 1448875"/>
              <a:gd name="connsiteX100" fmla="*/ 634082 w 1268568"/>
              <a:gd name="connsiteY100" fmla="*/ 1448876 h 1448875"/>
              <a:gd name="connsiteX101" fmla="*/ 533282 w 1268568"/>
              <a:gd name="connsiteY101" fmla="*/ 1405532 h 1448875"/>
              <a:gd name="connsiteX102" fmla="*/ 456322 w 1268568"/>
              <a:gd name="connsiteY102" fmla="*/ 1373679 h 1448875"/>
              <a:gd name="connsiteX103" fmla="*/ 379310 w 1268568"/>
              <a:gd name="connsiteY103" fmla="*/ 1405532 h 1448875"/>
              <a:gd name="connsiteX104" fmla="*/ 278510 w 1268568"/>
              <a:gd name="connsiteY104" fmla="*/ 1448876 h 1448875"/>
              <a:gd name="connsiteX105" fmla="*/ 177710 w 1268568"/>
              <a:gd name="connsiteY105" fmla="*/ 1405532 h 1448875"/>
              <a:gd name="connsiteX106" fmla="*/ 100699 w 1268568"/>
              <a:gd name="connsiteY106" fmla="*/ 1373679 h 1448875"/>
              <a:gd name="connsiteX107" fmla="*/ 23738 w 1268568"/>
              <a:gd name="connsiteY107" fmla="*/ 1405532 h 1448875"/>
              <a:gd name="connsiteX108" fmla="*/ 0 w 1268568"/>
              <a:gd name="connsiteY108" fmla="*/ 1386783 h 1448875"/>
              <a:gd name="connsiteX109" fmla="*/ 100800 w 1268568"/>
              <a:gd name="connsiteY109" fmla="*/ 1343439 h 1448875"/>
              <a:gd name="connsiteX110" fmla="*/ 201600 w 1268568"/>
              <a:gd name="connsiteY110" fmla="*/ 1386783 h 1448875"/>
              <a:gd name="connsiteX111" fmla="*/ 278611 w 1268568"/>
              <a:gd name="connsiteY111" fmla="*/ 1418636 h 1448875"/>
              <a:gd name="connsiteX112" fmla="*/ 355572 w 1268568"/>
              <a:gd name="connsiteY112" fmla="*/ 1386783 h 1448875"/>
              <a:gd name="connsiteX113" fmla="*/ 456372 w 1268568"/>
              <a:gd name="connsiteY113" fmla="*/ 1343439 h 1448875"/>
              <a:gd name="connsiteX114" fmla="*/ 456372 w 1268568"/>
              <a:gd name="connsiteY114" fmla="*/ 1343439 h 1448875"/>
              <a:gd name="connsiteX115" fmla="*/ 557172 w 1268568"/>
              <a:gd name="connsiteY115" fmla="*/ 1386783 h 1448875"/>
              <a:gd name="connsiteX116" fmla="*/ 634133 w 1268568"/>
              <a:gd name="connsiteY116" fmla="*/ 1418636 h 1448875"/>
              <a:gd name="connsiteX117" fmla="*/ 711094 w 1268568"/>
              <a:gd name="connsiteY117" fmla="*/ 1386783 h 1448875"/>
              <a:gd name="connsiteX118" fmla="*/ 811894 w 1268568"/>
              <a:gd name="connsiteY118" fmla="*/ 1343439 h 1448875"/>
              <a:gd name="connsiteX119" fmla="*/ 912694 w 1268568"/>
              <a:gd name="connsiteY119" fmla="*/ 1386783 h 1448875"/>
              <a:gd name="connsiteX120" fmla="*/ 989654 w 1268568"/>
              <a:gd name="connsiteY120" fmla="*/ 1418636 h 1448875"/>
              <a:gd name="connsiteX121" fmla="*/ 1066666 w 1268568"/>
              <a:gd name="connsiteY121" fmla="*/ 1386783 h 1448875"/>
              <a:gd name="connsiteX122" fmla="*/ 1167466 w 1268568"/>
              <a:gd name="connsiteY122" fmla="*/ 1343439 h 1448875"/>
              <a:gd name="connsiteX123" fmla="*/ 1268165 w 1268568"/>
              <a:gd name="connsiteY123" fmla="*/ 1386783 h 1448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1268568" h="1448875">
                <a:moveTo>
                  <a:pt x="101102" y="1247931"/>
                </a:moveTo>
                <a:cubicBezTo>
                  <a:pt x="133610" y="1247931"/>
                  <a:pt x="162389" y="1259826"/>
                  <a:pt x="178114" y="1279734"/>
                </a:cubicBezTo>
                <a:cubicBezTo>
                  <a:pt x="199483" y="1306899"/>
                  <a:pt x="237182" y="1323078"/>
                  <a:pt x="278914" y="1323078"/>
                </a:cubicBezTo>
                <a:cubicBezTo>
                  <a:pt x="320645" y="1323078"/>
                  <a:pt x="358243" y="1306899"/>
                  <a:pt x="379714" y="1279734"/>
                </a:cubicBezTo>
                <a:cubicBezTo>
                  <a:pt x="395438" y="1259826"/>
                  <a:pt x="424217" y="1247931"/>
                  <a:pt x="456725" y="1247931"/>
                </a:cubicBezTo>
                <a:cubicBezTo>
                  <a:pt x="489233" y="1247931"/>
                  <a:pt x="518011" y="1259826"/>
                  <a:pt x="533686" y="1279734"/>
                </a:cubicBezTo>
                <a:cubicBezTo>
                  <a:pt x="555106" y="1306899"/>
                  <a:pt x="592754" y="1323078"/>
                  <a:pt x="634486" y="1323078"/>
                </a:cubicBezTo>
                <a:cubicBezTo>
                  <a:pt x="676217" y="1323078"/>
                  <a:pt x="713815" y="1306899"/>
                  <a:pt x="735286" y="1279734"/>
                </a:cubicBezTo>
                <a:cubicBezTo>
                  <a:pt x="750960" y="1259826"/>
                  <a:pt x="779738" y="1247931"/>
                  <a:pt x="812246" y="1247931"/>
                </a:cubicBezTo>
                <a:cubicBezTo>
                  <a:pt x="844754" y="1247931"/>
                  <a:pt x="873533" y="1259826"/>
                  <a:pt x="889258" y="1279734"/>
                </a:cubicBezTo>
                <a:cubicBezTo>
                  <a:pt x="910627" y="1306899"/>
                  <a:pt x="948276" y="1323078"/>
                  <a:pt x="990058" y="1323078"/>
                </a:cubicBezTo>
                <a:cubicBezTo>
                  <a:pt x="1031839" y="1323078"/>
                  <a:pt x="1069438" y="1306899"/>
                  <a:pt x="1090858" y="1279734"/>
                </a:cubicBezTo>
                <a:cubicBezTo>
                  <a:pt x="1106582" y="1259826"/>
                  <a:pt x="1135361" y="1247931"/>
                  <a:pt x="1167869" y="1247931"/>
                </a:cubicBezTo>
                <a:cubicBezTo>
                  <a:pt x="1200377" y="1247931"/>
                  <a:pt x="1229105" y="1259826"/>
                  <a:pt x="1244830" y="1279734"/>
                </a:cubicBezTo>
                <a:lnTo>
                  <a:pt x="1268568" y="1261035"/>
                </a:lnTo>
                <a:cubicBezTo>
                  <a:pt x="1247198" y="1233920"/>
                  <a:pt x="1209550" y="1217691"/>
                  <a:pt x="1167768" y="1217691"/>
                </a:cubicBezTo>
                <a:cubicBezTo>
                  <a:pt x="1125986" y="1217691"/>
                  <a:pt x="1088388" y="1233920"/>
                  <a:pt x="1066968" y="1261035"/>
                </a:cubicBezTo>
                <a:cubicBezTo>
                  <a:pt x="1051243" y="1280943"/>
                  <a:pt x="1022465" y="1292838"/>
                  <a:pt x="989957" y="1292838"/>
                </a:cubicBezTo>
                <a:cubicBezTo>
                  <a:pt x="957449" y="1292838"/>
                  <a:pt x="928721" y="1280943"/>
                  <a:pt x="912996" y="1261035"/>
                </a:cubicBezTo>
                <a:cubicBezTo>
                  <a:pt x="891576" y="1233920"/>
                  <a:pt x="853927" y="1217691"/>
                  <a:pt x="812196" y="1217691"/>
                </a:cubicBezTo>
                <a:cubicBezTo>
                  <a:pt x="794092" y="1217616"/>
                  <a:pt x="776120" y="1220841"/>
                  <a:pt x="759175" y="1227217"/>
                </a:cubicBezTo>
                <a:lnTo>
                  <a:pt x="728582" y="816155"/>
                </a:lnTo>
                <a:lnTo>
                  <a:pt x="698342" y="818372"/>
                </a:lnTo>
                <a:lnTo>
                  <a:pt x="730044" y="1243093"/>
                </a:lnTo>
                <a:cubicBezTo>
                  <a:pt x="723104" y="1248254"/>
                  <a:pt x="716854" y="1254287"/>
                  <a:pt x="711446" y="1261035"/>
                </a:cubicBezTo>
                <a:cubicBezTo>
                  <a:pt x="695772" y="1280943"/>
                  <a:pt x="666994" y="1292838"/>
                  <a:pt x="634486" y="1292838"/>
                </a:cubicBezTo>
                <a:cubicBezTo>
                  <a:pt x="601978" y="1292838"/>
                  <a:pt x="573199" y="1280943"/>
                  <a:pt x="557525" y="1261035"/>
                </a:cubicBezTo>
                <a:cubicBezTo>
                  <a:pt x="552218" y="1254372"/>
                  <a:pt x="546069" y="1248425"/>
                  <a:pt x="539230" y="1243345"/>
                </a:cubicBezTo>
                <a:lnTo>
                  <a:pt x="602078" y="675690"/>
                </a:lnTo>
                <a:cubicBezTo>
                  <a:pt x="621533" y="681788"/>
                  <a:pt x="642328" y="682191"/>
                  <a:pt x="662004" y="676849"/>
                </a:cubicBezTo>
                <a:lnTo>
                  <a:pt x="682164" y="740756"/>
                </a:lnTo>
                <a:cubicBezTo>
                  <a:pt x="683444" y="744783"/>
                  <a:pt x="686347" y="748089"/>
                  <a:pt x="690178" y="749878"/>
                </a:cubicBezTo>
                <a:lnTo>
                  <a:pt x="1030428" y="909949"/>
                </a:lnTo>
                <a:cubicBezTo>
                  <a:pt x="1034974" y="912081"/>
                  <a:pt x="1040281" y="911814"/>
                  <a:pt x="1044590" y="909243"/>
                </a:cubicBezTo>
                <a:lnTo>
                  <a:pt x="1124676" y="861565"/>
                </a:lnTo>
                <a:cubicBezTo>
                  <a:pt x="1129298" y="858803"/>
                  <a:pt x="1132100" y="853793"/>
                  <a:pt x="1132035" y="848410"/>
                </a:cubicBezTo>
                <a:cubicBezTo>
                  <a:pt x="1131974" y="843048"/>
                  <a:pt x="1129076" y="838119"/>
                  <a:pt x="1124424" y="835458"/>
                </a:cubicBezTo>
                <a:lnTo>
                  <a:pt x="881698" y="696202"/>
                </a:lnTo>
                <a:lnTo>
                  <a:pt x="866578" y="722410"/>
                </a:lnTo>
                <a:lnTo>
                  <a:pt x="1086926" y="848814"/>
                </a:lnTo>
                <a:lnTo>
                  <a:pt x="1035972" y="879054"/>
                </a:lnTo>
                <a:lnTo>
                  <a:pt x="708977" y="725233"/>
                </a:lnTo>
                <a:lnTo>
                  <a:pt x="689976" y="664753"/>
                </a:lnTo>
                <a:cubicBezTo>
                  <a:pt x="701629" y="657823"/>
                  <a:pt x="711880" y="648781"/>
                  <a:pt x="720216" y="638091"/>
                </a:cubicBezTo>
                <a:lnTo>
                  <a:pt x="790222" y="678411"/>
                </a:lnTo>
                <a:lnTo>
                  <a:pt x="805342" y="652203"/>
                </a:lnTo>
                <a:lnTo>
                  <a:pt x="735437" y="611883"/>
                </a:lnTo>
                <a:cubicBezTo>
                  <a:pt x="751625" y="571750"/>
                  <a:pt x="742372" y="525835"/>
                  <a:pt x="711900" y="495106"/>
                </a:cubicBezTo>
                <a:lnTo>
                  <a:pt x="757260" y="445866"/>
                </a:lnTo>
                <a:cubicBezTo>
                  <a:pt x="760138" y="442761"/>
                  <a:pt x="761579" y="438593"/>
                  <a:pt x="761242" y="434374"/>
                </a:cubicBezTo>
                <a:lnTo>
                  <a:pt x="731002" y="59600"/>
                </a:lnTo>
                <a:cubicBezTo>
                  <a:pt x="730593" y="54595"/>
                  <a:pt x="727721" y="50115"/>
                  <a:pt x="723341" y="47655"/>
                </a:cubicBezTo>
                <a:lnTo>
                  <a:pt x="642146" y="1942"/>
                </a:lnTo>
                <a:cubicBezTo>
                  <a:pt x="634869" y="-2150"/>
                  <a:pt x="625651" y="435"/>
                  <a:pt x="621558" y="7713"/>
                </a:cubicBezTo>
                <a:cubicBezTo>
                  <a:pt x="620288" y="9966"/>
                  <a:pt x="619623" y="12511"/>
                  <a:pt x="619618" y="15097"/>
                </a:cubicBezTo>
                <a:lnTo>
                  <a:pt x="619618" y="463657"/>
                </a:lnTo>
                <a:cubicBezTo>
                  <a:pt x="577488" y="469629"/>
                  <a:pt x="542682" y="499557"/>
                  <a:pt x="530460" y="540315"/>
                </a:cubicBezTo>
                <a:lnTo>
                  <a:pt x="465494" y="524389"/>
                </a:lnTo>
                <a:cubicBezTo>
                  <a:pt x="461382" y="523366"/>
                  <a:pt x="457032" y="524117"/>
                  <a:pt x="453499" y="526455"/>
                </a:cubicBezTo>
                <a:lnTo>
                  <a:pt x="139558" y="734658"/>
                </a:lnTo>
                <a:cubicBezTo>
                  <a:pt x="135364" y="737420"/>
                  <a:pt x="132814" y="742087"/>
                  <a:pt x="132754" y="747106"/>
                </a:cubicBezTo>
                <a:lnTo>
                  <a:pt x="131947" y="840296"/>
                </a:lnTo>
                <a:cubicBezTo>
                  <a:pt x="131851" y="848647"/>
                  <a:pt x="138545" y="855492"/>
                  <a:pt x="146896" y="855587"/>
                </a:cubicBezTo>
                <a:cubicBezTo>
                  <a:pt x="149512" y="855613"/>
                  <a:pt x="152087" y="854968"/>
                  <a:pt x="154375" y="853702"/>
                </a:cubicBezTo>
                <a:lnTo>
                  <a:pt x="498708" y="663896"/>
                </a:lnTo>
                <a:lnTo>
                  <a:pt x="484142" y="637386"/>
                </a:lnTo>
                <a:lnTo>
                  <a:pt x="162389" y="814743"/>
                </a:lnTo>
                <a:lnTo>
                  <a:pt x="162943" y="755422"/>
                </a:lnTo>
                <a:lnTo>
                  <a:pt x="464234" y="555939"/>
                </a:lnTo>
                <a:lnTo>
                  <a:pt x="525521" y="571059"/>
                </a:lnTo>
                <a:cubicBezTo>
                  <a:pt x="525521" y="571412"/>
                  <a:pt x="525521" y="571714"/>
                  <a:pt x="525521" y="572017"/>
                </a:cubicBezTo>
                <a:cubicBezTo>
                  <a:pt x="525541" y="608063"/>
                  <a:pt x="543418" y="641755"/>
                  <a:pt x="573250" y="661981"/>
                </a:cubicBezTo>
                <a:lnTo>
                  <a:pt x="510350" y="1227519"/>
                </a:lnTo>
                <a:cubicBezTo>
                  <a:pt x="493204" y="1220851"/>
                  <a:pt x="474970" y="1217434"/>
                  <a:pt x="456574" y="1217439"/>
                </a:cubicBezTo>
                <a:lnTo>
                  <a:pt x="456574" y="1217439"/>
                </a:lnTo>
                <a:cubicBezTo>
                  <a:pt x="414893" y="1217439"/>
                  <a:pt x="377244" y="1233668"/>
                  <a:pt x="355774" y="1260783"/>
                </a:cubicBezTo>
                <a:cubicBezTo>
                  <a:pt x="340049" y="1280691"/>
                  <a:pt x="311270" y="1292586"/>
                  <a:pt x="278813" y="1292586"/>
                </a:cubicBezTo>
                <a:cubicBezTo>
                  <a:pt x="246355" y="1292586"/>
                  <a:pt x="217526" y="1280691"/>
                  <a:pt x="201802" y="1260783"/>
                </a:cubicBezTo>
                <a:cubicBezTo>
                  <a:pt x="180432" y="1233668"/>
                  <a:pt x="142783" y="1217439"/>
                  <a:pt x="101002" y="1217439"/>
                </a:cubicBezTo>
                <a:cubicBezTo>
                  <a:pt x="59220" y="1217439"/>
                  <a:pt x="21672" y="1233668"/>
                  <a:pt x="202" y="1260783"/>
                </a:cubicBezTo>
                <a:lnTo>
                  <a:pt x="23940" y="1279482"/>
                </a:lnTo>
                <a:cubicBezTo>
                  <a:pt x="39866" y="1259826"/>
                  <a:pt x="68645" y="1247931"/>
                  <a:pt x="101102" y="1247931"/>
                </a:cubicBezTo>
                <a:close/>
                <a:moveTo>
                  <a:pt x="700862" y="70335"/>
                </a:moveTo>
                <a:lnTo>
                  <a:pt x="730145" y="430544"/>
                </a:lnTo>
                <a:lnTo>
                  <a:pt x="687355" y="476962"/>
                </a:lnTo>
                <a:cubicBezTo>
                  <a:pt x="675562" y="470315"/>
                  <a:pt x="662614" y="465955"/>
                  <a:pt x="649202" y="464110"/>
                </a:cubicBezTo>
                <a:lnTo>
                  <a:pt x="649202" y="41254"/>
                </a:lnTo>
                <a:close/>
                <a:moveTo>
                  <a:pt x="555509" y="571765"/>
                </a:moveTo>
                <a:cubicBezTo>
                  <a:pt x="555509" y="528370"/>
                  <a:pt x="590688" y="493191"/>
                  <a:pt x="634082" y="493191"/>
                </a:cubicBezTo>
                <a:cubicBezTo>
                  <a:pt x="677477" y="493191"/>
                  <a:pt x="712656" y="528370"/>
                  <a:pt x="712656" y="571765"/>
                </a:cubicBezTo>
                <a:cubicBezTo>
                  <a:pt x="712656" y="615084"/>
                  <a:pt x="677598" y="650228"/>
                  <a:pt x="634284" y="650338"/>
                </a:cubicBezTo>
                <a:cubicBezTo>
                  <a:pt x="590900" y="650308"/>
                  <a:pt x="555736" y="615149"/>
                  <a:pt x="555710" y="571765"/>
                </a:cubicBezTo>
                <a:close/>
                <a:moveTo>
                  <a:pt x="1268165" y="1386783"/>
                </a:moveTo>
                <a:lnTo>
                  <a:pt x="1244426" y="1405532"/>
                </a:lnTo>
                <a:cubicBezTo>
                  <a:pt x="1228702" y="1385372"/>
                  <a:pt x="1199923" y="1373679"/>
                  <a:pt x="1167466" y="1373679"/>
                </a:cubicBezTo>
                <a:cubicBezTo>
                  <a:pt x="1135008" y="1373679"/>
                  <a:pt x="1106179" y="1385574"/>
                  <a:pt x="1090455" y="1405532"/>
                </a:cubicBezTo>
                <a:cubicBezTo>
                  <a:pt x="1069085" y="1432647"/>
                  <a:pt x="1031386" y="1448876"/>
                  <a:pt x="989654" y="1448876"/>
                </a:cubicBezTo>
                <a:cubicBezTo>
                  <a:pt x="947923" y="1448876"/>
                  <a:pt x="910325" y="1432647"/>
                  <a:pt x="888854" y="1405532"/>
                </a:cubicBezTo>
                <a:cubicBezTo>
                  <a:pt x="873130" y="1385372"/>
                  <a:pt x="844351" y="1373679"/>
                  <a:pt x="811843" y="1373679"/>
                </a:cubicBezTo>
                <a:cubicBezTo>
                  <a:pt x="779335" y="1373679"/>
                  <a:pt x="750557" y="1385574"/>
                  <a:pt x="734882" y="1405532"/>
                </a:cubicBezTo>
                <a:cubicBezTo>
                  <a:pt x="713462" y="1432647"/>
                  <a:pt x="675814" y="1448876"/>
                  <a:pt x="634082" y="1448876"/>
                </a:cubicBezTo>
                <a:cubicBezTo>
                  <a:pt x="592351" y="1448876"/>
                  <a:pt x="554753" y="1432647"/>
                  <a:pt x="533282" y="1405532"/>
                </a:cubicBezTo>
                <a:cubicBezTo>
                  <a:pt x="517608" y="1385372"/>
                  <a:pt x="488830" y="1373679"/>
                  <a:pt x="456322" y="1373679"/>
                </a:cubicBezTo>
                <a:cubicBezTo>
                  <a:pt x="423814" y="1373679"/>
                  <a:pt x="395035" y="1385574"/>
                  <a:pt x="379310" y="1405532"/>
                </a:cubicBezTo>
                <a:cubicBezTo>
                  <a:pt x="357941" y="1432647"/>
                  <a:pt x="320292" y="1448876"/>
                  <a:pt x="278510" y="1448876"/>
                </a:cubicBezTo>
                <a:cubicBezTo>
                  <a:pt x="236729" y="1448876"/>
                  <a:pt x="199130" y="1432647"/>
                  <a:pt x="177710" y="1405532"/>
                </a:cubicBezTo>
                <a:cubicBezTo>
                  <a:pt x="161986" y="1385372"/>
                  <a:pt x="133207" y="1373679"/>
                  <a:pt x="100699" y="1373679"/>
                </a:cubicBezTo>
                <a:cubicBezTo>
                  <a:pt x="68191" y="1373679"/>
                  <a:pt x="39463" y="1385574"/>
                  <a:pt x="23738" y="1405532"/>
                </a:cubicBezTo>
                <a:lnTo>
                  <a:pt x="0" y="1386783"/>
                </a:lnTo>
                <a:cubicBezTo>
                  <a:pt x="21370" y="1359668"/>
                  <a:pt x="59018" y="1343439"/>
                  <a:pt x="100800" y="1343439"/>
                </a:cubicBezTo>
                <a:cubicBezTo>
                  <a:pt x="142582" y="1343439"/>
                  <a:pt x="180180" y="1359668"/>
                  <a:pt x="201600" y="1386783"/>
                </a:cubicBezTo>
                <a:cubicBezTo>
                  <a:pt x="217325" y="1406943"/>
                  <a:pt x="246103" y="1418636"/>
                  <a:pt x="278611" y="1418636"/>
                </a:cubicBezTo>
                <a:cubicBezTo>
                  <a:pt x="311119" y="1418636"/>
                  <a:pt x="339847" y="1406742"/>
                  <a:pt x="355572" y="1386783"/>
                </a:cubicBezTo>
                <a:cubicBezTo>
                  <a:pt x="376992" y="1359668"/>
                  <a:pt x="414641" y="1343439"/>
                  <a:pt x="456372" y="1343439"/>
                </a:cubicBezTo>
                <a:lnTo>
                  <a:pt x="456372" y="1343439"/>
                </a:lnTo>
                <a:cubicBezTo>
                  <a:pt x="498053" y="1343439"/>
                  <a:pt x="535702" y="1359668"/>
                  <a:pt x="557172" y="1386783"/>
                </a:cubicBezTo>
                <a:cubicBezTo>
                  <a:pt x="572846" y="1406943"/>
                  <a:pt x="601625" y="1418636"/>
                  <a:pt x="634133" y="1418636"/>
                </a:cubicBezTo>
                <a:cubicBezTo>
                  <a:pt x="666641" y="1418636"/>
                  <a:pt x="695419" y="1406742"/>
                  <a:pt x="711094" y="1386783"/>
                </a:cubicBezTo>
                <a:cubicBezTo>
                  <a:pt x="732514" y="1359668"/>
                  <a:pt x="770162" y="1343439"/>
                  <a:pt x="811894" y="1343439"/>
                </a:cubicBezTo>
                <a:cubicBezTo>
                  <a:pt x="853625" y="1343439"/>
                  <a:pt x="891223" y="1359668"/>
                  <a:pt x="912694" y="1386783"/>
                </a:cubicBezTo>
                <a:cubicBezTo>
                  <a:pt x="928418" y="1406943"/>
                  <a:pt x="957197" y="1418636"/>
                  <a:pt x="989654" y="1418636"/>
                </a:cubicBezTo>
                <a:cubicBezTo>
                  <a:pt x="1022112" y="1418636"/>
                  <a:pt x="1050941" y="1406742"/>
                  <a:pt x="1066666" y="1386783"/>
                </a:cubicBezTo>
                <a:cubicBezTo>
                  <a:pt x="1088035" y="1359668"/>
                  <a:pt x="1125684" y="1343439"/>
                  <a:pt x="1167466" y="1343439"/>
                </a:cubicBezTo>
                <a:cubicBezTo>
                  <a:pt x="1209247" y="1343439"/>
                  <a:pt x="1246795" y="1359618"/>
                  <a:pt x="1268165" y="1386783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8522" tIns="29261" rIns="58522" bIns="29261" rtlCol="0" anchor="ctr"/>
          <a:lstStyle/>
          <a:p>
            <a:endParaRPr lang="de-DE" dirty="0"/>
          </a:p>
        </p:txBody>
      </p:sp>
      <p:sp>
        <p:nvSpPr>
          <p:cNvPr id="16" name="Graphic 1">
            <a:extLst>
              <a:ext uri="{FF2B5EF4-FFF2-40B4-BE49-F238E27FC236}">
                <a16:creationId xmlns:a16="http://schemas.microsoft.com/office/drawing/2014/main" id="{1306090E-6018-4696-8B98-CD9233F1EF5E}"/>
              </a:ext>
            </a:extLst>
          </p:cNvPr>
          <p:cNvSpPr>
            <a:spLocks noChangeAspect="1"/>
          </p:cNvSpPr>
          <p:nvPr/>
        </p:nvSpPr>
        <p:spPr>
          <a:xfrm>
            <a:off x="1638602" y="3342079"/>
            <a:ext cx="746370" cy="648000"/>
          </a:xfrm>
          <a:custGeom>
            <a:avLst/>
            <a:gdLst>
              <a:gd name="connsiteX0" fmla="*/ 101102 w 1268568"/>
              <a:gd name="connsiteY0" fmla="*/ 1076645 h 1277589"/>
              <a:gd name="connsiteX1" fmla="*/ 178114 w 1268568"/>
              <a:gd name="connsiteY1" fmla="*/ 1108447 h 1277589"/>
              <a:gd name="connsiteX2" fmla="*/ 278914 w 1268568"/>
              <a:gd name="connsiteY2" fmla="*/ 1151791 h 1277589"/>
              <a:gd name="connsiteX3" fmla="*/ 379714 w 1268568"/>
              <a:gd name="connsiteY3" fmla="*/ 1108447 h 1277589"/>
              <a:gd name="connsiteX4" fmla="*/ 456725 w 1268568"/>
              <a:gd name="connsiteY4" fmla="*/ 1076645 h 1277589"/>
              <a:gd name="connsiteX5" fmla="*/ 533686 w 1268568"/>
              <a:gd name="connsiteY5" fmla="*/ 1108447 h 1277589"/>
              <a:gd name="connsiteX6" fmla="*/ 634486 w 1268568"/>
              <a:gd name="connsiteY6" fmla="*/ 1151791 h 1277589"/>
              <a:gd name="connsiteX7" fmla="*/ 735286 w 1268568"/>
              <a:gd name="connsiteY7" fmla="*/ 1108447 h 1277589"/>
              <a:gd name="connsiteX8" fmla="*/ 812246 w 1268568"/>
              <a:gd name="connsiteY8" fmla="*/ 1076645 h 1277589"/>
              <a:gd name="connsiteX9" fmla="*/ 889258 w 1268568"/>
              <a:gd name="connsiteY9" fmla="*/ 1108447 h 1277589"/>
              <a:gd name="connsiteX10" fmla="*/ 990058 w 1268568"/>
              <a:gd name="connsiteY10" fmla="*/ 1151791 h 1277589"/>
              <a:gd name="connsiteX11" fmla="*/ 1090858 w 1268568"/>
              <a:gd name="connsiteY11" fmla="*/ 1108447 h 1277589"/>
              <a:gd name="connsiteX12" fmla="*/ 1167869 w 1268568"/>
              <a:gd name="connsiteY12" fmla="*/ 1076645 h 1277589"/>
              <a:gd name="connsiteX13" fmla="*/ 1244830 w 1268568"/>
              <a:gd name="connsiteY13" fmla="*/ 1108447 h 1277589"/>
              <a:gd name="connsiteX14" fmla="*/ 1268568 w 1268568"/>
              <a:gd name="connsiteY14" fmla="*/ 1089749 h 1277589"/>
              <a:gd name="connsiteX15" fmla="*/ 1167768 w 1268568"/>
              <a:gd name="connsiteY15" fmla="*/ 1046405 h 1277589"/>
              <a:gd name="connsiteX16" fmla="*/ 1066968 w 1268568"/>
              <a:gd name="connsiteY16" fmla="*/ 1089749 h 1277589"/>
              <a:gd name="connsiteX17" fmla="*/ 999382 w 1268568"/>
              <a:gd name="connsiteY17" fmla="*/ 1121198 h 1277589"/>
              <a:gd name="connsiteX18" fmla="*/ 999382 w 1268568"/>
              <a:gd name="connsiteY18" fmla="*/ 907805 h 1277589"/>
              <a:gd name="connsiteX19" fmla="*/ 1080022 w 1268568"/>
              <a:gd name="connsiteY19" fmla="*/ 907805 h 1277589"/>
              <a:gd name="connsiteX20" fmla="*/ 1080022 w 1268568"/>
              <a:gd name="connsiteY20" fmla="*/ 1000238 h 1277589"/>
              <a:gd name="connsiteX21" fmla="*/ 1110262 w 1268568"/>
              <a:gd name="connsiteY21" fmla="*/ 1000238 h 1277589"/>
              <a:gd name="connsiteX22" fmla="*/ 1110262 w 1268568"/>
              <a:gd name="connsiteY22" fmla="*/ 907805 h 1277589"/>
              <a:gd name="connsiteX23" fmla="*/ 1225375 w 1268568"/>
              <a:gd name="connsiteY23" fmla="*/ 907805 h 1277589"/>
              <a:gd name="connsiteX24" fmla="*/ 1225375 w 1268568"/>
              <a:gd name="connsiteY24" fmla="*/ 877565 h 1277589"/>
              <a:gd name="connsiteX25" fmla="*/ 58363 w 1268568"/>
              <a:gd name="connsiteY25" fmla="*/ 877565 h 1277589"/>
              <a:gd name="connsiteX26" fmla="*/ 58363 w 1268568"/>
              <a:gd name="connsiteY26" fmla="*/ 805392 h 1277589"/>
              <a:gd name="connsiteX27" fmla="*/ 438329 w 1268568"/>
              <a:gd name="connsiteY27" fmla="*/ 805392 h 1277589"/>
              <a:gd name="connsiteX28" fmla="*/ 444528 w 1268568"/>
              <a:gd name="connsiteY28" fmla="*/ 806753 h 1277589"/>
              <a:gd name="connsiteX29" fmla="*/ 550922 w 1268568"/>
              <a:gd name="connsiteY29" fmla="*/ 806753 h 1277589"/>
              <a:gd name="connsiteX30" fmla="*/ 557172 w 1268568"/>
              <a:gd name="connsiteY30" fmla="*/ 805392 h 1277589"/>
              <a:gd name="connsiteX31" fmla="*/ 1225325 w 1268568"/>
              <a:gd name="connsiteY31" fmla="*/ 805392 h 1277589"/>
              <a:gd name="connsiteX32" fmla="*/ 1240445 w 1268568"/>
              <a:gd name="connsiteY32" fmla="*/ 790272 h 1277589"/>
              <a:gd name="connsiteX33" fmla="*/ 1240445 w 1268568"/>
              <a:gd name="connsiteY33" fmla="*/ 603792 h 1277589"/>
              <a:gd name="connsiteX34" fmla="*/ 1225325 w 1268568"/>
              <a:gd name="connsiteY34" fmla="*/ 588672 h 1277589"/>
              <a:gd name="connsiteX35" fmla="*/ 1175983 w 1268568"/>
              <a:gd name="connsiteY35" fmla="*/ 588672 h 1277589"/>
              <a:gd name="connsiteX36" fmla="*/ 1114193 w 1268568"/>
              <a:gd name="connsiteY36" fmla="*/ 142783 h 1277589"/>
              <a:gd name="connsiteX37" fmla="*/ 1136419 w 1268568"/>
              <a:gd name="connsiteY37" fmla="*/ 142783 h 1277589"/>
              <a:gd name="connsiteX38" fmla="*/ 1136419 w 1268568"/>
              <a:gd name="connsiteY38" fmla="*/ 112543 h 1277589"/>
              <a:gd name="connsiteX39" fmla="*/ 1110010 w 1268568"/>
              <a:gd name="connsiteY39" fmla="*/ 112543 h 1277589"/>
              <a:gd name="connsiteX40" fmla="*/ 1101492 w 1268568"/>
              <a:gd name="connsiteY40" fmla="*/ 51106 h 1277589"/>
              <a:gd name="connsiteX41" fmla="*/ 1086372 w 1268568"/>
              <a:gd name="connsiteY41" fmla="*/ 38102 h 1277589"/>
              <a:gd name="connsiteX42" fmla="*/ 1054519 w 1268568"/>
              <a:gd name="connsiteY42" fmla="*/ 38102 h 1277589"/>
              <a:gd name="connsiteX43" fmla="*/ 1054519 w 1268568"/>
              <a:gd name="connsiteY43" fmla="*/ 0 h 1277589"/>
              <a:gd name="connsiteX44" fmla="*/ 1024279 w 1268568"/>
              <a:gd name="connsiteY44" fmla="*/ 0 h 1277589"/>
              <a:gd name="connsiteX45" fmla="*/ 1024279 w 1268568"/>
              <a:gd name="connsiteY45" fmla="*/ 38102 h 1277589"/>
              <a:gd name="connsiteX46" fmla="*/ 992426 w 1268568"/>
              <a:gd name="connsiteY46" fmla="*/ 38102 h 1277589"/>
              <a:gd name="connsiteX47" fmla="*/ 977306 w 1268568"/>
              <a:gd name="connsiteY47" fmla="*/ 51106 h 1277589"/>
              <a:gd name="connsiteX48" fmla="*/ 968789 w 1268568"/>
              <a:gd name="connsiteY48" fmla="*/ 112543 h 1277589"/>
              <a:gd name="connsiteX49" fmla="*/ 942379 w 1268568"/>
              <a:gd name="connsiteY49" fmla="*/ 112543 h 1277589"/>
              <a:gd name="connsiteX50" fmla="*/ 942379 w 1268568"/>
              <a:gd name="connsiteY50" fmla="*/ 142783 h 1277589"/>
              <a:gd name="connsiteX51" fmla="*/ 964606 w 1268568"/>
              <a:gd name="connsiteY51" fmla="*/ 142783 h 1277589"/>
              <a:gd name="connsiteX52" fmla="*/ 902815 w 1268568"/>
              <a:gd name="connsiteY52" fmla="*/ 588672 h 1277589"/>
              <a:gd name="connsiteX53" fmla="*/ 836539 w 1268568"/>
              <a:gd name="connsiteY53" fmla="*/ 588672 h 1277589"/>
              <a:gd name="connsiteX54" fmla="*/ 821419 w 1268568"/>
              <a:gd name="connsiteY54" fmla="*/ 603792 h 1277589"/>
              <a:gd name="connsiteX55" fmla="*/ 821419 w 1268568"/>
              <a:gd name="connsiteY55" fmla="*/ 717998 h 1277589"/>
              <a:gd name="connsiteX56" fmla="*/ 851659 w 1268568"/>
              <a:gd name="connsiteY56" fmla="*/ 717998 h 1277589"/>
              <a:gd name="connsiteX57" fmla="*/ 851659 w 1268568"/>
              <a:gd name="connsiteY57" fmla="*/ 618862 h 1277589"/>
              <a:gd name="connsiteX58" fmla="*/ 1210205 w 1268568"/>
              <a:gd name="connsiteY58" fmla="*/ 618862 h 1277589"/>
              <a:gd name="connsiteX59" fmla="*/ 1210205 w 1268568"/>
              <a:gd name="connsiteY59" fmla="*/ 775102 h 1277589"/>
              <a:gd name="connsiteX60" fmla="*/ 566042 w 1268568"/>
              <a:gd name="connsiteY60" fmla="*/ 775102 h 1277589"/>
              <a:gd name="connsiteX61" fmla="*/ 566042 w 1268568"/>
              <a:gd name="connsiteY61" fmla="*/ 679795 h 1277589"/>
              <a:gd name="connsiteX62" fmla="*/ 634284 w 1268568"/>
              <a:gd name="connsiteY62" fmla="*/ 679795 h 1277589"/>
              <a:gd name="connsiteX63" fmla="*/ 649404 w 1268568"/>
              <a:gd name="connsiteY63" fmla="*/ 664675 h 1277589"/>
              <a:gd name="connsiteX64" fmla="*/ 649404 w 1268568"/>
              <a:gd name="connsiteY64" fmla="*/ 603742 h 1277589"/>
              <a:gd name="connsiteX65" fmla="*/ 619164 w 1268568"/>
              <a:gd name="connsiteY65" fmla="*/ 603742 h 1277589"/>
              <a:gd name="connsiteX66" fmla="*/ 619164 w 1268568"/>
              <a:gd name="connsiteY66" fmla="*/ 649555 h 1277589"/>
              <a:gd name="connsiteX67" fmla="*/ 376286 w 1268568"/>
              <a:gd name="connsiteY67" fmla="*/ 649555 h 1277589"/>
              <a:gd name="connsiteX68" fmla="*/ 376286 w 1268568"/>
              <a:gd name="connsiteY68" fmla="*/ 490090 h 1277589"/>
              <a:gd name="connsiteX69" fmla="*/ 506470 w 1268568"/>
              <a:gd name="connsiteY69" fmla="*/ 355975 h 1277589"/>
              <a:gd name="connsiteX70" fmla="*/ 619164 w 1268568"/>
              <a:gd name="connsiteY70" fmla="*/ 355975 h 1277589"/>
              <a:gd name="connsiteX71" fmla="*/ 619164 w 1268568"/>
              <a:gd name="connsiteY71" fmla="*/ 540490 h 1277589"/>
              <a:gd name="connsiteX72" fmla="*/ 649404 w 1268568"/>
              <a:gd name="connsiteY72" fmla="*/ 540490 h 1277589"/>
              <a:gd name="connsiteX73" fmla="*/ 649404 w 1268568"/>
              <a:gd name="connsiteY73" fmla="*/ 340704 h 1277589"/>
              <a:gd name="connsiteX74" fmla="*/ 634284 w 1268568"/>
              <a:gd name="connsiteY74" fmla="*/ 325584 h 1277589"/>
              <a:gd name="connsiteX75" fmla="*/ 500069 w 1268568"/>
              <a:gd name="connsiteY75" fmla="*/ 325584 h 1277589"/>
              <a:gd name="connsiteX76" fmla="*/ 489233 w 1268568"/>
              <a:gd name="connsiteY76" fmla="*/ 330170 h 1277589"/>
              <a:gd name="connsiteX77" fmla="*/ 360259 w 1268568"/>
              <a:gd name="connsiteY77" fmla="*/ 463025 h 1277589"/>
              <a:gd name="connsiteX78" fmla="*/ 127159 w 1268568"/>
              <a:gd name="connsiteY78" fmla="*/ 261425 h 1277589"/>
              <a:gd name="connsiteX79" fmla="*/ 178315 w 1268568"/>
              <a:gd name="connsiteY79" fmla="*/ 169495 h 1277589"/>
              <a:gd name="connsiteX80" fmla="*/ 426182 w 1268568"/>
              <a:gd name="connsiteY80" fmla="*/ 314798 h 1277589"/>
              <a:gd name="connsiteX81" fmla="*/ 441302 w 1268568"/>
              <a:gd name="connsiteY81" fmla="*/ 288691 h 1277589"/>
              <a:gd name="connsiteX82" fmla="*/ 180079 w 1268568"/>
              <a:gd name="connsiteY82" fmla="*/ 135576 h 1277589"/>
              <a:gd name="connsiteX83" fmla="*/ 159385 w 1268568"/>
              <a:gd name="connsiteY83" fmla="*/ 140969 h 1277589"/>
              <a:gd name="connsiteX84" fmla="*/ 159214 w 1268568"/>
              <a:gd name="connsiteY84" fmla="*/ 141271 h 1277589"/>
              <a:gd name="connsiteX85" fmla="*/ 95004 w 1268568"/>
              <a:gd name="connsiteY85" fmla="*/ 257594 h 1277589"/>
              <a:gd name="connsiteX86" fmla="*/ 93089 w 1268568"/>
              <a:gd name="connsiteY86" fmla="*/ 264953 h 1277589"/>
              <a:gd name="connsiteX87" fmla="*/ 93089 w 1268568"/>
              <a:gd name="connsiteY87" fmla="*/ 524412 h 1277589"/>
              <a:gd name="connsiteX88" fmla="*/ 108209 w 1268568"/>
              <a:gd name="connsiteY88" fmla="*/ 539532 h 1277589"/>
              <a:gd name="connsiteX89" fmla="*/ 176047 w 1268568"/>
              <a:gd name="connsiteY89" fmla="*/ 607270 h 1277589"/>
              <a:gd name="connsiteX90" fmla="*/ 108310 w 1268568"/>
              <a:gd name="connsiteY90" fmla="*/ 675108 h 1277589"/>
              <a:gd name="connsiteX91" fmla="*/ 40471 w 1268568"/>
              <a:gd name="connsiteY91" fmla="*/ 607370 h 1277589"/>
              <a:gd name="connsiteX92" fmla="*/ 40471 w 1268568"/>
              <a:gd name="connsiteY92" fmla="*/ 607320 h 1277589"/>
              <a:gd name="connsiteX93" fmla="*/ 10231 w 1268568"/>
              <a:gd name="connsiteY93" fmla="*/ 607320 h 1277589"/>
              <a:gd name="connsiteX94" fmla="*/ 108224 w 1268568"/>
              <a:gd name="connsiteY94" fmla="*/ 705282 h 1277589"/>
              <a:gd name="connsiteX95" fmla="*/ 206186 w 1268568"/>
              <a:gd name="connsiteY95" fmla="*/ 607290 h 1277589"/>
              <a:gd name="connsiteX96" fmla="*/ 123329 w 1268568"/>
              <a:gd name="connsiteY96" fmla="*/ 510502 h 1277589"/>
              <a:gd name="connsiteX97" fmla="*/ 123329 w 1268568"/>
              <a:gd name="connsiteY97" fmla="*/ 298015 h 1277589"/>
              <a:gd name="connsiteX98" fmla="*/ 346298 w 1268568"/>
              <a:gd name="connsiteY98" fmla="*/ 490694 h 1277589"/>
              <a:gd name="connsiteX99" fmla="*/ 346298 w 1268568"/>
              <a:gd name="connsiteY99" fmla="*/ 664675 h 1277589"/>
              <a:gd name="connsiteX100" fmla="*/ 361418 w 1268568"/>
              <a:gd name="connsiteY100" fmla="*/ 679795 h 1277589"/>
              <a:gd name="connsiteX101" fmla="*/ 429660 w 1268568"/>
              <a:gd name="connsiteY101" fmla="*/ 679795 h 1277589"/>
              <a:gd name="connsiteX102" fmla="*/ 429660 w 1268568"/>
              <a:gd name="connsiteY102" fmla="*/ 775152 h 1277589"/>
              <a:gd name="connsiteX103" fmla="*/ 43243 w 1268568"/>
              <a:gd name="connsiteY103" fmla="*/ 775152 h 1277589"/>
              <a:gd name="connsiteX104" fmla="*/ 28123 w 1268568"/>
              <a:gd name="connsiteY104" fmla="*/ 790272 h 1277589"/>
              <a:gd name="connsiteX105" fmla="*/ 28123 w 1268568"/>
              <a:gd name="connsiteY105" fmla="*/ 892685 h 1277589"/>
              <a:gd name="connsiteX106" fmla="*/ 43243 w 1268568"/>
              <a:gd name="connsiteY106" fmla="*/ 907805 h 1277589"/>
              <a:gd name="connsiteX107" fmla="*/ 157500 w 1268568"/>
              <a:gd name="connsiteY107" fmla="*/ 907805 h 1277589"/>
              <a:gd name="connsiteX108" fmla="*/ 157500 w 1268568"/>
              <a:gd name="connsiteY108" fmla="*/ 1057291 h 1277589"/>
              <a:gd name="connsiteX109" fmla="*/ 101102 w 1268568"/>
              <a:gd name="connsiteY109" fmla="*/ 1046405 h 1277589"/>
              <a:gd name="connsiteX110" fmla="*/ 302 w 1268568"/>
              <a:gd name="connsiteY110" fmla="*/ 1089749 h 1277589"/>
              <a:gd name="connsiteX111" fmla="*/ 24041 w 1268568"/>
              <a:gd name="connsiteY111" fmla="*/ 1108447 h 1277589"/>
              <a:gd name="connsiteX112" fmla="*/ 101102 w 1268568"/>
              <a:gd name="connsiteY112" fmla="*/ 1076645 h 1277589"/>
              <a:gd name="connsiteX113" fmla="*/ 1123618 w 1268568"/>
              <a:gd name="connsiteY113" fmla="*/ 431021 h 1277589"/>
              <a:gd name="connsiteX114" fmla="*/ 1056586 w 1268568"/>
              <a:gd name="connsiteY114" fmla="*/ 313942 h 1277589"/>
              <a:gd name="connsiteX115" fmla="*/ 1097410 w 1268568"/>
              <a:gd name="connsiteY115" fmla="*/ 242021 h 1277589"/>
              <a:gd name="connsiteX116" fmla="*/ 1039147 w 1268568"/>
              <a:gd name="connsiteY116" fmla="*/ 283450 h 1277589"/>
              <a:gd name="connsiteX117" fmla="*/ 998827 w 1268568"/>
              <a:gd name="connsiteY117" fmla="*/ 212890 h 1277589"/>
              <a:gd name="connsiteX118" fmla="*/ 1079467 w 1268568"/>
              <a:gd name="connsiteY118" fmla="*/ 212890 h 1277589"/>
              <a:gd name="connsiteX119" fmla="*/ 981490 w 1268568"/>
              <a:gd name="connsiteY119" fmla="*/ 243533 h 1277589"/>
              <a:gd name="connsiteX120" fmla="*/ 1021810 w 1268568"/>
              <a:gd name="connsiteY120" fmla="*/ 314093 h 1277589"/>
              <a:gd name="connsiteX121" fmla="*/ 955584 w 1268568"/>
              <a:gd name="connsiteY121" fmla="*/ 430668 h 1277589"/>
              <a:gd name="connsiteX122" fmla="*/ 1039248 w 1268568"/>
              <a:gd name="connsiteY122" fmla="*/ 344333 h 1277589"/>
              <a:gd name="connsiteX123" fmla="*/ 1110312 w 1268568"/>
              <a:gd name="connsiteY123" fmla="*/ 468518 h 1277589"/>
              <a:gd name="connsiteX124" fmla="*/ 968688 w 1268568"/>
              <a:gd name="connsiteY124" fmla="*/ 468518 h 1277589"/>
              <a:gd name="connsiteX125" fmla="*/ 1005782 w 1268568"/>
              <a:gd name="connsiteY125" fmla="*/ 68141 h 1277589"/>
              <a:gd name="connsiteX126" fmla="*/ 1073318 w 1268568"/>
              <a:gd name="connsiteY126" fmla="*/ 68141 h 1277589"/>
              <a:gd name="connsiteX127" fmla="*/ 1079467 w 1268568"/>
              <a:gd name="connsiteY127" fmla="*/ 112342 h 1277589"/>
              <a:gd name="connsiteX128" fmla="*/ 999634 w 1268568"/>
              <a:gd name="connsiteY128" fmla="*/ 112342 h 1277589"/>
              <a:gd name="connsiteX129" fmla="*/ 1083650 w 1268568"/>
              <a:gd name="connsiteY129" fmla="*/ 142582 h 1277589"/>
              <a:gd name="connsiteX130" fmla="*/ 1089144 w 1268568"/>
              <a:gd name="connsiteY130" fmla="*/ 182297 h 1277589"/>
              <a:gd name="connsiteX131" fmla="*/ 989957 w 1268568"/>
              <a:gd name="connsiteY131" fmla="*/ 182297 h 1277589"/>
              <a:gd name="connsiteX132" fmla="*/ 995450 w 1268568"/>
              <a:gd name="connsiteY132" fmla="*/ 142582 h 1277589"/>
              <a:gd name="connsiteX133" fmla="*/ 946058 w 1268568"/>
              <a:gd name="connsiteY133" fmla="*/ 498758 h 1277589"/>
              <a:gd name="connsiteX134" fmla="*/ 1133244 w 1268568"/>
              <a:gd name="connsiteY134" fmla="*/ 498758 h 1277589"/>
              <a:gd name="connsiteX135" fmla="*/ 1145642 w 1268568"/>
              <a:gd name="connsiteY135" fmla="*/ 588470 h 1277589"/>
              <a:gd name="connsiteX136" fmla="*/ 933962 w 1268568"/>
              <a:gd name="connsiteY136" fmla="*/ 588470 h 1277589"/>
              <a:gd name="connsiteX137" fmla="*/ 459648 w 1268568"/>
              <a:gd name="connsiteY137" fmla="*/ 679644 h 1277589"/>
              <a:gd name="connsiteX138" fmla="*/ 535802 w 1268568"/>
              <a:gd name="connsiteY138" fmla="*/ 679644 h 1277589"/>
              <a:gd name="connsiteX139" fmla="*/ 535802 w 1268568"/>
              <a:gd name="connsiteY139" fmla="*/ 775001 h 1277589"/>
              <a:gd name="connsiteX140" fmla="*/ 459648 w 1268568"/>
              <a:gd name="connsiteY140" fmla="*/ 775001 h 1277589"/>
              <a:gd name="connsiteX141" fmla="*/ 187740 w 1268568"/>
              <a:gd name="connsiteY141" fmla="*/ 907805 h 1277589"/>
              <a:gd name="connsiteX142" fmla="*/ 268380 w 1268568"/>
              <a:gd name="connsiteY142" fmla="*/ 907805 h 1277589"/>
              <a:gd name="connsiteX143" fmla="*/ 268380 w 1268568"/>
              <a:gd name="connsiteY143" fmla="*/ 1000238 h 1277589"/>
              <a:gd name="connsiteX144" fmla="*/ 298620 w 1268568"/>
              <a:gd name="connsiteY144" fmla="*/ 1000238 h 1277589"/>
              <a:gd name="connsiteX145" fmla="*/ 298620 w 1268568"/>
              <a:gd name="connsiteY145" fmla="*/ 907805 h 1277589"/>
              <a:gd name="connsiteX146" fmla="*/ 968890 w 1268568"/>
              <a:gd name="connsiteY146" fmla="*/ 907805 h 1277589"/>
              <a:gd name="connsiteX147" fmla="*/ 968890 w 1268568"/>
              <a:gd name="connsiteY147" fmla="*/ 1120090 h 1277589"/>
              <a:gd name="connsiteX148" fmla="*/ 912744 w 1268568"/>
              <a:gd name="connsiteY148" fmla="*/ 1089850 h 1277589"/>
              <a:gd name="connsiteX149" fmla="*/ 811944 w 1268568"/>
              <a:gd name="connsiteY149" fmla="*/ 1046506 h 1277589"/>
              <a:gd name="connsiteX150" fmla="*/ 711144 w 1268568"/>
              <a:gd name="connsiteY150" fmla="*/ 1089850 h 1277589"/>
              <a:gd name="connsiteX151" fmla="*/ 634183 w 1268568"/>
              <a:gd name="connsiteY151" fmla="*/ 1121652 h 1277589"/>
              <a:gd name="connsiteX152" fmla="*/ 557222 w 1268568"/>
              <a:gd name="connsiteY152" fmla="*/ 1089850 h 1277589"/>
              <a:gd name="connsiteX153" fmla="*/ 456422 w 1268568"/>
              <a:gd name="connsiteY153" fmla="*/ 1046506 h 1277589"/>
              <a:gd name="connsiteX154" fmla="*/ 456422 w 1268568"/>
              <a:gd name="connsiteY154" fmla="*/ 1046506 h 1277589"/>
              <a:gd name="connsiteX155" fmla="*/ 355622 w 1268568"/>
              <a:gd name="connsiteY155" fmla="*/ 1089850 h 1277589"/>
              <a:gd name="connsiteX156" fmla="*/ 278662 w 1268568"/>
              <a:gd name="connsiteY156" fmla="*/ 1121652 h 1277589"/>
              <a:gd name="connsiteX157" fmla="*/ 201650 w 1268568"/>
              <a:gd name="connsiteY157" fmla="*/ 1089850 h 1277589"/>
              <a:gd name="connsiteX158" fmla="*/ 187538 w 1268568"/>
              <a:gd name="connsiteY158" fmla="*/ 1075435 h 1277589"/>
              <a:gd name="connsiteX159" fmla="*/ 1268165 w 1268568"/>
              <a:gd name="connsiteY159" fmla="*/ 1215497 h 1277589"/>
              <a:gd name="connsiteX160" fmla="*/ 1244426 w 1268568"/>
              <a:gd name="connsiteY160" fmla="*/ 1234246 h 1277589"/>
              <a:gd name="connsiteX161" fmla="*/ 1167466 w 1268568"/>
              <a:gd name="connsiteY161" fmla="*/ 1202393 h 1277589"/>
              <a:gd name="connsiteX162" fmla="*/ 1090455 w 1268568"/>
              <a:gd name="connsiteY162" fmla="*/ 1234246 h 1277589"/>
              <a:gd name="connsiteX163" fmla="*/ 989654 w 1268568"/>
              <a:gd name="connsiteY163" fmla="*/ 1277590 h 1277589"/>
              <a:gd name="connsiteX164" fmla="*/ 888854 w 1268568"/>
              <a:gd name="connsiteY164" fmla="*/ 1234246 h 1277589"/>
              <a:gd name="connsiteX165" fmla="*/ 811843 w 1268568"/>
              <a:gd name="connsiteY165" fmla="*/ 1202393 h 1277589"/>
              <a:gd name="connsiteX166" fmla="*/ 734882 w 1268568"/>
              <a:gd name="connsiteY166" fmla="*/ 1234246 h 1277589"/>
              <a:gd name="connsiteX167" fmla="*/ 634082 w 1268568"/>
              <a:gd name="connsiteY167" fmla="*/ 1277590 h 1277589"/>
              <a:gd name="connsiteX168" fmla="*/ 533282 w 1268568"/>
              <a:gd name="connsiteY168" fmla="*/ 1234246 h 1277589"/>
              <a:gd name="connsiteX169" fmla="*/ 456322 w 1268568"/>
              <a:gd name="connsiteY169" fmla="*/ 1202393 h 1277589"/>
              <a:gd name="connsiteX170" fmla="*/ 379310 w 1268568"/>
              <a:gd name="connsiteY170" fmla="*/ 1234246 h 1277589"/>
              <a:gd name="connsiteX171" fmla="*/ 278510 w 1268568"/>
              <a:gd name="connsiteY171" fmla="*/ 1277590 h 1277589"/>
              <a:gd name="connsiteX172" fmla="*/ 177710 w 1268568"/>
              <a:gd name="connsiteY172" fmla="*/ 1234246 h 1277589"/>
              <a:gd name="connsiteX173" fmla="*/ 100699 w 1268568"/>
              <a:gd name="connsiteY173" fmla="*/ 1202393 h 1277589"/>
              <a:gd name="connsiteX174" fmla="*/ 23738 w 1268568"/>
              <a:gd name="connsiteY174" fmla="*/ 1234246 h 1277589"/>
              <a:gd name="connsiteX175" fmla="*/ 0 w 1268568"/>
              <a:gd name="connsiteY175" fmla="*/ 1215497 h 1277589"/>
              <a:gd name="connsiteX176" fmla="*/ 100800 w 1268568"/>
              <a:gd name="connsiteY176" fmla="*/ 1172153 h 1277589"/>
              <a:gd name="connsiteX177" fmla="*/ 201600 w 1268568"/>
              <a:gd name="connsiteY177" fmla="*/ 1215497 h 1277589"/>
              <a:gd name="connsiteX178" fmla="*/ 278611 w 1268568"/>
              <a:gd name="connsiteY178" fmla="*/ 1247350 h 1277589"/>
              <a:gd name="connsiteX179" fmla="*/ 355572 w 1268568"/>
              <a:gd name="connsiteY179" fmla="*/ 1215497 h 1277589"/>
              <a:gd name="connsiteX180" fmla="*/ 456372 w 1268568"/>
              <a:gd name="connsiteY180" fmla="*/ 1172153 h 1277589"/>
              <a:gd name="connsiteX181" fmla="*/ 456372 w 1268568"/>
              <a:gd name="connsiteY181" fmla="*/ 1172153 h 1277589"/>
              <a:gd name="connsiteX182" fmla="*/ 557172 w 1268568"/>
              <a:gd name="connsiteY182" fmla="*/ 1215497 h 1277589"/>
              <a:gd name="connsiteX183" fmla="*/ 634133 w 1268568"/>
              <a:gd name="connsiteY183" fmla="*/ 1247350 h 1277589"/>
              <a:gd name="connsiteX184" fmla="*/ 711094 w 1268568"/>
              <a:gd name="connsiteY184" fmla="*/ 1215497 h 1277589"/>
              <a:gd name="connsiteX185" fmla="*/ 811894 w 1268568"/>
              <a:gd name="connsiteY185" fmla="*/ 1172153 h 1277589"/>
              <a:gd name="connsiteX186" fmla="*/ 912694 w 1268568"/>
              <a:gd name="connsiteY186" fmla="*/ 1215497 h 1277589"/>
              <a:gd name="connsiteX187" fmla="*/ 989654 w 1268568"/>
              <a:gd name="connsiteY187" fmla="*/ 1247350 h 1277589"/>
              <a:gd name="connsiteX188" fmla="*/ 1066666 w 1268568"/>
              <a:gd name="connsiteY188" fmla="*/ 1215497 h 1277589"/>
              <a:gd name="connsiteX189" fmla="*/ 1167466 w 1268568"/>
              <a:gd name="connsiteY189" fmla="*/ 1172153 h 1277589"/>
              <a:gd name="connsiteX190" fmla="*/ 1268165 w 1268568"/>
              <a:gd name="connsiteY190" fmla="*/ 1215497 h 12775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1268568" h="1277589">
                <a:moveTo>
                  <a:pt x="101102" y="1076645"/>
                </a:moveTo>
                <a:cubicBezTo>
                  <a:pt x="133610" y="1076645"/>
                  <a:pt x="162389" y="1088539"/>
                  <a:pt x="178114" y="1108447"/>
                </a:cubicBezTo>
                <a:cubicBezTo>
                  <a:pt x="199483" y="1135613"/>
                  <a:pt x="237182" y="1151791"/>
                  <a:pt x="278914" y="1151791"/>
                </a:cubicBezTo>
                <a:cubicBezTo>
                  <a:pt x="320645" y="1151791"/>
                  <a:pt x="358243" y="1135613"/>
                  <a:pt x="379714" y="1108447"/>
                </a:cubicBezTo>
                <a:cubicBezTo>
                  <a:pt x="395438" y="1088539"/>
                  <a:pt x="424217" y="1076645"/>
                  <a:pt x="456725" y="1076645"/>
                </a:cubicBezTo>
                <a:cubicBezTo>
                  <a:pt x="489233" y="1076645"/>
                  <a:pt x="518011" y="1088539"/>
                  <a:pt x="533686" y="1108447"/>
                </a:cubicBezTo>
                <a:cubicBezTo>
                  <a:pt x="555106" y="1135613"/>
                  <a:pt x="592754" y="1151791"/>
                  <a:pt x="634486" y="1151791"/>
                </a:cubicBezTo>
                <a:cubicBezTo>
                  <a:pt x="676217" y="1151791"/>
                  <a:pt x="713815" y="1135613"/>
                  <a:pt x="735286" y="1108447"/>
                </a:cubicBezTo>
                <a:cubicBezTo>
                  <a:pt x="750960" y="1088539"/>
                  <a:pt x="779738" y="1076645"/>
                  <a:pt x="812246" y="1076645"/>
                </a:cubicBezTo>
                <a:cubicBezTo>
                  <a:pt x="844754" y="1076645"/>
                  <a:pt x="873533" y="1088539"/>
                  <a:pt x="889258" y="1108447"/>
                </a:cubicBezTo>
                <a:cubicBezTo>
                  <a:pt x="910627" y="1135613"/>
                  <a:pt x="948276" y="1151791"/>
                  <a:pt x="990058" y="1151791"/>
                </a:cubicBezTo>
                <a:cubicBezTo>
                  <a:pt x="1031839" y="1151791"/>
                  <a:pt x="1069438" y="1135613"/>
                  <a:pt x="1090858" y="1108447"/>
                </a:cubicBezTo>
                <a:cubicBezTo>
                  <a:pt x="1106582" y="1088539"/>
                  <a:pt x="1135361" y="1076645"/>
                  <a:pt x="1167869" y="1076645"/>
                </a:cubicBezTo>
                <a:cubicBezTo>
                  <a:pt x="1200377" y="1076645"/>
                  <a:pt x="1229105" y="1088539"/>
                  <a:pt x="1244830" y="1108447"/>
                </a:cubicBezTo>
                <a:lnTo>
                  <a:pt x="1268568" y="1089749"/>
                </a:lnTo>
                <a:cubicBezTo>
                  <a:pt x="1247198" y="1062634"/>
                  <a:pt x="1209550" y="1046405"/>
                  <a:pt x="1167768" y="1046405"/>
                </a:cubicBezTo>
                <a:cubicBezTo>
                  <a:pt x="1125986" y="1046405"/>
                  <a:pt x="1088388" y="1062634"/>
                  <a:pt x="1066968" y="1089749"/>
                </a:cubicBezTo>
                <a:cubicBezTo>
                  <a:pt x="1052806" y="1107742"/>
                  <a:pt x="1027958" y="1119132"/>
                  <a:pt x="999382" y="1121198"/>
                </a:cubicBezTo>
                <a:lnTo>
                  <a:pt x="999382" y="907805"/>
                </a:lnTo>
                <a:lnTo>
                  <a:pt x="1080022" y="907805"/>
                </a:lnTo>
                <a:lnTo>
                  <a:pt x="1080022" y="1000238"/>
                </a:lnTo>
                <a:lnTo>
                  <a:pt x="1110262" y="1000238"/>
                </a:lnTo>
                <a:lnTo>
                  <a:pt x="1110262" y="907805"/>
                </a:lnTo>
                <a:lnTo>
                  <a:pt x="1225375" y="907805"/>
                </a:lnTo>
                <a:lnTo>
                  <a:pt x="1225375" y="877565"/>
                </a:lnTo>
                <a:lnTo>
                  <a:pt x="58363" y="877565"/>
                </a:lnTo>
                <a:lnTo>
                  <a:pt x="58363" y="805392"/>
                </a:lnTo>
                <a:lnTo>
                  <a:pt x="438329" y="805392"/>
                </a:lnTo>
                <a:cubicBezTo>
                  <a:pt x="440274" y="806279"/>
                  <a:pt x="442391" y="806743"/>
                  <a:pt x="444528" y="806753"/>
                </a:cubicBezTo>
                <a:lnTo>
                  <a:pt x="550922" y="806753"/>
                </a:lnTo>
                <a:cubicBezTo>
                  <a:pt x="553080" y="806748"/>
                  <a:pt x="555211" y="806284"/>
                  <a:pt x="557172" y="805392"/>
                </a:cubicBezTo>
                <a:lnTo>
                  <a:pt x="1225325" y="805392"/>
                </a:lnTo>
                <a:cubicBezTo>
                  <a:pt x="1233676" y="805392"/>
                  <a:pt x="1240445" y="798623"/>
                  <a:pt x="1240445" y="790272"/>
                </a:cubicBezTo>
                <a:lnTo>
                  <a:pt x="1240445" y="603792"/>
                </a:lnTo>
                <a:cubicBezTo>
                  <a:pt x="1240445" y="595441"/>
                  <a:pt x="1233676" y="588672"/>
                  <a:pt x="1225325" y="588672"/>
                </a:cubicBezTo>
                <a:lnTo>
                  <a:pt x="1175983" y="588672"/>
                </a:lnTo>
                <a:lnTo>
                  <a:pt x="1114193" y="142783"/>
                </a:lnTo>
                <a:lnTo>
                  <a:pt x="1136419" y="142783"/>
                </a:lnTo>
                <a:lnTo>
                  <a:pt x="1136419" y="112543"/>
                </a:lnTo>
                <a:lnTo>
                  <a:pt x="1110010" y="112543"/>
                </a:lnTo>
                <a:lnTo>
                  <a:pt x="1101492" y="51106"/>
                </a:lnTo>
                <a:cubicBezTo>
                  <a:pt x="1100429" y="43591"/>
                  <a:pt x="1093962" y="38027"/>
                  <a:pt x="1086372" y="38102"/>
                </a:cubicBezTo>
                <a:lnTo>
                  <a:pt x="1054519" y="38102"/>
                </a:lnTo>
                <a:lnTo>
                  <a:pt x="1054519" y="0"/>
                </a:lnTo>
                <a:lnTo>
                  <a:pt x="1024279" y="0"/>
                </a:lnTo>
                <a:lnTo>
                  <a:pt x="1024279" y="38102"/>
                </a:lnTo>
                <a:lnTo>
                  <a:pt x="992426" y="38102"/>
                </a:lnTo>
                <a:cubicBezTo>
                  <a:pt x="984836" y="38027"/>
                  <a:pt x="978370" y="43591"/>
                  <a:pt x="977306" y="51106"/>
                </a:cubicBezTo>
                <a:lnTo>
                  <a:pt x="968789" y="112543"/>
                </a:lnTo>
                <a:lnTo>
                  <a:pt x="942379" y="112543"/>
                </a:lnTo>
                <a:lnTo>
                  <a:pt x="942379" y="142783"/>
                </a:lnTo>
                <a:lnTo>
                  <a:pt x="964606" y="142783"/>
                </a:lnTo>
                <a:lnTo>
                  <a:pt x="902815" y="588672"/>
                </a:lnTo>
                <a:lnTo>
                  <a:pt x="836539" y="588672"/>
                </a:lnTo>
                <a:cubicBezTo>
                  <a:pt x="828188" y="588672"/>
                  <a:pt x="821419" y="595441"/>
                  <a:pt x="821419" y="603792"/>
                </a:cubicBezTo>
                <a:lnTo>
                  <a:pt x="821419" y="717998"/>
                </a:lnTo>
                <a:lnTo>
                  <a:pt x="851659" y="717998"/>
                </a:lnTo>
                <a:lnTo>
                  <a:pt x="851659" y="618862"/>
                </a:lnTo>
                <a:lnTo>
                  <a:pt x="1210205" y="618862"/>
                </a:lnTo>
                <a:lnTo>
                  <a:pt x="1210205" y="775102"/>
                </a:lnTo>
                <a:lnTo>
                  <a:pt x="566042" y="775102"/>
                </a:lnTo>
                <a:lnTo>
                  <a:pt x="566042" y="679795"/>
                </a:lnTo>
                <a:lnTo>
                  <a:pt x="634284" y="679795"/>
                </a:lnTo>
                <a:cubicBezTo>
                  <a:pt x="642635" y="679795"/>
                  <a:pt x="649404" y="673026"/>
                  <a:pt x="649404" y="664675"/>
                </a:cubicBezTo>
                <a:lnTo>
                  <a:pt x="649404" y="603742"/>
                </a:lnTo>
                <a:lnTo>
                  <a:pt x="619164" y="603742"/>
                </a:lnTo>
                <a:lnTo>
                  <a:pt x="619164" y="649555"/>
                </a:lnTo>
                <a:lnTo>
                  <a:pt x="376286" y="649555"/>
                </a:lnTo>
                <a:lnTo>
                  <a:pt x="376286" y="490090"/>
                </a:lnTo>
                <a:lnTo>
                  <a:pt x="506470" y="355975"/>
                </a:lnTo>
                <a:lnTo>
                  <a:pt x="619164" y="355975"/>
                </a:lnTo>
                <a:lnTo>
                  <a:pt x="619164" y="540490"/>
                </a:lnTo>
                <a:lnTo>
                  <a:pt x="649404" y="540490"/>
                </a:lnTo>
                <a:lnTo>
                  <a:pt x="649404" y="340704"/>
                </a:lnTo>
                <a:cubicBezTo>
                  <a:pt x="649404" y="332353"/>
                  <a:pt x="642635" y="325584"/>
                  <a:pt x="634284" y="325584"/>
                </a:cubicBezTo>
                <a:lnTo>
                  <a:pt x="500069" y="325584"/>
                </a:lnTo>
                <a:cubicBezTo>
                  <a:pt x="495986" y="325589"/>
                  <a:pt x="492075" y="327242"/>
                  <a:pt x="489233" y="330170"/>
                </a:cubicBezTo>
                <a:lnTo>
                  <a:pt x="360259" y="463025"/>
                </a:lnTo>
                <a:lnTo>
                  <a:pt x="127159" y="261425"/>
                </a:lnTo>
                <a:lnTo>
                  <a:pt x="178315" y="169495"/>
                </a:lnTo>
                <a:lnTo>
                  <a:pt x="426182" y="314798"/>
                </a:lnTo>
                <a:lnTo>
                  <a:pt x="441302" y="288691"/>
                </a:lnTo>
                <a:lnTo>
                  <a:pt x="180079" y="135576"/>
                </a:lnTo>
                <a:cubicBezTo>
                  <a:pt x="172877" y="131353"/>
                  <a:pt x="163614" y="133767"/>
                  <a:pt x="159385" y="140969"/>
                </a:cubicBezTo>
                <a:cubicBezTo>
                  <a:pt x="159330" y="141070"/>
                  <a:pt x="159269" y="141170"/>
                  <a:pt x="159214" y="141271"/>
                </a:cubicBezTo>
                <a:lnTo>
                  <a:pt x="95004" y="257594"/>
                </a:lnTo>
                <a:cubicBezTo>
                  <a:pt x="93749" y="259842"/>
                  <a:pt x="93089" y="262377"/>
                  <a:pt x="93089" y="264953"/>
                </a:cubicBezTo>
                <a:lnTo>
                  <a:pt x="93089" y="524412"/>
                </a:lnTo>
                <a:cubicBezTo>
                  <a:pt x="93089" y="532763"/>
                  <a:pt x="99858" y="539532"/>
                  <a:pt x="108209" y="539532"/>
                </a:cubicBezTo>
                <a:cubicBezTo>
                  <a:pt x="145646" y="539502"/>
                  <a:pt x="176017" y="569833"/>
                  <a:pt x="176047" y="607270"/>
                </a:cubicBezTo>
                <a:cubicBezTo>
                  <a:pt x="176077" y="644707"/>
                  <a:pt x="145747" y="675078"/>
                  <a:pt x="108310" y="675108"/>
                </a:cubicBezTo>
                <a:cubicBezTo>
                  <a:pt x="70873" y="675138"/>
                  <a:pt x="40501" y="644808"/>
                  <a:pt x="40471" y="607370"/>
                </a:cubicBezTo>
                <a:cubicBezTo>
                  <a:pt x="40471" y="607355"/>
                  <a:pt x="40471" y="607335"/>
                  <a:pt x="40471" y="607320"/>
                </a:cubicBezTo>
                <a:lnTo>
                  <a:pt x="10231" y="607320"/>
                </a:lnTo>
                <a:cubicBezTo>
                  <a:pt x="10241" y="661429"/>
                  <a:pt x="54109" y="705293"/>
                  <a:pt x="108224" y="705282"/>
                </a:cubicBezTo>
                <a:cubicBezTo>
                  <a:pt x="162333" y="705278"/>
                  <a:pt x="206196" y="661404"/>
                  <a:pt x="206186" y="607290"/>
                </a:cubicBezTo>
                <a:cubicBezTo>
                  <a:pt x="206181" y="559022"/>
                  <a:pt x="171017" y="517951"/>
                  <a:pt x="123329" y="510502"/>
                </a:cubicBezTo>
                <a:lnTo>
                  <a:pt x="123329" y="298015"/>
                </a:lnTo>
                <a:lnTo>
                  <a:pt x="346298" y="490694"/>
                </a:lnTo>
                <a:lnTo>
                  <a:pt x="346298" y="664675"/>
                </a:lnTo>
                <a:cubicBezTo>
                  <a:pt x="346298" y="673026"/>
                  <a:pt x="353067" y="679795"/>
                  <a:pt x="361418" y="679795"/>
                </a:cubicBezTo>
                <a:lnTo>
                  <a:pt x="429660" y="679795"/>
                </a:lnTo>
                <a:lnTo>
                  <a:pt x="429660" y="775152"/>
                </a:lnTo>
                <a:lnTo>
                  <a:pt x="43243" y="775152"/>
                </a:lnTo>
                <a:cubicBezTo>
                  <a:pt x="34892" y="775152"/>
                  <a:pt x="28123" y="781921"/>
                  <a:pt x="28123" y="790272"/>
                </a:cubicBezTo>
                <a:lnTo>
                  <a:pt x="28123" y="892685"/>
                </a:lnTo>
                <a:cubicBezTo>
                  <a:pt x="28123" y="901036"/>
                  <a:pt x="34892" y="907805"/>
                  <a:pt x="43243" y="907805"/>
                </a:cubicBezTo>
                <a:lnTo>
                  <a:pt x="157500" y="907805"/>
                </a:lnTo>
                <a:lnTo>
                  <a:pt x="157500" y="1057291"/>
                </a:lnTo>
                <a:cubicBezTo>
                  <a:pt x="139598" y="1049988"/>
                  <a:pt x="120436" y="1046289"/>
                  <a:pt x="101102" y="1046405"/>
                </a:cubicBezTo>
                <a:cubicBezTo>
                  <a:pt x="59422" y="1046405"/>
                  <a:pt x="21773" y="1062634"/>
                  <a:pt x="302" y="1089749"/>
                </a:cubicBezTo>
                <a:lnTo>
                  <a:pt x="24041" y="1108447"/>
                </a:lnTo>
                <a:cubicBezTo>
                  <a:pt x="39866" y="1088539"/>
                  <a:pt x="68645" y="1076645"/>
                  <a:pt x="101102" y="1076645"/>
                </a:cubicBezTo>
                <a:close/>
                <a:moveTo>
                  <a:pt x="1123618" y="431021"/>
                </a:moveTo>
                <a:lnTo>
                  <a:pt x="1056586" y="313942"/>
                </a:lnTo>
                <a:lnTo>
                  <a:pt x="1097410" y="242021"/>
                </a:lnTo>
                <a:close/>
                <a:moveTo>
                  <a:pt x="1039147" y="283450"/>
                </a:moveTo>
                <a:lnTo>
                  <a:pt x="998827" y="212890"/>
                </a:lnTo>
                <a:lnTo>
                  <a:pt x="1079467" y="212890"/>
                </a:lnTo>
                <a:close/>
                <a:moveTo>
                  <a:pt x="981490" y="243533"/>
                </a:moveTo>
                <a:lnTo>
                  <a:pt x="1021810" y="314093"/>
                </a:lnTo>
                <a:lnTo>
                  <a:pt x="955584" y="430668"/>
                </a:lnTo>
                <a:close/>
                <a:moveTo>
                  <a:pt x="1039248" y="344333"/>
                </a:moveTo>
                <a:lnTo>
                  <a:pt x="1110312" y="468518"/>
                </a:lnTo>
                <a:lnTo>
                  <a:pt x="968688" y="468518"/>
                </a:lnTo>
                <a:close/>
                <a:moveTo>
                  <a:pt x="1005782" y="68141"/>
                </a:moveTo>
                <a:lnTo>
                  <a:pt x="1073318" y="68141"/>
                </a:lnTo>
                <a:lnTo>
                  <a:pt x="1079467" y="112342"/>
                </a:lnTo>
                <a:lnTo>
                  <a:pt x="999634" y="112342"/>
                </a:lnTo>
                <a:close/>
                <a:moveTo>
                  <a:pt x="1083650" y="142582"/>
                </a:moveTo>
                <a:lnTo>
                  <a:pt x="1089144" y="182297"/>
                </a:lnTo>
                <a:lnTo>
                  <a:pt x="989957" y="182297"/>
                </a:lnTo>
                <a:lnTo>
                  <a:pt x="995450" y="142582"/>
                </a:lnTo>
                <a:close/>
                <a:moveTo>
                  <a:pt x="946058" y="498758"/>
                </a:moveTo>
                <a:lnTo>
                  <a:pt x="1133244" y="498758"/>
                </a:lnTo>
                <a:lnTo>
                  <a:pt x="1145642" y="588470"/>
                </a:lnTo>
                <a:lnTo>
                  <a:pt x="933962" y="588470"/>
                </a:lnTo>
                <a:close/>
                <a:moveTo>
                  <a:pt x="459648" y="679644"/>
                </a:moveTo>
                <a:lnTo>
                  <a:pt x="535802" y="679644"/>
                </a:lnTo>
                <a:lnTo>
                  <a:pt x="535802" y="775001"/>
                </a:lnTo>
                <a:lnTo>
                  <a:pt x="459648" y="775001"/>
                </a:lnTo>
                <a:close/>
                <a:moveTo>
                  <a:pt x="187740" y="907805"/>
                </a:moveTo>
                <a:lnTo>
                  <a:pt x="268380" y="907805"/>
                </a:lnTo>
                <a:lnTo>
                  <a:pt x="268380" y="1000238"/>
                </a:lnTo>
                <a:lnTo>
                  <a:pt x="298620" y="1000238"/>
                </a:lnTo>
                <a:lnTo>
                  <a:pt x="298620" y="907805"/>
                </a:lnTo>
                <a:lnTo>
                  <a:pt x="968890" y="907805"/>
                </a:lnTo>
                <a:lnTo>
                  <a:pt x="968890" y="1120090"/>
                </a:lnTo>
                <a:cubicBezTo>
                  <a:pt x="945202" y="1116158"/>
                  <a:pt x="924991" y="1105524"/>
                  <a:pt x="912744" y="1089850"/>
                </a:cubicBezTo>
                <a:cubicBezTo>
                  <a:pt x="891324" y="1062734"/>
                  <a:pt x="853675" y="1046506"/>
                  <a:pt x="811944" y="1046506"/>
                </a:cubicBezTo>
                <a:cubicBezTo>
                  <a:pt x="770213" y="1046506"/>
                  <a:pt x="732614" y="1062734"/>
                  <a:pt x="711144" y="1089850"/>
                </a:cubicBezTo>
                <a:cubicBezTo>
                  <a:pt x="695470" y="1109758"/>
                  <a:pt x="666691" y="1121652"/>
                  <a:pt x="634183" y="1121652"/>
                </a:cubicBezTo>
                <a:cubicBezTo>
                  <a:pt x="601675" y="1121652"/>
                  <a:pt x="572897" y="1109758"/>
                  <a:pt x="557222" y="1089850"/>
                </a:cubicBezTo>
                <a:cubicBezTo>
                  <a:pt x="535802" y="1062734"/>
                  <a:pt x="498154" y="1046506"/>
                  <a:pt x="456422" y="1046506"/>
                </a:cubicBezTo>
                <a:lnTo>
                  <a:pt x="456422" y="1046506"/>
                </a:lnTo>
                <a:cubicBezTo>
                  <a:pt x="414742" y="1046506"/>
                  <a:pt x="377093" y="1062734"/>
                  <a:pt x="355622" y="1089850"/>
                </a:cubicBezTo>
                <a:cubicBezTo>
                  <a:pt x="339898" y="1109758"/>
                  <a:pt x="311119" y="1121652"/>
                  <a:pt x="278662" y="1121652"/>
                </a:cubicBezTo>
                <a:cubicBezTo>
                  <a:pt x="246204" y="1121652"/>
                  <a:pt x="217375" y="1109758"/>
                  <a:pt x="201650" y="1089850"/>
                </a:cubicBezTo>
                <a:cubicBezTo>
                  <a:pt x="197457" y="1084573"/>
                  <a:pt x="192725" y="1079739"/>
                  <a:pt x="187538" y="1075435"/>
                </a:cubicBezTo>
                <a:close/>
                <a:moveTo>
                  <a:pt x="1268165" y="1215497"/>
                </a:moveTo>
                <a:lnTo>
                  <a:pt x="1244426" y="1234246"/>
                </a:lnTo>
                <a:cubicBezTo>
                  <a:pt x="1228702" y="1214086"/>
                  <a:pt x="1199923" y="1202393"/>
                  <a:pt x="1167466" y="1202393"/>
                </a:cubicBezTo>
                <a:cubicBezTo>
                  <a:pt x="1135008" y="1202393"/>
                  <a:pt x="1106179" y="1214287"/>
                  <a:pt x="1090455" y="1234246"/>
                </a:cubicBezTo>
                <a:cubicBezTo>
                  <a:pt x="1069085" y="1261361"/>
                  <a:pt x="1031386" y="1277590"/>
                  <a:pt x="989654" y="1277590"/>
                </a:cubicBezTo>
                <a:cubicBezTo>
                  <a:pt x="947923" y="1277590"/>
                  <a:pt x="910325" y="1261361"/>
                  <a:pt x="888854" y="1234246"/>
                </a:cubicBezTo>
                <a:cubicBezTo>
                  <a:pt x="873130" y="1214086"/>
                  <a:pt x="844351" y="1202393"/>
                  <a:pt x="811843" y="1202393"/>
                </a:cubicBezTo>
                <a:cubicBezTo>
                  <a:pt x="779335" y="1202393"/>
                  <a:pt x="750557" y="1214287"/>
                  <a:pt x="734882" y="1234246"/>
                </a:cubicBezTo>
                <a:cubicBezTo>
                  <a:pt x="713462" y="1261361"/>
                  <a:pt x="675814" y="1277590"/>
                  <a:pt x="634082" y="1277590"/>
                </a:cubicBezTo>
                <a:cubicBezTo>
                  <a:pt x="592351" y="1277590"/>
                  <a:pt x="554753" y="1261361"/>
                  <a:pt x="533282" y="1234246"/>
                </a:cubicBezTo>
                <a:cubicBezTo>
                  <a:pt x="517608" y="1214086"/>
                  <a:pt x="488830" y="1202393"/>
                  <a:pt x="456322" y="1202393"/>
                </a:cubicBezTo>
                <a:cubicBezTo>
                  <a:pt x="423814" y="1202393"/>
                  <a:pt x="395035" y="1214287"/>
                  <a:pt x="379310" y="1234246"/>
                </a:cubicBezTo>
                <a:cubicBezTo>
                  <a:pt x="357941" y="1261361"/>
                  <a:pt x="320292" y="1277590"/>
                  <a:pt x="278510" y="1277590"/>
                </a:cubicBezTo>
                <a:cubicBezTo>
                  <a:pt x="236729" y="1277590"/>
                  <a:pt x="199130" y="1261361"/>
                  <a:pt x="177710" y="1234246"/>
                </a:cubicBezTo>
                <a:cubicBezTo>
                  <a:pt x="161986" y="1214086"/>
                  <a:pt x="133207" y="1202393"/>
                  <a:pt x="100699" y="1202393"/>
                </a:cubicBezTo>
                <a:cubicBezTo>
                  <a:pt x="68191" y="1202393"/>
                  <a:pt x="39463" y="1214287"/>
                  <a:pt x="23738" y="1234246"/>
                </a:cubicBezTo>
                <a:lnTo>
                  <a:pt x="0" y="1215497"/>
                </a:lnTo>
                <a:cubicBezTo>
                  <a:pt x="21370" y="1188382"/>
                  <a:pt x="59018" y="1172153"/>
                  <a:pt x="100800" y="1172153"/>
                </a:cubicBezTo>
                <a:cubicBezTo>
                  <a:pt x="142582" y="1172153"/>
                  <a:pt x="180180" y="1188382"/>
                  <a:pt x="201600" y="1215497"/>
                </a:cubicBezTo>
                <a:cubicBezTo>
                  <a:pt x="217325" y="1235657"/>
                  <a:pt x="246103" y="1247350"/>
                  <a:pt x="278611" y="1247350"/>
                </a:cubicBezTo>
                <a:cubicBezTo>
                  <a:pt x="311119" y="1247350"/>
                  <a:pt x="339847" y="1235455"/>
                  <a:pt x="355572" y="1215497"/>
                </a:cubicBezTo>
                <a:cubicBezTo>
                  <a:pt x="376992" y="1188382"/>
                  <a:pt x="414641" y="1172153"/>
                  <a:pt x="456372" y="1172153"/>
                </a:cubicBezTo>
                <a:lnTo>
                  <a:pt x="456372" y="1172153"/>
                </a:lnTo>
                <a:cubicBezTo>
                  <a:pt x="498053" y="1172153"/>
                  <a:pt x="535702" y="1188382"/>
                  <a:pt x="557172" y="1215497"/>
                </a:cubicBezTo>
                <a:cubicBezTo>
                  <a:pt x="572846" y="1235657"/>
                  <a:pt x="601625" y="1247350"/>
                  <a:pt x="634133" y="1247350"/>
                </a:cubicBezTo>
                <a:cubicBezTo>
                  <a:pt x="666641" y="1247350"/>
                  <a:pt x="695419" y="1235455"/>
                  <a:pt x="711094" y="1215497"/>
                </a:cubicBezTo>
                <a:cubicBezTo>
                  <a:pt x="732514" y="1188382"/>
                  <a:pt x="770162" y="1172153"/>
                  <a:pt x="811894" y="1172153"/>
                </a:cubicBezTo>
                <a:cubicBezTo>
                  <a:pt x="853625" y="1172153"/>
                  <a:pt x="891223" y="1188382"/>
                  <a:pt x="912694" y="1215497"/>
                </a:cubicBezTo>
                <a:cubicBezTo>
                  <a:pt x="928418" y="1235657"/>
                  <a:pt x="957197" y="1247350"/>
                  <a:pt x="989654" y="1247350"/>
                </a:cubicBezTo>
                <a:cubicBezTo>
                  <a:pt x="1022112" y="1247350"/>
                  <a:pt x="1050941" y="1235455"/>
                  <a:pt x="1066666" y="1215497"/>
                </a:cubicBezTo>
                <a:cubicBezTo>
                  <a:pt x="1088035" y="1188382"/>
                  <a:pt x="1125684" y="1172153"/>
                  <a:pt x="1167466" y="1172153"/>
                </a:cubicBezTo>
                <a:cubicBezTo>
                  <a:pt x="1209247" y="1172153"/>
                  <a:pt x="1246795" y="1188382"/>
                  <a:pt x="1268165" y="1215497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8522" tIns="29261" rIns="58522" bIns="29261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DE" dirty="0"/>
          </a:p>
        </p:txBody>
      </p:sp>
      <p:sp>
        <p:nvSpPr>
          <p:cNvPr id="17" name="Graphic 1">
            <a:extLst>
              <a:ext uri="{FF2B5EF4-FFF2-40B4-BE49-F238E27FC236}">
                <a16:creationId xmlns:a16="http://schemas.microsoft.com/office/drawing/2014/main" id="{DD0A7CF3-8DD5-42B7-AE73-6FD7E88301C6}"/>
              </a:ext>
            </a:extLst>
          </p:cNvPr>
          <p:cNvSpPr>
            <a:spLocks noChangeAspect="1"/>
          </p:cNvSpPr>
          <p:nvPr/>
        </p:nvSpPr>
        <p:spPr>
          <a:xfrm>
            <a:off x="777020" y="4307630"/>
            <a:ext cx="405738" cy="648000"/>
          </a:xfrm>
          <a:custGeom>
            <a:avLst/>
            <a:gdLst>
              <a:gd name="connsiteX0" fmla="*/ 663617 w 817991"/>
              <a:gd name="connsiteY0" fmla="*/ 689200 h 1306418"/>
              <a:gd name="connsiteX1" fmla="*/ 561960 w 817991"/>
              <a:gd name="connsiteY1" fmla="*/ 913228 h 1306418"/>
              <a:gd name="connsiteX2" fmla="*/ 507276 w 817991"/>
              <a:gd name="connsiteY2" fmla="*/ 913228 h 1306418"/>
              <a:gd name="connsiteX3" fmla="*/ 507276 w 817991"/>
              <a:gd name="connsiteY3" fmla="*/ 544552 h 1306418"/>
              <a:gd name="connsiteX4" fmla="*/ 477036 w 817991"/>
              <a:gd name="connsiteY4" fmla="*/ 544552 h 1306418"/>
              <a:gd name="connsiteX5" fmla="*/ 477036 w 817991"/>
              <a:gd name="connsiteY5" fmla="*/ 673122 h 1306418"/>
              <a:gd name="connsiteX6" fmla="*/ 340956 w 817991"/>
              <a:gd name="connsiteY6" fmla="*/ 673122 h 1306418"/>
              <a:gd name="connsiteX7" fmla="*/ 340956 w 817991"/>
              <a:gd name="connsiteY7" fmla="*/ 544552 h 1306418"/>
              <a:gd name="connsiteX8" fmla="*/ 310716 w 817991"/>
              <a:gd name="connsiteY8" fmla="*/ 544552 h 1306418"/>
              <a:gd name="connsiteX9" fmla="*/ 310716 w 817991"/>
              <a:gd name="connsiteY9" fmla="*/ 913228 h 1306418"/>
              <a:gd name="connsiteX10" fmla="*/ 256032 w 817991"/>
              <a:gd name="connsiteY10" fmla="*/ 913228 h 1306418"/>
              <a:gd name="connsiteX11" fmla="*/ 155585 w 817991"/>
              <a:gd name="connsiteY11" fmla="*/ 690258 h 1306418"/>
              <a:gd name="connsiteX12" fmla="*/ 30290 w 817991"/>
              <a:gd name="connsiteY12" fmla="*/ 401668 h 1306418"/>
              <a:gd name="connsiteX13" fmla="*/ 402948 w 817991"/>
              <a:gd name="connsiteY13" fmla="*/ 30069 h 1306418"/>
              <a:gd name="connsiteX14" fmla="*/ 787707 w 817991"/>
              <a:gd name="connsiteY14" fmla="*/ 402832 h 1306418"/>
              <a:gd name="connsiteX15" fmla="*/ 787752 w 817991"/>
              <a:gd name="connsiteY15" fmla="*/ 408825 h 1306418"/>
              <a:gd name="connsiteX16" fmla="*/ 817992 w 817991"/>
              <a:gd name="connsiteY16" fmla="*/ 408825 h 1306418"/>
              <a:gd name="connsiteX17" fmla="*/ 408825 w 817991"/>
              <a:gd name="connsiteY17" fmla="*/ 0 h 1306418"/>
              <a:gd name="connsiteX18" fmla="*/ 0 w 817991"/>
              <a:gd name="connsiteY18" fmla="*/ 409167 h 1306418"/>
              <a:gd name="connsiteX19" fmla="*/ 135324 w 817991"/>
              <a:gd name="connsiteY19" fmla="*/ 712938 h 1306418"/>
              <a:gd name="connsiteX20" fmla="*/ 225742 w 817991"/>
              <a:gd name="connsiteY20" fmla="*/ 913430 h 1306418"/>
              <a:gd name="connsiteX21" fmla="*/ 177509 w 817991"/>
              <a:gd name="connsiteY21" fmla="*/ 913430 h 1306418"/>
              <a:gd name="connsiteX22" fmla="*/ 162389 w 817991"/>
              <a:gd name="connsiteY22" fmla="*/ 928550 h 1306418"/>
              <a:gd name="connsiteX23" fmla="*/ 162389 w 817991"/>
              <a:gd name="connsiteY23" fmla="*/ 1165984 h 1306418"/>
              <a:gd name="connsiteX24" fmla="*/ 177509 w 817991"/>
              <a:gd name="connsiteY24" fmla="*/ 1181104 h 1306418"/>
              <a:gd name="connsiteX25" fmla="*/ 272160 w 817991"/>
              <a:gd name="connsiteY25" fmla="*/ 1181104 h 1306418"/>
              <a:gd name="connsiteX26" fmla="*/ 424761 w 817991"/>
              <a:gd name="connsiteY26" fmla="*/ 1305703 h 1306418"/>
              <a:gd name="connsiteX27" fmla="*/ 549360 w 817991"/>
              <a:gd name="connsiteY27" fmla="*/ 1181104 h 1306418"/>
              <a:gd name="connsiteX28" fmla="*/ 643860 w 817991"/>
              <a:gd name="connsiteY28" fmla="*/ 1181104 h 1306418"/>
              <a:gd name="connsiteX29" fmla="*/ 658980 w 817991"/>
              <a:gd name="connsiteY29" fmla="*/ 1165984 h 1306418"/>
              <a:gd name="connsiteX30" fmla="*/ 658980 w 817991"/>
              <a:gd name="connsiteY30" fmla="*/ 928348 h 1306418"/>
              <a:gd name="connsiteX31" fmla="*/ 643860 w 817991"/>
              <a:gd name="connsiteY31" fmla="*/ 913228 h 1306418"/>
              <a:gd name="connsiteX32" fmla="*/ 592301 w 817991"/>
              <a:gd name="connsiteY32" fmla="*/ 913228 h 1306418"/>
              <a:gd name="connsiteX33" fmla="*/ 683928 w 817991"/>
              <a:gd name="connsiteY33" fmla="*/ 711628 h 1306418"/>
              <a:gd name="connsiteX34" fmla="*/ 801259 w 817991"/>
              <a:gd name="connsiteY34" fmla="*/ 525148 h 1306418"/>
              <a:gd name="connsiteX35" fmla="*/ 772229 w 817991"/>
              <a:gd name="connsiteY35" fmla="*/ 516580 h 1306418"/>
              <a:gd name="connsiteX36" fmla="*/ 663617 w 817991"/>
              <a:gd name="connsiteY36" fmla="*/ 689200 h 1306418"/>
              <a:gd name="connsiteX37" fmla="*/ 341057 w 817991"/>
              <a:gd name="connsiteY37" fmla="*/ 703362 h 1306418"/>
              <a:gd name="connsiteX38" fmla="*/ 477137 w 817991"/>
              <a:gd name="connsiteY38" fmla="*/ 703362 h 1306418"/>
              <a:gd name="connsiteX39" fmla="*/ 477137 w 817991"/>
              <a:gd name="connsiteY39" fmla="*/ 913228 h 1306418"/>
              <a:gd name="connsiteX40" fmla="*/ 341057 w 817991"/>
              <a:gd name="connsiteY40" fmla="*/ 913228 h 1306418"/>
              <a:gd name="connsiteX41" fmla="*/ 410760 w 817991"/>
              <a:gd name="connsiteY41" fmla="*/ 1274898 h 1306418"/>
              <a:gd name="connsiteX42" fmla="*/ 302753 w 817991"/>
              <a:gd name="connsiteY42" fmla="*/ 1180902 h 1306418"/>
              <a:gd name="connsiteX43" fmla="*/ 518767 w 817991"/>
              <a:gd name="connsiteY43" fmla="*/ 1180902 h 1306418"/>
              <a:gd name="connsiteX44" fmla="*/ 410659 w 817991"/>
              <a:gd name="connsiteY44" fmla="*/ 1274898 h 1306418"/>
              <a:gd name="connsiteX45" fmla="*/ 628841 w 817991"/>
              <a:gd name="connsiteY45" fmla="*/ 1150662 h 1306418"/>
              <a:gd name="connsiteX46" fmla="*/ 192629 w 817991"/>
              <a:gd name="connsiteY46" fmla="*/ 1150662 h 1306418"/>
              <a:gd name="connsiteX47" fmla="*/ 192629 w 817991"/>
              <a:gd name="connsiteY47" fmla="*/ 1101774 h 1306418"/>
              <a:gd name="connsiteX48" fmla="*/ 628740 w 817991"/>
              <a:gd name="connsiteY48" fmla="*/ 1101774 h 1306418"/>
              <a:gd name="connsiteX49" fmla="*/ 628841 w 817991"/>
              <a:gd name="connsiteY49" fmla="*/ 992356 h 1306418"/>
              <a:gd name="connsiteX50" fmla="*/ 502438 w 817991"/>
              <a:gd name="connsiteY50" fmla="*/ 992356 h 1306418"/>
              <a:gd name="connsiteX51" fmla="*/ 502438 w 817991"/>
              <a:gd name="connsiteY51" fmla="*/ 1022596 h 1306418"/>
              <a:gd name="connsiteX52" fmla="*/ 628740 w 817991"/>
              <a:gd name="connsiteY52" fmla="*/ 1022596 h 1306418"/>
              <a:gd name="connsiteX53" fmla="*/ 628740 w 817991"/>
              <a:gd name="connsiteY53" fmla="*/ 1071534 h 1306418"/>
              <a:gd name="connsiteX54" fmla="*/ 192629 w 817991"/>
              <a:gd name="connsiteY54" fmla="*/ 1071534 h 1306418"/>
              <a:gd name="connsiteX55" fmla="*/ 192629 w 817991"/>
              <a:gd name="connsiteY55" fmla="*/ 1022596 h 1306418"/>
              <a:gd name="connsiteX56" fmla="*/ 382788 w 817991"/>
              <a:gd name="connsiteY56" fmla="*/ 1022596 h 1306418"/>
              <a:gd name="connsiteX57" fmla="*/ 382788 w 817991"/>
              <a:gd name="connsiteY57" fmla="*/ 992356 h 1306418"/>
              <a:gd name="connsiteX58" fmla="*/ 192629 w 817991"/>
              <a:gd name="connsiteY58" fmla="*/ 992356 h 1306418"/>
              <a:gd name="connsiteX59" fmla="*/ 192629 w 817991"/>
              <a:gd name="connsiteY59" fmla="*/ 943468 h 1306418"/>
              <a:gd name="connsiteX60" fmla="*/ 628740 w 817991"/>
              <a:gd name="connsiteY60" fmla="*/ 943468 h 1306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817991" h="1306418">
                <a:moveTo>
                  <a:pt x="663617" y="689200"/>
                </a:moveTo>
                <a:cubicBezTo>
                  <a:pt x="600279" y="746656"/>
                  <a:pt x="563492" y="827724"/>
                  <a:pt x="561960" y="913228"/>
                </a:cubicBezTo>
                <a:lnTo>
                  <a:pt x="507276" y="913228"/>
                </a:lnTo>
                <a:lnTo>
                  <a:pt x="507276" y="544552"/>
                </a:lnTo>
                <a:lnTo>
                  <a:pt x="477036" y="544552"/>
                </a:lnTo>
                <a:lnTo>
                  <a:pt x="477036" y="673122"/>
                </a:lnTo>
                <a:lnTo>
                  <a:pt x="340956" y="673122"/>
                </a:lnTo>
                <a:lnTo>
                  <a:pt x="340956" y="544552"/>
                </a:lnTo>
                <a:lnTo>
                  <a:pt x="310716" y="544552"/>
                </a:lnTo>
                <a:lnTo>
                  <a:pt x="310716" y="913228"/>
                </a:lnTo>
                <a:lnTo>
                  <a:pt x="256032" y="913228"/>
                </a:lnTo>
                <a:cubicBezTo>
                  <a:pt x="254918" y="828193"/>
                  <a:pt x="218539" y="747437"/>
                  <a:pt x="155585" y="690258"/>
                </a:cubicBezTo>
                <a:cubicBezTo>
                  <a:pt x="73957" y="616775"/>
                  <a:pt x="28244" y="511479"/>
                  <a:pt x="30290" y="401668"/>
                </a:cubicBezTo>
                <a:cubicBezTo>
                  <a:pt x="34020" y="200068"/>
                  <a:pt x="201197" y="33244"/>
                  <a:pt x="402948" y="30069"/>
                </a:cubicBezTo>
                <a:cubicBezTo>
                  <a:pt x="612133" y="26757"/>
                  <a:pt x="784390" y="193647"/>
                  <a:pt x="787707" y="402832"/>
                </a:cubicBezTo>
                <a:cubicBezTo>
                  <a:pt x="787737" y="404828"/>
                  <a:pt x="787752" y="406829"/>
                  <a:pt x="787752" y="408825"/>
                </a:cubicBezTo>
                <a:lnTo>
                  <a:pt x="817992" y="408825"/>
                </a:lnTo>
                <a:cubicBezTo>
                  <a:pt x="817896" y="182942"/>
                  <a:pt x="634707" y="-96"/>
                  <a:pt x="408825" y="0"/>
                </a:cubicBezTo>
                <a:cubicBezTo>
                  <a:pt x="182942" y="96"/>
                  <a:pt x="-96" y="183285"/>
                  <a:pt x="0" y="409167"/>
                </a:cubicBezTo>
                <a:cubicBezTo>
                  <a:pt x="50" y="525022"/>
                  <a:pt x="49226" y="635418"/>
                  <a:pt x="135324" y="712938"/>
                </a:cubicBezTo>
                <a:cubicBezTo>
                  <a:pt x="191888" y="764392"/>
                  <a:pt x="224623" y="836973"/>
                  <a:pt x="225742" y="913430"/>
                </a:cubicBezTo>
                <a:lnTo>
                  <a:pt x="177509" y="913430"/>
                </a:lnTo>
                <a:cubicBezTo>
                  <a:pt x="169158" y="913430"/>
                  <a:pt x="162389" y="920198"/>
                  <a:pt x="162389" y="928550"/>
                </a:cubicBezTo>
                <a:lnTo>
                  <a:pt x="162389" y="1165984"/>
                </a:lnTo>
                <a:cubicBezTo>
                  <a:pt x="162389" y="1174335"/>
                  <a:pt x="169158" y="1181104"/>
                  <a:pt x="177509" y="1181104"/>
                </a:cubicBezTo>
                <a:lnTo>
                  <a:pt x="272160" y="1181104"/>
                </a:lnTo>
                <a:cubicBezTo>
                  <a:pt x="279891" y="1257651"/>
                  <a:pt x="348219" y="1313434"/>
                  <a:pt x="424761" y="1305703"/>
                </a:cubicBezTo>
                <a:cubicBezTo>
                  <a:pt x="490624" y="1299045"/>
                  <a:pt x="542707" y="1246967"/>
                  <a:pt x="549360" y="1181104"/>
                </a:cubicBezTo>
                <a:lnTo>
                  <a:pt x="643860" y="1181104"/>
                </a:lnTo>
                <a:cubicBezTo>
                  <a:pt x="652211" y="1181104"/>
                  <a:pt x="658980" y="1174335"/>
                  <a:pt x="658980" y="1165984"/>
                </a:cubicBezTo>
                <a:lnTo>
                  <a:pt x="658980" y="928348"/>
                </a:lnTo>
                <a:cubicBezTo>
                  <a:pt x="658980" y="919997"/>
                  <a:pt x="652211" y="913228"/>
                  <a:pt x="643860" y="913228"/>
                </a:cubicBezTo>
                <a:lnTo>
                  <a:pt x="592301" y="913228"/>
                </a:lnTo>
                <a:cubicBezTo>
                  <a:pt x="593803" y="836282"/>
                  <a:pt x="626951" y="763358"/>
                  <a:pt x="683928" y="711628"/>
                </a:cubicBezTo>
                <a:cubicBezTo>
                  <a:pt x="739358" y="661369"/>
                  <a:pt x="779940" y="596867"/>
                  <a:pt x="801259" y="525148"/>
                </a:cubicBezTo>
                <a:lnTo>
                  <a:pt x="772229" y="516580"/>
                </a:lnTo>
                <a:cubicBezTo>
                  <a:pt x="752507" y="582977"/>
                  <a:pt x="714939" y="642686"/>
                  <a:pt x="663617" y="689200"/>
                </a:cubicBezTo>
                <a:close/>
                <a:moveTo>
                  <a:pt x="341057" y="703362"/>
                </a:moveTo>
                <a:lnTo>
                  <a:pt x="477137" y="703362"/>
                </a:lnTo>
                <a:lnTo>
                  <a:pt x="477137" y="913228"/>
                </a:lnTo>
                <a:lnTo>
                  <a:pt x="341057" y="913228"/>
                </a:lnTo>
                <a:close/>
                <a:moveTo>
                  <a:pt x="410760" y="1274898"/>
                </a:moveTo>
                <a:cubicBezTo>
                  <a:pt x="356383" y="1274803"/>
                  <a:pt x="310353" y="1234745"/>
                  <a:pt x="302753" y="1180902"/>
                </a:cubicBezTo>
                <a:lnTo>
                  <a:pt x="518767" y="1180902"/>
                </a:lnTo>
                <a:cubicBezTo>
                  <a:pt x="511182" y="1234795"/>
                  <a:pt x="465081" y="1274878"/>
                  <a:pt x="410659" y="1274898"/>
                </a:cubicBezTo>
                <a:close/>
                <a:moveTo>
                  <a:pt x="628841" y="1150662"/>
                </a:moveTo>
                <a:lnTo>
                  <a:pt x="192629" y="1150662"/>
                </a:lnTo>
                <a:lnTo>
                  <a:pt x="192629" y="1101774"/>
                </a:lnTo>
                <a:lnTo>
                  <a:pt x="628740" y="1101774"/>
                </a:lnTo>
                <a:close/>
                <a:moveTo>
                  <a:pt x="628841" y="992356"/>
                </a:moveTo>
                <a:lnTo>
                  <a:pt x="502438" y="992356"/>
                </a:lnTo>
                <a:lnTo>
                  <a:pt x="502438" y="1022596"/>
                </a:lnTo>
                <a:lnTo>
                  <a:pt x="628740" y="1022596"/>
                </a:lnTo>
                <a:lnTo>
                  <a:pt x="628740" y="1071534"/>
                </a:lnTo>
                <a:lnTo>
                  <a:pt x="192629" y="1071534"/>
                </a:lnTo>
                <a:lnTo>
                  <a:pt x="192629" y="1022596"/>
                </a:lnTo>
                <a:lnTo>
                  <a:pt x="382788" y="1022596"/>
                </a:lnTo>
                <a:lnTo>
                  <a:pt x="382788" y="992356"/>
                </a:lnTo>
                <a:lnTo>
                  <a:pt x="192629" y="992356"/>
                </a:lnTo>
                <a:lnTo>
                  <a:pt x="192629" y="943468"/>
                </a:lnTo>
                <a:lnTo>
                  <a:pt x="628740" y="943468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8522" tIns="29261" rIns="58522" bIns="29261" rtlCol="0" anchor="ctr"/>
          <a:lstStyle/>
          <a:p>
            <a:endParaRPr lang="de-DE" dirty="0"/>
          </a:p>
        </p:txBody>
      </p:sp>
      <p:sp>
        <p:nvSpPr>
          <p:cNvPr id="18" name="Graphic 1">
            <a:extLst>
              <a:ext uri="{FF2B5EF4-FFF2-40B4-BE49-F238E27FC236}">
                <a16:creationId xmlns:a16="http://schemas.microsoft.com/office/drawing/2014/main" id="{D53179E9-0799-41A9-9801-E56F47263784}"/>
              </a:ext>
            </a:extLst>
          </p:cNvPr>
          <p:cNvSpPr>
            <a:spLocks noChangeAspect="1"/>
          </p:cNvSpPr>
          <p:nvPr/>
        </p:nvSpPr>
        <p:spPr>
          <a:xfrm>
            <a:off x="1818830" y="4290764"/>
            <a:ext cx="381888" cy="648000"/>
          </a:xfrm>
          <a:custGeom>
            <a:avLst/>
            <a:gdLst>
              <a:gd name="connsiteX0" fmla="*/ 794456 w 798049"/>
              <a:gd name="connsiteY0" fmla="*/ 575395 h 1354184"/>
              <a:gd name="connsiteX1" fmla="*/ 142482 w 798049"/>
              <a:gd name="connsiteY1" fmla="*/ 1348783 h 1354184"/>
              <a:gd name="connsiteX2" fmla="*/ 121182 w 798049"/>
              <a:gd name="connsiteY2" fmla="*/ 1350648 h 1354184"/>
              <a:gd name="connsiteX3" fmla="*/ 116223 w 798049"/>
              <a:gd name="connsiteY3" fmla="*/ 1335427 h 1354184"/>
              <a:gd name="connsiteX4" fmla="*/ 190866 w 798049"/>
              <a:gd name="connsiteY4" fmla="*/ 1031414 h 1354184"/>
              <a:gd name="connsiteX5" fmla="*/ 220249 w 798049"/>
              <a:gd name="connsiteY5" fmla="*/ 1038622 h 1354184"/>
              <a:gd name="connsiteX6" fmla="*/ 161029 w 798049"/>
              <a:gd name="connsiteY6" fmla="*/ 1279887 h 1354184"/>
              <a:gd name="connsiteX7" fmla="*/ 750356 w 798049"/>
              <a:gd name="connsiteY7" fmla="*/ 580788 h 1354184"/>
              <a:gd name="connsiteX8" fmla="*/ 498356 w 798049"/>
              <a:gd name="connsiteY8" fmla="*/ 580788 h 1354184"/>
              <a:gd name="connsiteX9" fmla="*/ 483221 w 798049"/>
              <a:gd name="connsiteY9" fmla="*/ 565683 h 1354184"/>
              <a:gd name="connsiteX10" fmla="*/ 483740 w 798049"/>
              <a:gd name="connsiteY10" fmla="*/ 561737 h 1354184"/>
              <a:gd name="connsiteX11" fmla="*/ 521187 w 798049"/>
              <a:gd name="connsiteY11" fmla="*/ 422129 h 1354184"/>
              <a:gd name="connsiteX12" fmla="*/ 550218 w 798049"/>
              <a:gd name="connsiteY12" fmla="*/ 430143 h 1354184"/>
              <a:gd name="connsiteX13" fmla="*/ 517861 w 798049"/>
              <a:gd name="connsiteY13" fmla="*/ 550750 h 1354184"/>
              <a:gd name="connsiteX14" fmla="*/ 782965 w 798049"/>
              <a:gd name="connsiteY14" fmla="*/ 550750 h 1354184"/>
              <a:gd name="connsiteX15" fmla="*/ 798050 w 798049"/>
              <a:gd name="connsiteY15" fmla="*/ 565905 h 1354184"/>
              <a:gd name="connsiteX16" fmla="*/ 794506 w 798049"/>
              <a:gd name="connsiteY16" fmla="*/ 575597 h 1354184"/>
              <a:gd name="connsiteX17" fmla="*/ 222416 w 798049"/>
              <a:gd name="connsiteY17" fmla="*/ 902995 h 1354184"/>
              <a:gd name="connsiteX18" fmla="*/ 251799 w 798049"/>
              <a:gd name="connsiteY18" fmla="*/ 910203 h 1354184"/>
              <a:gd name="connsiteX19" fmla="*/ 289851 w 798049"/>
              <a:gd name="connsiteY19" fmla="*/ 755172 h 1354184"/>
              <a:gd name="connsiteX20" fmla="*/ 278803 w 798049"/>
              <a:gd name="connsiteY20" fmla="*/ 736867 h 1354184"/>
              <a:gd name="connsiteX21" fmla="*/ 275185 w 798049"/>
              <a:gd name="connsiteY21" fmla="*/ 736423 h 1354184"/>
              <a:gd name="connsiteX22" fmla="*/ 47982 w 798049"/>
              <a:gd name="connsiteY22" fmla="*/ 736423 h 1354184"/>
              <a:gd name="connsiteX23" fmla="*/ 613873 w 798049"/>
              <a:gd name="connsiteY23" fmla="*/ 75629 h 1354184"/>
              <a:gd name="connsiteX24" fmla="*/ 549210 w 798049"/>
              <a:gd name="connsiteY24" fmla="*/ 316793 h 1354184"/>
              <a:gd name="connsiteX25" fmla="*/ 578391 w 798049"/>
              <a:gd name="connsiteY25" fmla="*/ 324655 h 1354184"/>
              <a:gd name="connsiteX26" fmla="*/ 660392 w 798049"/>
              <a:gd name="connsiteY26" fmla="*/ 19080 h 1354184"/>
              <a:gd name="connsiteX27" fmla="*/ 649763 w 798049"/>
              <a:gd name="connsiteY27" fmla="*/ 528 h 1354184"/>
              <a:gd name="connsiteX28" fmla="*/ 634285 w 798049"/>
              <a:gd name="connsiteY28" fmla="*/ 5321 h 1354184"/>
              <a:gd name="connsiteX29" fmla="*/ 3630 w 798049"/>
              <a:gd name="connsiteY29" fmla="*/ 741564 h 1354184"/>
              <a:gd name="connsiteX30" fmla="*/ 5293 w 798049"/>
              <a:gd name="connsiteY30" fmla="*/ 762883 h 1354184"/>
              <a:gd name="connsiteX31" fmla="*/ 15121 w 798049"/>
              <a:gd name="connsiteY31" fmla="*/ 766512 h 1354184"/>
              <a:gd name="connsiteX32" fmla="*/ 255882 w 798049"/>
              <a:gd name="connsiteY32" fmla="*/ 766512 h 1354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98049" h="1354184">
                <a:moveTo>
                  <a:pt x="794456" y="575395"/>
                </a:moveTo>
                <a:lnTo>
                  <a:pt x="142482" y="1348783"/>
                </a:lnTo>
                <a:cubicBezTo>
                  <a:pt x="137114" y="1355179"/>
                  <a:pt x="127578" y="1356016"/>
                  <a:pt x="121182" y="1350648"/>
                </a:cubicBezTo>
                <a:cubicBezTo>
                  <a:pt x="116757" y="1346934"/>
                  <a:pt x="114837" y="1341032"/>
                  <a:pt x="116223" y="1335427"/>
                </a:cubicBezTo>
                <a:lnTo>
                  <a:pt x="190866" y="1031414"/>
                </a:lnTo>
                <a:lnTo>
                  <a:pt x="220249" y="1038622"/>
                </a:lnTo>
                <a:lnTo>
                  <a:pt x="161029" y="1279887"/>
                </a:lnTo>
                <a:lnTo>
                  <a:pt x="750356" y="580788"/>
                </a:lnTo>
                <a:lnTo>
                  <a:pt x="498356" y="580788"/>
                </a:lnTo>
                <a:cubicBezTo>
                  <a:pt x="490005" y="580798"/>
                  <a:pt x="483231" y="574035"/>
                  <a:pt x="483221" y="565683"/>
                </a:cubicBezTo>
                <a:cubicBezTo>
                  <a:pt x="483221" y="564353"/>
                  <a:pt x="483392" y="563022"/>
                  <a:pt x="483740" y="561737"/>
                </a:cubicBezTo>
                <a:lnTo>
                  <a:pt x="521187" y="422129"/>
                </a:lnTo>
                <a:lnTo>
                  <a:pt x="550218" y="430143"/>
                </a:lnTo>
                <a:lnTo>
                  <a:pt x="517861" y="550750"/>
                </a:lnTo>
                <a:lnTo>
                  <a:pt x="782965" y="550750"/>
                </a:lnTo>
                <a:cubicBezTo>
                  <a:pt x="791316" y="550770"/>
                  <a:pt x="798070" y="557554"/>
                  <a:pt x="798050" y="565905"/>
                </a:cubicBezTo>
                <a:cubicBezTo>
                  <a:pt x="798044" y="569448"/>
                  <a:pt x="796790" y="572880"/>
                  <a:pt x="794506" y="575597"/>
                </a:cubicBezTo>
                <a:close/>
                <a:moveTo>
                  <a:pt x="222416" y="902995"/>
                </a:moveTo>
                <a:lnTo>
                  <a:pt x="251799" y="910203"/>
                </a:lnTo>
                <a:lnTo>
                  <a:pt x="289851" y="755172"/>
                </a:lnTo>
                <a:cubicBezTo>
                  <a:pt x="291857" y="747068"/>
                  <a:pt x="286908" y="738868"/>
                  <a:pt x="278803" y="736867"/>
                </a:cubicBezTo>
                <a:cubicBezTo>
                  <a:pt x="277619" y="736574"/>
                  <a:pt x="276404" y="736423"/>
                  <a:pt x="275185" y="736423"/>
                </a:cubicBezTo>
                <a:lnTo>
                  <a:pt x="47982" y="736423"/>
                </a:lnTo>
                <a:lnTo>
                  <a:pt x="613873" y="75629"/>
                </a:lnTo>
                <a:lnTo>
                  <a:pt x="549210" y="316793"/>
                </a:lnTo>
                <a:lnTo>
                  <a:pt x="578391" y="324655"/>
                </a:lnTo>
                <a:lnTo>
                  <a:pt x="660392" y="19080"/>
                </a:lnTo>
                <a:cubicBezTo>
                  <a:pt x="662579" y="11021"/>
                  <a:pt x="657822" y="2715"/>
                  <a:pt x="649763" y="528"/>
                </a:cubicBezTo>
                <a:cubicBezTo>
                  <a:pt x="644108" y="-1004"/>
                  <a:pt x="638080" y="860"/>
                  <a:pt x="634285" y="5321"/>
                </a:cubicBezTo>
                <a:lnTo>
                  <a:pt x="3630" y="741564"/>
                </a:lnTo>
                <a:cubicBezTo>
                  <a:pt x="-1798" y="747910"/>
                  <a:pt x="-1053" y="757455"/>
                  <a:pt x="5293" y="762883"/>
                </a:cubicBezTo>
                <a:cubicBezTo>
                  <a:pt x="8029" y="765227"/>
                  <a:pt x="11517" y="766512"/>
                  <a:pt x="15121" y="766512"/>
                </a:cubicBezTo>
                <a:lnTo>
                  <a:pt x="255882" y="766512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8522" tIns="29261" rIns="58522" bIns="29261" rtlCol="0" anchor="ctr"/>
          <a:lstStyle/>
          <a:p>
            <a:endParaRPr lang="de-DE" dirty="0"/>
          </a:p>
        </p:txBody>
      </p:sp>
      <p:sp>
        <p:nvSpPr>
          <p:cNvPr id="19" name="Graphic 1">
            <a:extLst>
              <a:ext uri="{FF2B5EF4-FFF2-40B4-BE49-F238E27FC236}">
                <a16:creationId xmlns:a16="http://schemas.microsoft.com/office/drawing/2014/main" id="{A2725C2D-F88E-4F29-BD0D-45FE3ADACD0E}"/>
              </a:ext>
            </a:extLst>
          </p:cNvPr>
          <p:cNvSpPr>
            <a:spLocks noChangeAspect="1"/>
          </p:cNvSpPr>
          <p:nvPr/>
        </p:nvSpPr>
        <p:spPr>
          <a:xfrm>
            <a:off x="656544" y="5283047"/>
            <a:ext cx="546930" cy="648000"/>
          </a:xfrm>
          <a:custGeom>
            <a:avLst/>
            <a:gdLst>
              <a:gd name="connsiteX0" fmla="*/ 142582 w 1159200"/>
              <a:gd name="connsiteY0" fmla="*/ 797472 h 1373392"/>
              <a:gd name="connsiteX1" fmla="*/ 579600 w 1159200"/>
              <a:gd name="connsiteY1" fmla="*/ 524959 h 1373392"/>
              <a:gd name="connsiteX2" fmla="*/ 1016618 w 1159200"/>
              <a:gd name="connsiteY2" fmla="*/ 797472 h 1373392"/>
              <a:gd name="connsiteX3" fmla="*/ 1016618 w 1159200"/>
              <a:gd name="connsiteY3" fmla="*/ 948672 h 1373392"/>
              <a:gd name="connsiteX4" fmla="*/ 1046858 w 1159200"/>
              <a:gd name="connsiteY4" fmla="*/ 948672 h 1373392"/>
              <a:gd name="connsiteX5" fmla="*/ 1046858 w 1159200"/>
              <a:gd name="connsiteY5" fmla="*/ 814960 h 1373392"/>
              <a:gd name="connsiteX6" fmla="*/ 1109758 w 1159200"/>
              <a:gd name="connsiteY6" fmla="*/ 854222 h 1373392"/>
              <a:gd name="connsiteX7" fmla="*/ 1117771 w 1159200"/>
              <a:gd name="connsiteY7" fmla="*/ 856490 h 1373392"/>
              <a:gd name="connsiteX8" fmla="*/ 1132891 w 1159200"/>
              <a:gd name="connsiteY8" fmla="*/ 841370 h 1373392"/>
              <a:gd name="connsiteX9" fmla="*/ 1132891 w 1159200"/>
              <a:gd name="connsiteY9" fmla="*/ 732758 h 1373392"/>
              <a:gd name="connsiteX10" fmla="*/ 1125785 w 1159200"/>
              <a:gd name="connsiteY10" fmla="*/ 719906 h 1373392"/>
              <a:gd name="connsiteX11" fmla="*/ 587614 w 1159200"/>
              <a:gd name="connsiteY11" fmla="*/ 384192 h 1373392"/>
              <a:gd name="connsiteX12" fmla="*/ 571586 w 1159200"/>
              <a:gd name="connsiteY12" fmla="*/ 384192 h 1373392"/>
              <a:gd name="connsiteX13" fmla="*/ 33415 w 1159200"/>
              <a:gd name="connsiteY13" fmla="*/ 719906 h 1373392"/>
              <a:gd name="connsiteX14" fmla="*/ 26309 w 1159200"/>
              <a:gd name="connsiteY14" fmla="*/ 732758 h 1373392"/>
              <a:gd name="connsiteX15" fmla="*/ 26309 w 1159200"/>
              <a:gd name="connsiteY15" fmla="*/ 841370 h 1373392"/>
              <a:gd name="connsiteX16" fmla="*/ 41399 w 1159200"/>
              <a:gd name="connsiteY16" fmla="*/ 856520 h 1373392"/>
              <a:gd name="connsiteX17" fmla="*/ 49442 w 1159200"/>
              <a:gd name="connsiteY17" fmla="*/ 854222 h 1373392"/>
              <a:gd name="connsiteX18" fmla="*/ 112342 w 1159200"/>
              <a:gd name="connsiteY18" fmla="*/ 814960 h 1373392"/>
              <a:gd name="connsiteX19" fmla="*/ 112342 w 1159200"/>
              <a:gd name="connsiteY19" fmla="*/ 1343152 h 1373392"/>
              <a:gd name="connsiteX20" fmla="*/ 0 w 1159200"/>
              <a:gd name="connsiteY20" fmla="*/ 1343152 h 1373392"/>
              <a:gd name="connsiteX21" fmla="*/ 0 w 1159200"/>
              <a:gd name="connsiteY21" fmla="*/ 1373392 h 1373392"/>
              <a:gd name="connsiteX22" fmla="*/ 289246 w 1159200"/>
              <a:gd name="connsiteY22" fmla="*/ 1373392 h 1373392"/>
              <a:gd name="connsiteX23" fmla="*/ 289246 w 1159200"/>
              <a:gd name="connsiteY23" fmla="*/ 1343152 h 1373392"/>
              <a:gd name="connsiteX24" fmla="*/ 142582 w 1159200"/>
              <a:gd name="connsiteY24" fmla="*/ 1343152 h 1373392"/>
              <a:gd name="connsiteX25" fmla="*/ 56549 w 1159200"/>
              <a:gd name="connsiteY25" fmla="*/ 740973 h 1373392"/>
              <a:gd name="connsiteX26" fmla="*/ 579600 w 1159200"/>
              <a:gd name="connsiteY26" fmla="*/ 414784 h 1373392"/>
              <a:gd name="connsiteX27" fmla="*/ 1102651 w 1159200"/>
              <a:gd name="connsiteY27" fmla="*/ 741125 h 1373392"/>
              <a:gd name="connsiteX28" fmla="*/ 1102651 w 1159200"/>
              <a:gd name="connsiteY28" fmla="*/ 814104 h 1373392"/>
              <a:gd name="connsiteX29" fmla="*/ 587614 w 1159200"/>
              <a:gd name="connsiteY29" fmla="*/ 492804 h 1373392"/>
              <a:gd name="connsiteX30" fmla="*/ 571586 w 1159200"/>
              <a:gd name="connsiteY30" fmla="*/ 492804 h 1373392"/>
              <a:gd name="connsiteX31" fmla="*/ 56549 w 1159200"/>
              <a:gd name="connsiteY31" fmla="*/ 814104 h 1373392"/>
              <a:gd name="connsiteX32" fmla="*/ 1046858 w 1159200"/>
              <a:gd name="connsiteY32" fmla="*/ 1343152 h 1373392"/>
              <a:gd name="connsiteX33" fmla="*/ 1046858 w 1159200"/>
              <a:gd name="connsiteY33" fmla="*/ 1060056 h 1373392"/>
              <a:gd name="connsiteX34" fmla="*/ 1016618 w 1159200"/>
              <a:gd name="connsiteY34" fmla="*/ 1060056 h 1373392"/>
              <a:gd name="connsiteX35" fmla="*/ 1016618 w 1159200"/>
              <a:gd name="connsiteY35" fmla="*/ 1343152 h 1373392"/>
              <a:gd name="connsiteX36" fmla="*/ 740880 w 1159200"/>
              <a:gd name="connsiteY36" fmla="*/ 1343152 h 1373392"/>
              <a:gd name="connsiteX37" fmla="*/ 740880 w 1159200"/>
              <a:gd name="connsiteY37" fmla="*/ 935215 h 1373392"/>
              <a:gd name="connsiteX38" fmla="*/ 725760 w 1159200"/>
              <a:gd name="connsiteY38" fmla="*/ 920095 h 1373392"/>
              <a:gd name="connsiteX39" fmla="*/ 433440 w 1159200"/>
              <a:gd name="connsiteY39" fmla="*/ 920095 h 1373392"/>
              <a:gd name="connsiteX40" fmla="*/ 418320 w 1159200"/>
              <a:gd name="connsiteY40" fmla="*/ 935215 h 1373392"/>
              <a:gd name="connsiteX41" fmla="*/ 418320 w 1159200"/>
              <a:gd name="connsiteY41" fmla="*/ 1358272 h 1373392"/>
              <a:gd name="connsiteX42" fmla="*/ 433440 w 1159200"/>
              <a:gd name="connsiteY42" fmla="*/ 1373392 h 1373392"/>
              <a:gd name="connsiteX43" fmla="*/ 1159200 w 1159200"/>
              <a:gd name="connsiteY43" fmla="*/ 1373392 h 1373392"/>
              <a:gd name="connsiteX44" fmla="*/ 1159200 w 1159200"/>
              <a:gd name="connsiteY44" fmla="*/ 1343152 h 1373392"/>
              <a:gd name="connsiteX45" fmla="*/ 468115 w 1159200"/>
              <a:gd name="connsiteY45" fmla="*/ 1343152 h 1373392"/>
              <a:gd name="connsiteX46" fmla="*/ 448560 w 1159200"/>
              <a:gd name="connsiteY46" fmla="*/ 1343152 h 1373392"/>
              <a:gd name="connsiteX47" fmla="*/ 448560 w 1159200"/>
              <a:gd name="connsiteY47" fmla="*/ 950335 h 1373392"/>
              <a:gd name="connsiteX48" fmla="*/ 710640 w 1159200"/>
              <a:gd name="connsiteY48" fmla="*/ 950335 h 1373392"/>
              <a:gd name="connsiteX49" fmla="*/ 710640 w 1159200"/>
              <a:gd name="connsiteY49" fmla="*/ 1343152 h 1373392"/>
              <a:gd name="connsiteX50" fmla="*/ 579600 w 1159200"/>
              <a:gd name="connsiteY50" fmla="*/ 230925 h 1373392"/>
              <a:gd name="connsiteX51" fmla="*/ 757210 w 1159200"/>
              <a:gd name="connsiteY51" fmla="*/ 304509 h 1373392"/>
              <a:gd name="connsiteX52" fmla="*/ 735840 w 1159200"/>
              <a:gd name="connsiteY52" fmla="*/ 325879 h 1373392"/>
              <a:gd name="connsiteX53" fmla="*/ 423360 w 1159200"/>
              <a:gd name="connsiteY53" fmla="*/ 325879 h 1373392"/>
              <a:gd name="connsiteX54" fmla="*/ 401990 w 1159200"/>
              <a:gd name="connsiteY54" fmla="*/ 304509 h 1373392"/>
              <a:gd name="connsiteX55" fmla="*/ 579600 w 1159200"/>
              <a:gd name="connsiteY55" fmla="*/ 230925 h 1373392"/>
              <a:gd name="connsiteX56" fmla="*/ 820966 w 1159200"/>
              <a:gd name="connsiteY56" fmla="*/ 240753 h 1373392"/>
              <a:gd name="connsiteX57" fmla="*/ 338234 w 1159200"/>
              <a:gd name="connsiteY57" fmla="*/ 240753 h 1373392"/>
              <a:gd name="connsiteX58" fmla="*/ 316865 w 1159200"/>
              <a:gd name="connsiteY58" fmla="*/ 219384 h 1373392"/>
              <a:gd name="connsiteX59" fmla="*/ 842335 w 1159200"/>
              <a:gd name="connsiteY59" fmla="*/ 219384 h 1373392"/>
              <a:gd name="connsiteX60" fmla="*/ 259913 w 1159200"/>
              <a:gd name="connsiteY60" fmla="*/ 162432 h 1373392"/>
              <a:gd name="connsiteX61" fmla="*/ 238543 w 1159200"/>
              <a:gd name="connsiteY61" fmla="*/ 141062 h 1373392"/>
              <a:gd name="connsiteX62" fmla="*/ 920657 w 1159200"/>
              <a:gd name="connsiteY62" fmla="*/ 141062 h 1373392"/>
              <a:gd name="connsiteX63" fmla="*/ 899287 w 1159200"/>
              <a:gd name="connsiteY63" fmla="*/ 162432 h 1373392"/>
              <a:gd name="connsiteX64" fmla="*/ 259913 w 1159200"/>
              <a:gd name="connsiteY64" fmla="*/ 162432 h 1373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159200" h="1373392">
                <a:moveTo>
                  <a:pt x="142582" y="797472"/>
                </a:moveTo>
                <a:lnTo>
                  <a:pt x="579600" y="524959"/>
                </a:lnTo>
                <a:lnTo>
                  <a:pt x="1016618" y="797472"/>
                </a:lnTo>
                <a:lnTo>
                  <a:pt x="1016618" y="948672"/>
                </a:lnTo>
                <a:lnTo>
                  <a:pt x="1046858" y="948672"/>
                </a:lnTo>
                <a:lnTo>
                  <a:pt x="1046858" y="814960"/>
                </a:lnTo>
                <a:lnTo>
                  <a:pt x="1109758" y="854222"/>
                </a:lnTo>
                <a:cubicBezTo>
                  <a:pt x="1112162" y="855714"/>
                  <a:pt x="1114939" y="856500"/>
                  <a:pt x="1117771" y="856490"/>
                </a:cubicBezTo>
                <a:cubicBezTo>
                  <a:pt x="1126123" y="856490"/>
                  <a:pt x="1132891" y="849721"/>
                  <a:pt x="1132891" y="841370"/>
                </a:cubicBezTo>
                <a:lnTo>
                  <a:pt x="1132891" y="732758"/>
                </a:lnTo>
                <a:cubicBezTo>
                  <a:pt x="1132901" y="727537"/>
                  <a:pt x="1130215" y="722673"/>
                  <a:pt x="1125785" y="719906"/>
                </a:cubicBezTo>
                <a:lnTo>
                  <a:pt x="587614" y="384192"/>
                </a:lnTo>
                <a:cubicBezTo>
                  <a:pt x="582710" y="381127"/>
                  <a:pt x="576490" y="381127"/>
                  <a:pt x="571586" y="384192"/>
                </a:cubicBezTo>
                <a:lnTo>
                  <a:pt x="33415" y="719906"/>
                </a:lnTo>
                <a:cubicBezTo>
                  <a:pt x="28985" y="722673"/>
                  <a:pt x="26299" y="727532"/>
                  <a:pt x="26309" y="732758"/>
                </a:cubicBezTo>
                <a:lnTo>
                  <a:pt x="26309" y="841370"/>
                </a:lnTo>
                <a:cubicBezTo>
                  <a:pt x="26294" y="849721"/>
                  <a:pt x="33047" y="856505"/>
                  <a:pt x="41399" y="856520"/>
                </a:cubicBezTo>
                <a:cubicBezTo>
                  <a:pt x="44241" y="856525"/>
                  <a:pt x="47028" y="855729"/>
                  <a:pt x="49442" y="854222"/>
                </a:cubicBezTo>
                <a:lnTo>
                  <a:pt x="112342" y="814960"/>
                </a:lnTo>
                <a:lnTo>
                  <a:pt x="112342" y="1343152"/>
                </a:lnTo>
                <a:lnTo>
                  <a:pt x="0" y="1343152"/>
                </a:lnTo>
                <a:lnTo>
                  <a:pt x="0" y="1373392"/>
                </a:lnTo>
                <a:lnTo>
                  <a:pt x="289246" y="1373392"/>
                </a:lnTo>
                <a:lnTo>
                  <a:pt x="289246" y="1343152"/>
                </a:lnTo>
                <a:lnTo>
                  <a:pt x="142582" y="1343152"/>
                </a:lnTo>
                <a:close/>
                <a:moveTo>
                  <a:pt x="56549" y="740973"/>
                </a:moveTo>
                <a:lnTo>
                  <a:pt x="579600" y="414784"/>
                </a:lnTo>
                <a:lnTo>
                  <a:pt x="1102651" y="741125"/>
                </a:lnTo>
                <a:lnTo>
                  <a:pt x="1102651" y="814104"/>
                </a:lnTo>
                <a:lnTo>
                  <a:pt x="587614" y="492804"/>
                </a:lnTo>
                <a:cubicBezTo>
                  <a:pt x="582710" y="489739"/>
                  <a:pt x="576490" y="489739"/>
                  <a:pt x="571586" y="492804"/>
                </a:cubicBezTo>
                <a:lnTo>
                  <a:pt x="56549" y="814104"/>
                </a:lnTo>
                <a:close/>
                <a:moveTo>
                  <a:pt x="1046858" y="1343152"/>
                </a:moveTo>
                <a:lnTo>
                  <a:pt x="1046858" y="1060056"/>
                </a:lnTo>
                <a:lnTo>
                  <a:pt x="1016618" y="1060056"/>
                </a:lnTo>
                <a:lnTo>
                  <a:pt x="1016618" y="1343152"/>
                </a:lnTo>
                <a:lnTo>
                  <a:pt x="740880" y="1343152"/>
                </a:lnTo>
                <a:lnTo>
                  <a:pt x="740880" y="935215"/>
                </a:lnTo>
                <a:cubicBezTo>
                  <a:pt x="740880" y="926864"/>
                  <a:pt x="734111" y="920095"/>
                  <a:pt x="725760" y="920095"/>
                </a:cubicBezTo>
                <a:lnTo>
                  <a:pt x="433440" y="920095"/>
                </a:lnTo>
                <a:cubicBezTo>
                  <a:pt x="425089" y="920095"/>
                  <a:pt x="418320" y="926864"/>
                  <a:pt x="418320" y="935215"/>
                </a:cubicBezTo>
                <a:lnTo>
                  <a:pt x="418320" y="1358272"/>
                </a:lnTo>
                <a:cubicBezTo>
                  <a:pt x="418320" y="1366624"/>
                  <a:pt x="425089" y="1373392"/>
                  <a:pt x="433440" y="1373392"/>
                </a:cubicBezTo>
                <a:lnTo>
                  <a:pt x="1159200" y="1373392"/>
                </a:lnTo>
                <a:lnTo>
                  <a:pt x="1159200" y="1343152"/>
                </a:lnTo>
                <a:close/>
                <a:moveTo>
                  <a:pt x="468115" y="1343152"/>
                </a:moveTo>
                <a:lnTo>
                  <a:pt x="448560" y="1343152"/>
                </a:lnTo>
                <a:lnTo>
                  <a:pt x="448560" y="950335"/>
                </a:lnTo>
                <a:lnTo>
                  <a:pt x="710640" y="950335"/>
                </a:lnTo>
                <a:lnTo>
                  <a:pt x="710640" y="1343152"/>
                </a:lnTo>
                <a:close/>
                <a:moveTo>
                  <a:pt x="579600" y="230925"/>
                </a:moveTo>
                <a:cubicBezTo>
                  <a:pt x="646254" y="230754"/>
                  <a:pt x="710207" y="257249"/>
                  <a:pt x="757210" y="304509"/>
                </a:cubicBezTo>
                <a:lnTo>
                  <a:pt x="735840" y="325879"/>
                </a:lnTo>
                <a:cubicBezTo>
                  <a:pt x="649485" y="239755"/>
                  <a:pt x="509715" y="239755"/>
                  <a:pt x="423360" y="325879"/>
                </a:cubicBezTo>
                <a:lnTo>
                  <a:pt x="401990" y="304509"/>
                </a:lnTo>
                <a:cubicBezTo>
                  <a:pt x="448993" y="257249"/>
                  <a:pt x="512946" y="230754"/>
                  <a:pt x="579600" y="230925"/>
                </a:cubicBezTo>
                <a:close/>
                <a:moveTo>
                  <a:pt x="820966" y="240753"/>
                </a:moveTo>
                <a:cubicBezTo>
                  <a:pt x="687557" y="107707"/>
                  <a:pt x="471643" y="107707"/>
                  <a:pt x="338234" y="240753"/>
                </a:cubicBezTo>
                <a:lnTo>
                  <a:pt x="316865" y="219384"/>
                </a:lnTo>
                <a:cubicBezTo>
                  <a:pt x="462067" y="74519"/>
                  <a:pt x="697133" y="74519"/>
                  <a:pt x="842335" y="219384"/>
                </a:cubicBezTo>
                <a:close/>
                <a:moveTo>
                  <a:pt x="259913" y="162432"/>
                </a:moveTo>
                <a:lnTo>
                  <a:pt x="238543" y="141062"/>
                </a:lnTo>
                <a:cubicBezTo>
                  <a:pt x="427019" y="-47021"/>
                  <a:pt x="732181" y="-47021"/>
                  <a:pt x="920657" y="141062"/>
                </a:cubicBezTo>
                <a:lnTo>
                  <a:pt x="899287" y="162432"/>
                </a:lnTo>
                <a:cubicBezTo>
                  <a:pt x="722721" y="-14109"/>
                  <a:pt x="436479" y="-14109"/>
                  <a:pt x="259913" y="162432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8522" tIns="29261" rIns="58522" bIns="29261" rtlCol="0" anchor="ctr"/>
          <a:lstStyle/>
          <a:p>
            <a:endParaRPr lang="de-DE" dirty="0"/>
          </a:p>
        </p:txBody>
      </p:sp>
      <p:sp>
        <p:nvSpPr>
          <p:cNvPr id="22" name="Textfeld 21"/>
          <p:cNvSpPr txBox="1"/>
          <p:nvPr/>
        </p:nvSpPr>
        <p:spPr>
          <a:xfrm rot="16200000">
            <a:off x="-2386930" y="3575168"/>
            <a:ext cx="5369072" cy="408623"/>
          </a:xfrm>
          <a:prstGeom prst="round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Energie</a:t>
            </a:r>
            <a:endParaRPr lang="de-DE" b="1" dirty="0">
              <a:solidFill>
                <a:schemeClr val="bg1"/>
              </a:solidFill>
            </a:endParaRPr>
          </a:p>
        </p:txBody>
      </p:sp>
      <p:sp>
        <p:nvSpPr>
          <p:cNvPr id="30" name="Graphic 1">
            <a:extLst>
              <a:ext uri="{FF2B5EF4-FFF2-40B4-BE49-F238E27FC236}">
                <a16:creationId xmlns:a16="http://schemas.microsoft.com/office/drawing/2014/main" id="{7D912753-0397-4AD0-A935-8EAE58539FE9}"/>
              </a:ext>
            </a:extLst>
          </p:cNvPr>
          <p:cNvSpPr>
            <a:spLocks noChangeAspect="1"/>
          </p:cNvSpPr>
          <p:nvPr/>
        </p:nvSpPr>
        <p:spPr>
          <a:xfrm>
            <a:off x="3373353" y="1140200"/>
            <a:ext cx="648000" cy="648000"/>
          </a:xfrm>
          <a:custGeom>
            <a:avLst/>
            <a:gdLst>
              <a:gd name="connsiteX0" fmla="*/ 1497888 w 1497888"/>
              <a:gd name="connsiteY0" fmla="*/ 748944 h 1497888"/>
              <a:gd name="connsiteX1" fmla="*/ 1306368 w 1497888"/>
              <a:gd name="connsiteY1" fmla="*/ 1249063 h 1497888"/>
              <a:gd name="connsiteX2" fmla="*/ 1283890 w 1497888"/>
              <a:gd name="connsiteY2" fmla="*/ 1228903 h 1497888"/>
              <a:gd name="connsiteX3" fmla="*/ 1467648 w 1497888"/>
              <a:gd name="connsiteY3" fmla="*/ 748944 h 1497888"/>
              <a:gd name="connsiteX4" fmla="*/ 748944 w 1497888"/>
              <a:gd name="connsiteY4" fmla="*/ 30240 h 1497888"/>
              <a:gd name="connsiteX5" fmla="*/ 30240 w 1497888"/>
              <a:gd name="connsiteY5" fmla="*/ 748944 h 1497888"/>
              <a:gd name="connsiteX6" fmla="*/ 748944 w 1497888"/>
              <a:gd name="connsiteY6" fmla="*/ 1467648 h 1497888"/>
              <a:gd name="connsiteX7" fmla="*/ 1087935 w 1497888"/>
              <a:gd name="connsiteY7" fmla="*/ 1382875 h 1497888"/>
              <a:gd name="connsiteX8" fmla="*/ 1102198 w 1497888"/>
              <a:gd name="connsiteY8" fmla="*/ 1409537 h 1497888"/>
              <a:gd name="connsiteX9" fmla="*/ 748944 w 1497888"/>
              <a:gd name="connsiteY9" fmla="*/ 1497888 h 1497888"/>
              <a:gd name="connsiteX10" fmla="*/ 0 w 1497888"/>
              <a:gd name="connsiteY10" fmla="*/ 748944 h 1497888"/>
              <a:gd name="connsiteX11" fmla="*/ 748944 w 1497888"/>
              <a:gd name="connsiteY11" fmla="*/ 0 h 1497888"/>
              <a:gd name="connsiteX12" fmla="*/ 1497888 w 1497888"/>
              <a:gd name="connsiteY12" fmla="*/ 748944 h 1497888"/>
              <a:gd name="connsiteX13" fmla="*/ 1383984 w 1497888"/>
              <a:gd name="connsiteY13" fmla="*/ 748944 h 1497888"/>
              <a:gd name="connsiteX14" fmla="*/ 749196 w 1497888"/>
              <a:gd name="connsiteY14" fmla="*/ 1384236 h 1497888"/>
              <a:gd name="connsiteX15" fmla="*/ 113904 w 1497888"/>
              <a:gd name="connsiteY15" fmla="*/ 749448 h 1497888"/>
              <a:gd name="connsiteX16" fmla="*/ 748692 w 1497888"/>
              <a:gd name="connsiteY16" fmla="*/ 114156 h 1497888"/>
              <a:gd name="connsiteX17" fmla="*/ 748944 w 1497888"/>
              <a:gd name="connsiteY17" fmla="*/ 114156 h 1497888"/>
              <a:gd name="connsiteX18" fmla="*/ 1383984 w 1497888"/>
              <a:gd name="connsiteY18" fmla="*/ 748944 h 1497888"/>
              <a:gd name="connsiteX19" fmla="*/ 1353744 w 1497888"/>
              <a:gd name="connsiteY19" fmla="*/ 748944 h 1497888"/>
              <a:gd name="connsiteX20" fmla="*/ 748944 w 1497888"/>
              <a:gd name="connsiteY20" fmla="*/ 144144 h 1497888"/>
              <a:gd name="connsiteX21" fmla="*/ 144144 w 1497888"/>
              <a:gd name="connsiteY21" fmla="*/ 748944 h 1497888"/>
              <a:gd name="connsiteX22" fmla="*/ 748944 w 1497888"/>
              <a:gd name="connsiteY22" fmla="*/ 1353744 h 1497888"/>
              <a:gd name="connsiteX23" fmla="*/ 1353744 w 1497888"/>
              <a:gd name="connsiteY23" fmla="*/ 748944 h 1497888"/>
              <a:gd name="connsiteX24" fmla="*/ 1161569 w 1497888"/>
              <a:gd name="connsiteY24" fmla="*/ 581314 h 1497888"/>
              <a:gd name="connsiteX25" fmla="*/ 1083650 w 1497888"/>
              <a:gd name="connsiteY25" fmla="*/ 659232 h 1497888"/>
              <a:gd name="connsiteX26" fmla="*/ 915264 w 1497888"/>
              <a:gd name="connsiteY26" fmla="*/ 659232 h 1497888"/>
              <a:gd name="connsiteX27" fmla="*/ 915264 w 1497888"/>
              <a:gd name="connsiteY27" fmla="*/ 1177344 h 1497888"/>
              <a:gd name="connsiteX28" fmla="*/ 835340 w 1497888"/>
              <a:gd name="connsiteY28" fmla="*/ 1253307 h 1497888"/>
              <a:gd name="connsiteX29" fmla="*/ 759377 w 1497888"/>
              <a:gd name="connsiteY29" fmla="*/ 1177344 h 1497888"/>
              <a:gd name="connsiteX30" fmla="*/ 759377 w 1497888"/>
              <a:gd name="connsiteY30" fmla="*/ 943639 h 1497888"/>
              <a:gd name="connsiteX31" fmla="*/ 748722 w 1497888"/>
              <a:gd name="connsiteY31" fmla="*/ 933025 h 1497888"/>
              <a:gd name="connsiteX32" fmla="*/ 747079 w 1497888"/>
              <a:gd name="connsiteY32" fmla="*/ 933156 h 1497888"/>
              <a:gd name="connsiteX33" fmla="*/ 738108 w 1497888"/>
              <a:gd name="connsiteY33" fmla="*/ 944446 h 1497888"/>
              <a:gd name="connsiteX34" fmla="*/ 738108 w 1497888"/>
              <a:gd name="connsiteY34" fmla="*/ 1177344 h 1497888"/>
              <a:gd name="connsiteX35" fmla="*/ 654424 w 1497888"/>
              <a:gd name="connsiteY35" fmla="*/ 1249144 h 1497888"/>
              <a:gd name="connsiteX36" fmla="*/ 582624 w 1497888"/>
              <a:gd name="connsiteY36" fmla="*/ 1177344 h 1497888"/>
              <a:gd name="connsiteX37" fmla="*/ 582624 w 1497888"/>
              <a:gd name="connsiteY37" fmla="*/ 659232 h 1497888"/>
              <a:gd name="connsiteX38" fmla="*/ 414490 w 1497888"/>
              <a:gd name="connsiteY38" fmla="*/ 659232 h 1497888"/>
              <a:gd name="connsiteX39" fmla="*/ 336571 w 1497888"/>
              <a:gd name="connsiteY39" fmla="*/ 581314 h 1497888"/>
              <a:gd name="connsiteX40" fmla="*/ 414490 w 1497888"/>
              <a:gd name="connsiteY40" fmla="*/ 503395 h 1497888"/>
              <a:gd name="connsiteX41" fmla="*/ 660794 w 1497888"/>
              <a:gd name="connsiteY41" fmla="*/ 503395 h 1497888"/>
              <a:gd name="connsiteX42" fmla="*/ 634138 w 1497888"/>
              <a:gd name="connsiteY42" fmla="*/ 299860 h 1497888"/>
              <a:gd name="connsiteX43" fmla="*/ 837673 w 1497888"/>
              <a:gd name="connsiteY43" fmla="*/ 273198 h 1497888"/>
              <a:gd name="connsiteX44" fmla="*/ 864330 w 1497888"/>
              <a:gd name="connsiteY44" fmla="*/ 476739 h 1497888"/>
              <a:gd name="connsiteX45" fmla="*/ 851760 w 1497888"/>
              <a:gd name="connsiteY45" fmla="*/ 491047 h 1497888"/>
              <a:gd name="connsiteX46" fmla="*/ 837648 w 1497888"/>
              <a:gd name="connsiteY46" fmla="*/ 503395 h 1497888"/>
              <a:gd name="connsiteX47" fmla="*/ 1083398 w 1497888"/>
              <a:gd name="connsiteY47" fmla="*/ 503395 h 1497888"/>
              <a:gd name="connsiteX48" fmla="*/ 1161317 w 1497888"/>
              <a:gd name="connsiteY48" fmla="*/ 581314 h 1497888"/>
              <a:gd name="connsiteX49" fmla="*/ 743249 w 1497888"/>
              <a:gd name="connsiteY49" fmla="*/ 503244 h 1497888"/>
              <a:gd name="connsiteX50" fmla="*/ 864345 w 1497888"/>
              <a:gd name="connsiteY50" fmla="*/ 394229 h 1497888"/>
              <a:gd name="connsiteX51" fmla="*/ 755330 w 1497888"/>
              <a:gd name="connsiteY51" fmla="*/ 273133 h 1497888"/>
              <a:gd name="connsiteX52" fmla="*/ 634234 w 1497888"/>
              <a:gd name="connsiteY52" fmla="*/ 382148 h 1497888"/>
              <a:gd name="connsiteX53" fmla="*/ 634234 w 1497888"/>
              <a:gd name="connsiteY53" fmla="*/ 394229 h 1497888"/>
              <a:gd name="connsiteX54" fmla="*/ 742946 w 1497888"/>
              <a:gd name="connsiteY54" fmla="*/ 503244 h 1497888"/>
              <a:gd name="connsiteX55" fmla="*/ 1131329 w 1497888"/>
              <a:gd name="connsiteY55" fmla="*/ 581314 h 1497888"/>
              <a:gd name="connsiteX56" fmla="*/ 1083650 w 1497888"/>
              <a:gd name="connsiteY56" fmla="*/ 533635 h 1497888"/>
              <a:gd name="connsiteX57" fmla="*/ 414490 w 1497888"/>
              <a:gd name="connsiteY57" fmla="*/ 533635 h 1497888"/>
              <a:gd name="connsiteX58" fmla="*/ 366811 w 1497888"/>
              <a:gd name="connsiteY58" fmla="*/ 581314 h 1497888"/>
              <a:gd name="connsiteX59" fmla="*/ 414490 w 1497888"/>
              <a:gd name="connsiteY59" fmla="*/ 628992 h 1497888"/>
              <a:gd name="connsiteX60" fmla="*/ 597744 w 1497888"/>
              <a:gd name="connsiteY60" fmla="*/ 628992 h 1497888"/>
              <a:gd name="connsiteX61" fmla="*/ 612864 w 1497888"/>
              <a:gd name="connsiteY61" fmla="*/ 644112 h 1497888"/>
              <a:gd name="connsiteX62" fmla="*/ 612864 w 1497888"/>
              <a:gd name="connsiteY62" fmla="*/ 1177344 h 1497888"/>
              <a:gd name="connsiteX63" fmla="*/ 662120 w 1497888"/>
              <a:gd name="connsiteY63" fmla="*/ 1223495 h 1497888"/>
              <a:gd name="connsiteX64" fmla="*/ 708271 w 1497888"/>
              <a:gd name="connsiteY64" fmla="*/ 1177344 h 1497888"/>
              <a:gd name="connsiteX65" fmla="*/ 708271 w 1497888"/>
              <a:gd name="connsiteY65" fmla="*/ 944446 h 1497888"/>
              <a:gd name="connsiteX66" fmla="*/ 743198 w 1497888"/>
              <a:gd name="connsiteY66" fmla="*/ 903218 h 1497888"/>
              <a:gd name="connsiteX67" fmla="*/ 749095 w 1497888"/>
              <a:gd name="connsiteY67" fmla="*/ 902765 h 1497888"/>
              <a:gd name="connsiteX68" fmla="*/ 790020 w 1497888"/>
              <a:gd name="connsiteY68" fmla="*/ 943589 h 1497888"/>
              <a:gd name="connsiteX69" fmla="*/ 790020 w 1497888"/>
              <a:gd name="connsiteY69" fmla="*/ 943639 h 1497888"/>
              <a:gd name="connsiteX70" fmla="*/ 790020 w 1497888"/>
              <a:gd name="connsiteY70" fmla="*/ 1177344 h 1497888"/>
              <a:gd name="connsiteX71" fmla="*/ 842169 w 1497888"/>
              <a:gd name="connsiteY71" fmla="*/ 1220199 h 1497888"/>
              <a:gd name="connsiteX72" fmla="*/ 885024 w 1497888"/>
              <a:gd name="connsiteY72" fmla="*/ 1177344 h 1497888"/>
              <a:gd name="connsiteX73" fmla="*/ 885024 w 1497888"/>
              <a:gd name="connsiteY73" fmla="*/ 644112 h 1497888"/>
              <a:gd name="connsiteX74" fmla="*/ 900144 w 1497888"/>
              <a:gd name="connsiteY74" fmla="*/ 628992 h 1497888"/>
              <a:gd name="connsiteX75" fmla="*/ 1083197 w 1497888"/>
              <a:gd name="connsiteY75" fmla="*/ 628992 h 1497888"/>
              <a:gd name="connsiteX76" fmla="*/ 1131077 w 1497888"/>
              <a:gd name="connsiteY76" fmla="*/ 581414 h 1497888"/>
              <a:gd name="connsiteX77" fmla="*/ 1131077 w 1497888"/>
              <a:gd name="connsiteY77" fmla="*/ 581314 h 1497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1497888" h="1497888">
                <a:moveTo>
                  <a:pt x="1497888" y="748944"/>
                </a:moveTo>
                <a:cubicBezTo>
                  <a:pt x="1498014" y="933584"/>
                  <a:pt x="1429788" y="1111733"/>
                  <a:pt x="1306368" y="1249063"/>
                </a:cubicBezTo>
                <a:lnTo>
                  <a:pt x="1283890" y="1228903"/>
                </a:lnTo>
                <a:cubicBezTo>
                  <a:pt x="1402320" y="1097102"/>
                  <a:pt x="1467774" y="926135"/>
                  <a:pt x="1467648" y="748944"/>
                </a:cubicBezTo>
                <a:cubicBezTo>
                  <a:pt x="1467648" y="352649"/>
                  <a:pt x="1145088" y="30240"/>
                  <a:pt x="748944" y="30240"/>
                </a:cubicBezTo>
                <a:cubicBezTo>
                  <a:pt x="352800" y="30240"/>
                  <a:pt x="30240" y="352800"/>
                  <a:pt x="30240" y="748944"/>
                </a:cubicBezTo>
                <a:cubicBezTo>
                  <a:pt x="30240" y="1145088"/>
                  <a:pt x="352800" y="1467648"/>
                  <a:pt x="748944" y="1467648"/>
                </a:cubicBezTo>
                <a:cubicBezTo>
                  <a:pt x="867187" y="1467663"/>
                  <a:pt x="983617" y="1438547"/>
                  <a:pt x="1087935" y="1382875"/>
                </a:cubicBezTo>
                <a:lnTo>
                  <a:pt x="1102198" y="1409537"/>
                </a:lnTo>
                <a:cubicBezTo>
                  <a:pt x="993490" y="1467552"/>
                  <a:pt x="872162" y="1497898"/>
                  <a:pt x="748944" y="1497888"/>
                </a:cubicBezTo>
                <a:cubicBezTo>
                  <a:pt x="335966" y="1497888"/>
                  <a:pt x="0" y="1161922"/>
                  <a:pt x="0" y="748944"/>
                </a:cubicBezTo>
                <a:cubicBezTo>
                  <a:pt x="0" y="335966"/>
                  <a:pt x="335966" y="0"/>
                  <a:pt x="748944" y="0"/>
                </a:cubicBezTo>
                <a:cubicBezTo>
                  <a:pt x="1161922" y="0"/>
                  <a:pt x="1497888" y="335966"/>
                  <a:pt x="1497888" y="748944"/>
                </a:cubicBezTo>
                <a:close/>
                <a:moveTo>
                  <a:pt x="1383984" y="748944"/>
                </a:moveTo>
                <a:cubicBezTo>
                  <a:pt x="1384125" y="1099668"/>
                  <a:pt x="1099920" y="1384095"/>
                  <a:pt x="749196" y="1384236"/>
                </a:cubicBezTo>
                <a:cubicBezTo>
                  <a:pt x="398473" y="1384377"/>
                  <a:pt x="114045" y="1100172"/>
                  <a:pt x="113904" y="749448"/>
                </a:cubicBezTo>
                <a:cubicBezTo>
                  <a:pt x="113763" y="398724"/>
                  <a:pt x="397968" y="114297"/>
                  <a:pt x="748692" y="114156"/>
                </a:cubicBezTo>
                <a:cubicBezTo>
                  <a:pt x="748778" y="114156"/>
                  <a:pt x="748858" y="114156"/>
                  <a:pt x="748944" y="114156"/>
                </a:cubicBezTo>
                <a:cubicBezTo>
                  <a:pt x="1099466" y="114408"/>
                  <a:pt x="1383596" y="398422"/>
                  <a:pt x="1383984" y="748944"/>
                </a:cubicBezTo>
                <a:close/>
                <a:moveTo>
                  <a:pt x="1353744" y="748944"/>
                </a:moveTo>
                <a:cubicBezTo>
                  <a:pt x="1353744" y="414923"/>
                  <a:pt x="1082965" y="144144"/>
                  <a:pt x="748944" y="144144"/>
                </a:cubicBezTo>
                <a:cubicBezTo>
                  <a:pt x="414923" y="144144"/>
                  <a:pt x="144144" y="414923"/>
                  <a:pt x="144144" y="748944"/>
                </a:cubicBezTo>
                <a:cubicBezTo>
                  <a:pt x="144144" y="1082965"/>
                  <a:pt x="414923" y="1353744"/>
                  <a:pt x="748944" y="1353744"/>
                </a:cubicBezTo>
                <a:cubicBezTo>
                  <a:pt x="1082864" y="1353492"/>
                  <a:pt x="1353492" y="1082864"/>
                  <a:pt x="1353744" y="748944"/>
                </a:cubicBezTo>
                <a:close/>
                <a:moveTo>
                  <a:pt x="1161569" y="581314"/>
                </a:moveTo>
                <a:cubicBezTo>
                  <a:pt x="1161513" y="624325"/>
                  <a:pt x="1126662" y="659177"/>
                  <a:pt x="1083650" y="659232"/>
                </a:cubicBezTo>
                <a:lnTo>
                  <a:pt x="915264" y="659232"/>
                </a:lnTo>
                <a:lnTo>
                  <a:pt x="915264" y="1177344"/>
                </a:lnTo>
                <a:cubicBezTo>
                  <a:pt x="914170" y="1220391"/>
                  <a:pt x="878386" y="1254401"/>
                  <a:pt x="835340" y="1253307"/>
                </a:cubicBezTo>
                <a:cubicBezTo>
                  <a:pt x="793830" y="1252249"/>
                  <a:pt x="760430" y="1218853"/>
                  <a:pt x="759377" y="1177344"/>
                </a:cubicBezTo>
                <a:lnTo>
                  <a:pt x="759377" y="943639"/>
                </a:lnTo>
                <a:cubicBezTo>
                  <a:pt x="759367" y="937768"/>
                  <a:pt x="754594" y="933015"/>
                  <a:pt x="748722" y="933025"/>
                </a:cubicBezTo>
                <a:cubicBezTo>
                  <a:pt x="748173" y="933025"/>
                  <a:pt x="747624" y="933070"/>
                  <a:pt x="747079" y="933156"/>
                </a:cubicBezTo>
                <a:cubicBezTo>
                  <a:pt x="741752" y="934250"/>
                  <a:pt x="737972" y="939007"/>
                  <a:pt x="738108" y="944446"/>
                </a:cubicBezTo>
                <a:lnTo>
                  <a:pt x="738108" y="1177344"/>
                </a:lnTo>
                <a:cubicBezTo>
                  <a:pt x="734827" y="1220280"/>
                  <a:pt x="697360" y="1252425"/>
                  <a:pt x="654424" y="1249144"/>
                </a:cubicBezTo>
                <a:cubicBezTo>
                  <a:pt x="616049" y="1246211"/>
                  <a:pt x="585557" y="1215719"/>
                  <a:pt x="582624" y="1177344"/>
                </a:cubicBezTo>
                <a:lnTo>
                  <a:pt x="582624" y="659232"/>
                </a:lnTo>
                <a:lnTo>
                  <a:pt x="414490" y="659232"/>
                </a:lnTo>
                <a:cubicBezTo>
                  <a:pt x="371458" y="659232"/>
                  <a:pt x="336571" y="624345"/>
                  <a:pt x="336571" y="581314"/>
                </a:cubicBezTo>
                <a:cubicBezTo>
                  <a:pt x="336571" y="538282"/>
                  <a:pt x="371458" y="503395"/>
                  <a:pt x="414490" y="503395"/>
                </a:cubicBezTo>
                <a:lnTo>
                  <a:pt x="660794" y="503395"/>
                </a:lnTo>
                <a:cubicBezTo>
                  <a:pt x="597230" y="454553"/>
                  <a:pt x="585290" y="363424"/>
                  <a:pt x="634138" y="299860"/>
                </a:cubicBezTo>
                <a:cubicBezTo>
                  <a:pt x="682981" y="236290"/>
                  <a:pt x="774109" y="224356"/>
                  <a:pt x="837673" y="273198"/>
                </a:cubicBezTo>
                <a:cubicBezTo>
                  <a:pt x="901243" y="322041"/>
                  <a:pt x="913177" y="413169"/>
                  <a:pt x="864330" y="476739"/>
                </a:cubicBezTo>
                <a:cubicBezTo>
                  <a:pt x="860459" y="481779"/>
                  <a:pt x="856261" y="486557"/>
                  <a:pt x="851760" y="491047"/>
                </a:cubicBezTo>
                <a:cubicBezTo>
                  <a:pt x="847320" y="495457"/>
                  <a:pt x="842607" y="499580"/>
                  <a:pt x="837648" y="503395"/>
                </a:cubicBezTo>
                <a:lnTo>
                  <a:pt x="1083398" y="503395"/>
                </a:lnTo>
                <a:cubicBezTo>
                  <a:pt x="1126410" y="503451"/>
                  <a:pt x="1161261" y="538302"/>
                  <a:pt x="1161317" y="581314"/>
                </a:cubicBezTo>
                <a:close/>
                <a:moveTo>
                  <a:pt x="743249" y="503244"/>
                </a:moveTo>
                <a:cubicBezTo>
                  <a:pt x="806793" y="506581"/>
                  <a:pt x="861008" y="457773"/>
                  <a:pt x="864345" y="394229"/>
                </a:cubicBezTo>
                <a:cubicBezTo>
                  <a:pt x="867681" y="330684"/>
                  <a:pt x="818874" y="276469"/>
                  <a:pt x="755330" y="273133"/>
                </a:cubicBezTo>
                <a:cubicBezTo>
                  <a:pt x="691785" y="269796"/>
                  <a:pt x="637570" y="318604"/>
                  <a:pt x="634234" y="382148"/>
                </a:cubicBezTo>
                <a:cubicBezTo>
                  <a:pt x="634022" y="386170"/>
                  <a:pt x="634022" y="390207"/>
                  <a:pt x="634234" y="394229"/>
                </a:cubicBezTo>
                <a:cubicBezTo>
                  <a:pt x="637626" y="452859"/>
                  <a:pt x="684326" y="499691"/>
                  <a:pt x="742946" y="503244"/>
                </a:cubicBezTo>
                <a:close/>
                <a:moveTo>
                  <a:pt x="1131329" y="581314"/>
                </a:moveTo>
                <a:cubicBezTo>
                  <a:pt x="1131299" y="554995"/>
                  <a:pt x="1109969" y="533665"/>
                  <a:pt x="1083650" y="533635"/>
                </a:cubicBezTo>
                <a:lnTo>
                  <a:pt x="414490" y="533635"/>
                </a:lnTo>
                <a:cubicBezTo>
                  <a:pt x="388156" y="533635"/>
                  <a:pt x="366811" y="554980"/>
                  <a:pt x="366811" y="581314"/>
                </a:cubicBezTo>
                <a:cubicBezTo>
                  <a:pt x="366811" y="607648"/>
                  <a:pt x="388156" y="628992"/>
                  <a:pt x="414490" y="628992"/>
                </a:cubicBezTo>
                <a:lnTo>
                  <a:pt x="597744" y="628992"/>
                </a:lnTo>
                <a:cubicBezTo>
                  <a:pt x="606095" y="628992"/>
                  <a:pt x="612864" y="635761"/>
                  <a:pt x="612864" y="644112"/>
                </a:cubicBezTo>
                <a:lnTo>
                  <a:pt x="612864" y="1177344"/>
                </a:lnTo>
                <a:cubicBezTo>
                  <a:pt x="613721" y="1203688"/>
                  <a:pt x="635771" y="1224352"/>
                  <a:pt x="662120" y="1223495"/>
                </a:cubicBezTo>
                <a:cubicBezTo>
                  <a:pt x="687259" y="1222679"/>
                  <a:pt x="707455" y="1202489"/>
                  <a:pt x="708271" y="1177344"/>
                </a:cubicBezTo>
                <a:lnTo>
                  <a:pt x="708271" y="944446"/>
                </a:lnTo>
                <a:cubicBezTo>
                  <a:pt x="708115" y="923958"/>
                  <a:pt x="722963" y="906434"/>
                  <a:pt x="743198" y="903218"/>
                </a:cubicBezTo>
                <a:cubicBezTo>
                  <a:pt x="745149" y="902916"/>
                  <a:pt x="747120" y="902765"/>
                  <a:pt x="749095" y="902765"/>
                </a:cubicBezTo>
                <a:cubicBezTo>
                  <a:pt x="771669" y="902735"/>
                  <a:pt x="789990" y="921015"/>
                  <a:pt x="790020" y="943589"/>
                </a:cubicBezTo>
                <a:cubicBezTo>
                  <a:pt x="790020" y="943604"/>
                  <a:pt x="790020" y="943624"/>
                  <a:pt x="790020" y="943639"/>
                </a:cubicBezTo>
                <a:lnTo>
                  <a:pt x="790020" y="1177344"/>
                </a:lnTo>
                <a:cubicBezTo>
                  <a:pt x="792585" y="1203577"/>
                  <a:pt x="815936" y="1222765"/>
                  <a:pt x="842169" y="1220199"/>
                </a:cubicBezTo>
                <a:cubicBezTo>
                  <a:pt x="864854" y="1217982"/>
                  <a:pt x="882806" y="1200029"/>
                  <a:pt x="885024" y="1177344"/>
                </a:cubicBezTo>
                <a:lnTo>
                  <a:pt x="885024" y="644112"/>
                </a:lnTo>
                <a:cubicBezTo>
                  <a:pt x="885024" y="635761"/>
                  <a:pt x="891793" y="628992"/>
                  <a:pt x="900144" y="628992"/>
                </a:cubicBezTo>
                <a:lnTo>
                  <a:pt x="1083197" y="628992"/>
                </a:lnTo>
                <a:cubicBezTo>
                  <a:pt x="1109556" y="629078"/>
                  <a:pt x="1130991" y="607774"/>
                  <a:pt x="1131077" y="581414"/>
                </a:cubicBezTo>
                <a:cubicBezTo>
                  <a:pt x="1131077" y="581379"/>
                  <a:pt x="1131077" y="581349"/>
                  <a:pt x="1131077" y="581314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2670" tIns="26334" rIns="52670" bIns="26334" rtlCol="0" anchor="ctr"/>
          <a:lstStyle/>
          <a:p>
            <a:endParaRPr lang="de-DE" dirty="0"/>
          </a:p>
        </p:txBody>
      </p:sp>
      <p:sp>
        <p:nvSpPr>
          <p:cNvPr id="31" name="Graphic 1">
            <a:extLst>
              <a:ext uri="{FF2B5EF4-FFF2-40B4-BE49-F238E27FC236}">
                <a16:creationId xmlns:a16="http://schemas.microsoft.com/office/drawing/2014/main" id="{823E0822-D328-4AA0-85A3-20595FDF00AF}"/>
              </a:ext>
            </a:extLst>
          </p:cNvPr>
          <p:cNvSpPr>
            <a:spLocks noChangeAspect="1"/>
          </p:cNvSpPr>
          <p:nvPr/>
        </p:nvSpPr>
        <p:spPr>
          <a:xfrm>
            <a:off x="4611314" y="1200130"/>
            <a:ext cx="870660" cy="648000"/>
          </a:xfrm>
          <a:custGeom>
            <a:avLst/>
            <a:gdLst>
              <a:gd name="connsiteX0" fmla="*/ 1759201 w 1759200"/>
              <a:gd name="connsiteY0" fmla="*/ 367370 h 1309295"/>
              <a:gd name="connsiteX1" fmla="*/ 1314874 w 1759200"/>
              <a:gd name="connsiteY1" fmla="*/ 47582 h 1309295"/>
              <a:gd name="connsiteX2" fmla="*/ 1307969 w 1759200"/>
              <a:gd name="connsiteY2" fmla="*/ 77015 h 1309295"/>
              <a:gd name="connsiteX3" fmla="*/ 1728961 w 1759200"/>
              <a:gd name="connsiteY3" fmla="*/ 367370 h 1309295"/>
              <a:gd name="connsiteX4" fmla="*/ 1728658 w 1759200"/>
              <a:gd name="connsiteY4" fmla="*/ 375786 h 1309295"/>
              <a:gd name="connsiteX5" fmla="*/ 1728961 w 1759200"/>
              <a:gd name="connsiteY5" fmla="*/ 379718 h 1309295"/>
              <a:gd name="connsiteX6" fmla="*/ 1728961 w 1759200"/>
              <a:gd name="connsiteY6" fmla="*/ 458090 h 1309295"/>
              <a:gd name="connsiteX7" fmla="*/ 1270018 w 1759200"/>
              <a:gd name="connsiteY7" fmla="*/ 458090 h 1309295"/>
              <a:gd name="connsiteX8" fmla="*/ 1270018 w 1759200"/>
              <a:gd name="connsiteY8" fmla="*/ 393326 h 1309295"/>
              <a:gd name="connsiteX9" fmla="*/ 1182776 w 1759200"/>
              <a:gd name="connsiteY9" fmla="*/ 284714 h 1309295"/>
              <a:gd name="connsiteX10" fmla="*/ 576464 w 1759200"/>
              <a:gd name="connsiteY10" fmla="*/ 284714 h 1309295"/>
              <a:gd name="connsiteX11" fmla="*/ 489171 w 1759200"/>
              <a:gd name="connsiteY11" fmla="*/ 393326 h 1309295"/>
              <a:gd name="connsiteX12" fmla="*/ 489171 w 1759200"/>
              <a:gd name="connsiteY12" fmla="*/ 458090 h 1309295"/>
              <a:gd name="connsiteX13" fmla="*/ 30279 w 1759200"/>
              <a:gd name="connsiteY13" fmla="*/ 458090 h 1309295"/>
              <a:gd name="connsiteX14" fmla="*/ 30279 w 1759200"/>
              <a:gd name="connsiteY14" fmla="*/ 379667 h 1309295"/>
              <a:gd name="connsiteX15" fmla="*/ 30531 w 1759200"/>
              <a:gd name="connsiteY15" fmla="*/ 375635 h 1309295"/>
              <a:gd name="connsiteX16" fmla="*/ 30279 w 1759200"/>
              <a:gd name="connsiteY16" fmla="*/ 367168 h 1309295"/>
              <a:gd name="connsiteX17" fmla="*/ 274064 w 1759200"/>
              <a:gd name="connsiteY17" fmla="*/ 132203 h 1309295"/>
              <a:gd name="connsiteX18" fmla="*/ 879620 w 1759200"/>
              <a:gd name="connsiteY18" fmla="*/ 30244 h 1309295"/>
              <a:gd name="connsiteX19" fmla="*/ 1169621 w 1759200"/>
              <a:gd name="connsiteY19" fmla="*/ 50706 h 1309295"/>
              <a:gd name="connsiteX20" fmla="*/ 1173956 w 1759200"/>
              <a:gd name="connsiteY20" fmla="*/ 20769 h 1309295"/>
              <a:gd name="connsiteX21" fmla="*/ 879620 w 1759200"/>
              <a:gd name="connsiteY21" fmla="*/ 4 h 1309295"/>
              <a:gd name="connsiteX22" fmla="*/ 262623 w 1759200"/>
              <a:gd name="connsiteY22" fmla="*/ 104231 h 1309295"/>
              <a:gd name="connsiteX23" fmla="*/ 39 w 1759200"/>
              <a:gd name="connsiteY23" fmla="*/ 367370 h 1309295"/>
              <a:gd name="connsiteX24" fmla="*/ 39 w 1759200"/>
              <a:gd name="connsiteY24" fmla="*/ 374526 h 1309295"/>
              <a:gd name="connsiteX25" fmla="*/ 39 w 1759200"/>
              <a:gd name="connsiteY25" fmla="*/ 376845 h 1309295"/>
              <a:gd name="connsiteX26" fmla="*/ 39 w 1759200"/>
              <a:gd name="connsiteY26" fmla="*/ 551683 h 1309295"/>
              <a:gd name="connsiteX27" fmla="*/ 93178 w 1759200"/>
              <a:gd name="connsiteY27" fmla="*/ 644570 h 1309295"/>
              <a:gd name="connsiteX28" fmla="*/ 426272 w 1759200"/>
              <a:gd name="connsiteY28" fmla="*/ 644570 h 1309295"/>
              <a:gd name="connsiteX29" fmla="*/ 519411 w 1759200"/>
              <a:gd name="connsiteY29" fmla="*/ 551431 h 1309295"/>
              <a:gd name="connsiteX30" fmla="*/ 519411 w 1759200"/>
              <a:gd name="connsiteY30" fmla="*/ 393326 h 1309295"/>
              <a:gd name="connsiteX31" fmla="*/ 582965 w 1759200"/>
              <a:gd name="connsiteY31" fmla="*/ 314248 h 1309295"/>
              <a:gd name="connsiteX32" fmla="*/ 1176274 w 1759200"/>
              <a:gd name="connsiteY32" fmla="*/ 314248 h 1309295"/>
              <a:gd name="connsiteX33" fmla="*/ 1239778 w 1759200"/>
              <a:gd name="connsiteY33" fmla="*/ 393326 h 1309295"/>
              <a:gd name="connsiteX34" fmla="*/ 1239778 w 1759200"/>
              <a:gd name="connsiteY34" fmla="*/ 551481 h 1309295"/>
              <a:gd name="connsiteX35" fmla="*/ 1332766 w 1759200"/>
              <a:gd name="connsiteY35" fmla="*/ 644570 h 1309295"/>
              <a:gd name="connsiteX36" fmla="*/ 1665809 w 1759200"/>
              <a:gd name="connsiteY36" fmla="*/ 644570 h 1309295"/>
              <a:gd name="connsiteX37" fmla="*/ 1758999 w 1759200"/>
              <a:gd name="connsiteY37" fmla="*/ 551431 h 1309295"/>
              <a:gd name="connsiteX38" fmla="*/ 1758999 w 1759200"/>
              <a:gd name="connsiteY38" fmla="*/ 376643 h 1309295"/>
              <a:gd name="connsiteX39" fmla="*/ 1758999 w 1759200"/>
              <a:gd name="connsiteY39" fmla="*/ 374426 h 1309295"/>
              <a:gd name="connsiteX40" fmla="*/ 1759201 w 1759200"/>
              <a:gd name="connsiteY40" fmla="*/ 367370 h 1309295"/>
              <a:gd name="connsiteX41" fmla="*/ 426272 w 1759200"/>
              <a:gd name="connsiteY41" fmla="*/ 614330 h 1309295"/>
              <a:gd name="connsiteX42" fmla="*/ 93178 w 1759200"/>
              <a:gd name="connsiteY42" fmla="*/ 614330 h 1309295"/>
              <a:gd name="connsiteX43" fmla="*/ 30279 w 1759200"/>
              <a:gd name="connsiteY43" fmla="*/ 551431 h 1309295"/>
              <a:gd name="connsiteX44" fmla="*/ 30279 w 1759200"/>
              <a:gd name="connsiteY44" fmla="*/ 488330 h 1309295"/>
              <a:gd name="connsiteX45" fmla="*/ 489171 w 1759200"/>
              <a:gd name="connsiteY45" fmla="*/ 488330 h 1309295"/>
              <a:gd name="connsiteX46" fmla="*/ 489171 w 1759200"/>
              <a:gd name="connsiteY46" fmla="*/ 551582 h 1309295"/>
              <a:gd name="connsiteX47" fmla="*/ 426272 w 1759200"/>
              <a:gd name="connsiteY47" fmla="*/ 614330 h 1309295"/>
              <a:gd name="connsiteX48" fmla="*/ 1666112 w 1759200"/>
              <a:gd name="connsiteY48" fmla="*/ 614330 h 1309295"/>
              <a:gd name="connsiteX49" fmla="*/ 1332766 w 1759200"/>
              <a:gd name="connsiteY49" fmla="*/ 614330 h 1309295"/>
              <a:gd name="connsiteX50" fmla="*/ 1269817 w 1759200"/>
              <a:gd name="connsiteY50" fmla="*/ 551431 h 1309295"/>
              <a:gd name="connsiteX51" fmla="*/ 1269817 w 1759200"/>
              <a:gd name="connsiteY51" fmla="*/ 488330 h 1309295"/>
              <a:gd name="connsiteX52" fmla="*/ 1728759 w 1759200"/>
              <a:gd name="connsiteY52" fmla="*/ 488330 h 1309295"/>
              <a:gd name="connsiteX53" fmla="*/ 1728759 w 1759200"/>
              <a:gd name="connsiteY53" fmla="*/ 551582 h 1309295"/>
              <a:gd name="connsiteX54" fmla="*/ 1666011 w 1759200"/>
              <a:gd name="connsiteY54" fmla="*/ 614330 h 1309295"/>
              <a:gd name="connsiteX55" fmla="*/ 244832 w 1759200"/>
              <a:gd name="connsiteY55" fmla="*/ 985929 h 1309295"/>
              <a:gd name="connsiteX56" fmla="*/ 244832 w 1759200"/>
              <a:gd name="connsiteY56" fmla="*/ 771527 h 1309295"/>
              <a:gd name="connsiteX57" fmla="*/ 229712 w 1759200"/>
              <a:gd name="connsiteY57" fmla="*/ 756407 h 1309295"/>
              <a:gd name="connsiteX58" fmla="*/ 15159 w 1759200"/>
              <a:gd name="connsiteY58" fmla="*/ 756407 h 1309295"/>
              <a:gd name="connsiteX59" fmla="*/ 39 w 1759200"/>
              <a:gd name="connsiteY59" fmla="*/ 771527 h 1309295"/>
              <a:gd name="connsiteX60" fmla="*/ 39 w 1759200"/>
              <a:gd name="connsiteY60" fmla="*/ 985979 h 1309295"/>
              <a:gd name="connsiteX61" fmla="*/ 15159 w 1759200"/>
              <a:gd name="connsiteY61" fmla="*/ 1001099 h 1309295"/>
              <a:gd name="connsiteX62" fmla="*/ 229611 w 1759200"/>
              <a:gd name="connsiteY62" fmla="*/ 1001099 h 1309295"/>
              <a:gd name="connsiteX63" fmla="*/ 244731 w 1759200"/>
              <a:gd name="connsiteY63" fmla="*/ 985979 h 1309295"/>
              <a:gd name="connsiteX64" fmla="*/ 214592 w 1759200"/>
              <a:gd name="connsiteY64" fmla="*/ 970809 h 1309295"/>
              <a:gd name="connsiteX65" fmla="*/ 30279 w 1759200"/>
              <a:gd name="connsiteY65" fmla="*/ 970809 h 1309295"/>
              <a:gd name="connsiteX66" fmla="*/ 30279 w 1759200"/>
              <a:gd name="connsiteY66" fmla="*/ 786647 h 1309295"/>
              <a:gd name="connsiteX67" fmla="*/ 214491 w 1759200"/>
              <a:gd name="connsiteY67" fmla="*/ 786647 h 1309295"/>
              <a:gd name="connsiteX68" fmla="*/ 1744181 w 1759200"/>
              <a:gd name="connsiteY68" fmla="*/ 756357 h 1309295"/>
              <a:gd name="connsiteX69" fmla="*/ 1529578 w 1759200"/>
              <a:gd name="connsiteY69" fmla="*/ 756357 h 1309295"/>
              <a:gd name="connsiteX70" fmla="*/ 1514458 w 1759200"/>
              <a:gd name="connsiteY70" fmla="*/ 771477 h 1309295"/>
              <a:gd name="connsiteX71" fmla="*/ 1514458 w 1759200"/>
              <a:gd name="connsiteY71" fmla="*/ 985929 h 1309295"/>
              <a:gd name="connsiteX72" fmla="*/ 1529578 w 1759200"/>
              <a:gd name="connsiteY72" fmla="*/ 1001049 h 1309295"/>
              <a:gd name="connsiteX73" fmla="*/ 1744081 w 1759200"/>
              <a:gd name="connsiteY73" fmla="*/ 1001049 h 1309295"/>
              <a:gd name="connsiteX74" fmla="*/ 1759201 w 1759200"/>
              <a:gd name="connsiteY74" fmla="*/ 985929 h 1309295"/>
              <a:gd name="connsiteX75" fmla="*/ 1759201 w 1759200"/>
              <a:gd name="connsiteY75" fmla="*/ 771527 h 1309295"/>
              <a:gd name="connsiteX76" fmla="*/ 1744081 w 1759200"/>
              <a:gd name="connsiteY76" fmla="*/ 756407 h 1309295"/>
              <a:gd name="connsiteX77" fmla="*/ 1729061 w 1759200"/>
              <a:gd name="connsiteY77" fmla="*/ 970809 h 1309295"/>
              <a:gd name="connsiteX78" fmla="*/ 1544698 w 1759200"/>
              <a:gd name="connsiteY78" fmla="*/ 970809 h 1309295"/>
              <a:gd name="connsiteX79" fmla="*/ 1544698 w 1759200"/>
              <a:gd name="connsiteY79" fmla="*/ 786647 h 1309295"/>
              <a:gd name="connsiteX80" fmla="*/ 1728961 w 1759200"/>
              <a:gd name="connsiteY80" fmla="*/ 786647 h 1309295"/>
              <a:gd name="connsiteX81" fmla="*/ 1365577 w 1759200"/>
              <a:gd name="connsiteY81" fmla="*/ 1001049 h 1309295"/>
              <a:gd name="connsiteX82" fmla="*/ 1380697 w 1759200"/>
              <a:gd name="connsiteY82" fmla="*/ 985929 h 1309295"/>
              <a:gd name="connsiteX83" fmla="*/ 1380697 w 1759200"/>
              <a:gd name="connsiteY83" fmla="*/ 771527 h 1309295"/>
              <a:gd name="connsiteX84" fmla="*/ 1365577 w 1759200"/>
              <a:gd name="connsiteY84" fmla="*/ 756407 h 1309295"/>
              <a:gd name="connsiteX85" fmla="*/ 1150973 w 1759200"/>
              <a:gd name="connsiteY85" fmla="*/ 756407 h 1309295"/>
              <a:gd name="connsiteX86" fmla="*/ 1135853 w 1759200"/>
              <a:gd name="connsiteY86" fmla="*/ 771527 h 1309295"/>
              <a:gd name="connsiteX87" fmla="*/ 1135853 w 1759200"/>
              <a:gd name="connsiteY87" fmla="*/ 985979 h 1309295"/>
              <a:gd name="connsiteX88" fmla="*/ 1150973 w 1759200"/>
              <a:gd name="connsiteY88" fmla="*/ 1001099 h 1309295"/>
              <a:gd name="connsiteX89" fmla="*/ 1166194 w 1759200"/>
              <a:gd name="connsiteY89" fmla="*/ 786597 h 1309295"/>
              <a:gd name="connsiteX90" fmla="*/ 1350457 w 1759200"/>
              <a:gd name="connsiteY90" fmla="*/ 786597 h 1309295"/>
              <a:gd name="connsiteX91" fmla="*/ 1350457 w 1759200"/>
              <a:gd name="connsiteY91" fmla="*/ 970809 h 1309295"/>
              <a:gd name="connsiteX92" fmla="*/ 1166093 w 1759200"/>
              <a:gd name="connsiteY92" fmla="*/ 970809 h 1309295"/>
              <a:gd name="connsiteX93" fmla="*/ 608266 w 1759200"/>
              <a:gd name="connsiteY93" fmla="*/ 1001099 h 1309295"/>
              <a:gd name="connsiteX94" fmla="*/ 623386 w 1759200"/>
              <a:gd name="connsiteY94" fmla="*/ 985979 h 1309295"/>
              <a:gd name="connsiteX95" fmla="*/ 623386 w 1759200"/>
              <a:gd name="connsiteY95" fmla="*/ 771527 h 1309295"/>
              <a:gd name="connsiteX96" fmla="*/ 608266 w 1759200"/>
              <a:gd name="connsiteY96" fmla="*/ 756407 h 1309295"/>
              <a:gd name="connsiteX97" fmla="*/ 393764 w 1759200"/>
              <a:gd name="connsiteY97" fmla="*/ 756407 h 1309295"/>
              <a:gd name="connsiteX98" fmla="*/ 378644 w 1759200"/>
              <a:gd name="connsiteY98" fmla="*/ 771527 h 1309295"/>
              <a:gd name="connsiteX99" fmla="*/ 378644 w 1759200"/>
              <a:gd name="connsiteY99" fmla="*/ 985979 h 1309295"/>
              <a:gd name="connsiteX100" fmla="*/ 393764 w 1759200"/>
              <a:gd name="connsiteY100" fmla="*/ 1001099 h 1309295"/>
              <a:gd name="connsiteX101" fmla="*/ 408884 w 1759200"/>
              <a:gd name="connsiteY101" fmla="*/ 786647 h 1309295"/>
              <a:gd name="connsiteX102" fmla="*/ 593146 w 1759200"/>
              <a:gd name="connsiteY102" fmla="*/ 786647 h 1309295"/>
              <a:gd name="connsiteX103" fmla="*/ 593146 w 1759200"/>
              <a:gd name="connsiteY103" fmla="*/ 970859 h 1309295"/>
              <a:gd name="connsiteX104" fmla="*/ 408884 w 1759200"/>
              <a:gd name="connsiteY104" fmla="*/ 970859 h 1309295"/>
              <a:gd name="connsiteX105" fmla="*/ 986871 w 1759200"/>
              <a:gd name="connsiteY105" fmla="*/ 1001099 h 1309295"/>
              <a:gd name="connsiteX106" fmla="*/ 1001991 w 1759200"/>
              <a:gd name="connsiteY106" fmla="*/ 985979 h 1309295"/>
              <a:gd name="connsiteX107" fmla="*/ 1001991 w 1759200"/>
              <a:gd name="connsiteY107" fmla="*/ 771527 h 1309295"/>
              <a:gd name="connsiteX108" fmla="*/ 986871 w 1759200"/>
              <a:gd name="connsiteY108" fmla="*/ 756407 h 1309295"/>
              <a:gd name="connsiteX109" fmla="*/ 772369 w 1759200"/>
              <a:gd name="connsiteY109" fmla="*/ 756407 h 1309295"/>
              <a:gd name="connsiteX110" fmla="*/ 757249 w 1759200"/>
              <a:gd name="connsiteY110" fmla="*/ 771527 h 1309295"/>
              <a:gd name="connsiteX111" fmla="*/ 757249 w 1759200"/>
              <a:gd name="connsiteY111" fmla="*/ 985979 h 1309295"/>
              <a:gd name="connsiteX112" fmla="*/ 772369 w 1759200"/>
              <a:gd name="connsiteY112" fmla="*/ 1001099 h 1309295"/>
              <a:gd name="connsiteX113" fmla="*/ 787489 w 1759200"/>
              <a:gd name="connsiteY113" fmla="*/ 786647 h 1309295"/>
              <a:gd name="connsiteX114" fmla="*/ 971751 w 1759200"/>
              <a:gd name="connsiteY114" fmla="*/ 786647 h 1309295"/>
              <a:gd name="connsiteX115" fmla="*/ 971751 w 1759200"/>
              <a:gd name="connsiteY115" fmla="*/ 970859 h 1309295"/>
              <a:gd name="connsiteX116" fmla="*/ 787489 w 1759200"/>
              <a:gd name="connsiteY116" fmla="*/ 970859 h 1309295"/>
              <a:gd name="connsiteX117" fmla="*/ 1554778 w 1759200"/>
              <a:gd name="connsiteY117" fmla="*/ 1064603 h 1309295"/>
              <a:gd name="connsiteX118" fmla="*/ 1340276 w 1759200"/>
              <a:gd name="connsiteY118" fmla="*/ 1064603 h 1309295"/>
              <a:gd name="connsiteX119" fmla="*/ 1325156 w 1759200"/>
              <a:gd name="connsiteY119" fmla="*/ 1079723 h 1309295"/>
              <a:gd name="connsiteX120" fmla="*/ 1325156 w 1759200"/>
              <a:gd name="connsiteY120" fmla="*/ 1294175 h 1309295"/>
              <a:gd name="connsiteX121" fmla="*/ 1340276 w 1759200"/>
              <a:gd name="connsiteY121" fmla="*/ 1309295 h 1309295"/>
              <a:gd name="connsiteX122" fmla="*/ 1554778 w 1759200"/>
              <a:gd name="connsiteY122" fmla="*/ 1309295 h 1309295"/>
              <a:gd name="connsiteX123" fmla="*/ 1569898 w 1759200"/>
              <a:gd name="connsiteY123" fmla="*/ 1294175 h 1309295"/>
              <a:gd name="connsiteX124" fmla="*/ 1569898 w 1759200"/>
              <a:gd name="connsiteY124" fmla="*/ 1079723 h 1309295"/>
              <a:gd name="connsiteX125" fmla="*/ 1554778 w 1759200"/>
              <a:gd name="connsiteY125" fmla="*/ 1064603 h 1309295"/>
              <a:gd name="connsiteX126" fmla="*/ 1539658 w 1759200"/>
              <a:gd name="connsiteY126" fmla="*/ 1279055 h 1309295"/>
              <a:gd name="connsiteX127" fmla="*/ 1355396 w 1759200"/>
              <a:gd name="connsiteY127" fmla="*/ 1279055 h 1309295"/>
              <a:gd name="connsiteX128" fmla="*/ 1355396 w 1759200"/>
              <a:gd name="connsiteY128" fmla="*/ 1094843 h 1309295"/>
              <a:gd name="connsiteX129" fmla="*/ 1539658 w 1759200"/>
              <a:gd name="connsiteY129" fmla="*/ 1094843 h 1309295"/>
              <a:gd name="connsiteX130" fmla="*/ 1176173 w 1759200"/>
              <a:gd name="connsiteY130" fmla="*/ 1064603 h 1309295"/>
              <a:gd name="connsiteX131" fmla="*/ 961671 w 1759200"/>
              <a:gd name="connsiteY131" fmla="*/ 1064603 h 1309295"/>
              <a:gd name="connsiteX132" fmla="*/ 946551 w 1759200"/>
              <a:gd name="connsiteY132" fmla="*/ 1079723 h 1309295"/>
              <a:gd name="connsiteX133" fmla="*/ 946551 w 1759200"/>
              <a:gd name="connsiteY133" fmla="*/ 1294175 h 1309295"/>
              <a:gd name="connsiteX134" fmla="*/ 961671 w 1759200"/>
              <a:gd name="connsiteY134" fmla="*/ 1309295 h 1309295"/>
              <a:gd name="connsiteX135" fmla="*/ 1176173 w 1759200"/>
              <a:gd name="connsiteY135" fmla="*/ 1309295 h 1309295"/>
              <a:gd name="connsiteX136" fmla="*/ 1191293 w 1759200"/>
              <a:gd name="connsiteY136" fmla="*/ 1294175 h 1309295"/>
              <a:gd name="connsiteX137" fmla="*/ 1191293 w 1759200"/>
              <a:gd name="connsiteY137" fmla="*/ 1079723 h 1309295"/>
              <a:gd name="connsiteX138" fmla="*/ 1176173 w 1759200"/>
              <a:gd name="connsiteY138" fmla="*/ 1064603 h 1309295"/>
              <a:gd name="connsiteX139" fmla="*/ 1161053 w 1759200"/>
              <a:gd name="connsiteY139" fmla="*/ 1279055 h 1309295"/>
              <a:gd name="connsiteX140" fmla="*/ 976791 w 1759200"/>
              <a:gd name="connsiteY140" fmla="*/ 1279055 h 1309295"/>
              <a:gd name="connsiteX141" fmla="*/ 976791 w 1759200"/>
              <a:gd name="connsiteY141" fmla="*/ 1094843 h 1309295"/>
              <a:gd name="connsiteX142" fmla="*/ 1161053 w 1759200"/>
              <a:gd name="connsiteY142" fmla="*/ 1094843 h 1309295"/>
              <a:gd name="connsiteX143" fmla="*/ 418913 w 1759200"/>
              <a:gd name="connsiteY143" fmla="*/ 1064603 h 1309295"/>
              <a:gd name="connsiteX144" fmla="*/ 204461 w 1759200"/>
              <a:gd name="connsiteY144" fmla="*/ 1064603 h 1309295"/>
              <a:gd name="connsiteX145" fmla="*/ 189341 w 1759200"/>
              <a:gd name="connsiteY145" fmla="*/ 1079723 h 1309295"/>
              <a:gd name="connsiteX146" fmla="*/ 189341 w 1759200"/>
              <a:gd name="connsiteY146" fmla="*/ 1294175 h 1309295"/>
              <a:gd name="connsiteX147" fmla="*/ 204461 w 1759200"/>
              <a:gd name="connsiteY147" fmla="*/ 1309295 h 1309295"/>
              <a:gd name="connsiteX148" fmla="*/ 418913 w 1759200"/>
              <a:gd name="connsiteY148" fmla="*/ 1309295 h 1309295"/>
              <a:gd name="connsiteX149" fmla="*/ 434033 w 1759200"/>
              <a:gd name="connsiteY149" fmla="*/ 1294175 h 1309295"/>
              <a:gd name="connsiteX150" fmla="*/ 434033 w 1759200"/>
              <a:gd name="connsiteY150" fmla="*/ 1079723 h 1309295"/>
              <a:gd name="connsiteX151" fmla="*/ 418913 w 1759200"/>
              <a:gd name="connsiteY151" fmla="*/ 1064603 h 1309295"/>
              <a:gd name="connsiteX152" fmla="*/ 403793 w 1759200"/>
              <a:gd name="connsiteY152" fmla="*/ 1279055 h 1309295"/>
              <a:gd name="connsiteX153" fmla="*/ 219581 w 1759200"/>
              <a:gd name="connsiteY153" fmla="*/ 1279055 h 1309295"/>
              <a:gd name="connsiteX154" fmla="*/ 219581 w 1759200"/>
              <a:gd name="connsiteY154" fmla="*/ 1094843 h 1309295"/>
              <a:gd name="connsiteX155" fmla="*/ 403793 w 1759200"/>
              <a:gd name="connsiteY155" fmla="*/ 1094843 h 1309295"/>
              <a:gd name="connsiteX156" fmla="*/ 797569 w 1759200"/>
              <a:gd name="connsiteY156" fmla="*/ 1064603 h 1309295"/>
              <a:gd name="connsiteX157" fmla="*/ 583066 w 1759200"/>
              <a:gd name="connsiteY157" fmla="*/ 1064603 h 1309295"/>
              <a:gd name="connsiteX158" fmla="*/ 567946 w 1759200"/>
              <a:gd name="connsiteY158" fmla="*/ 1079723 h 1309295"/>
              <a:gd name="connsiteX159" fmla="*/ 567946 w 1759200"/>
              <a:gd name="connsiteY159" fmla="*/ 1294175 h 1309295"/>
              <a:gd name="connsiteX160" fmla="*/ 583066 w 1759200"/>
              <a:gd name="connsiteY160" fmla="*/ 1309295 h 1309295"/>
              <a:gd name="connsiteX161" fmla="*/ 797569 w 1759200"/>
              <a:gd name="connsiteY161" fmla="*/ 1309295 h 1309295"/>
              <a:gd name="connsiteX162" fmla="*/ 812689 w 1759200"/>
              <a:gd name="connsiteY162" fmla="*/ 1294175 h 1309295"/>
              <a:gd name="connsiteX163" fmla="*/ 812689 w 1759200"/>
              <a:gd name="connsiteY163" fmla="*/ 1079723 h 1309295"/>
              <a:gd name="connsiteX164" fmla="*/ 797569 w 1759200"/>
              <a:gd name="connsiteY164" fmla="*/ 1064603 h 1309295"/>
              <a:gd name="connsiteX165" fmla="*/ 782449 w 1759200"/>
              <a:gd name="connsiteY165" fmla="*/ 1279055 h 1309295"/>
              <a:gd name="connsiteX166" fmla="*/ 598186 w 1759200"/>
              <a:gd name="connsiteY166" fmla="*/ 1279055 h 1309295"/>
              <a:gd name="connsiteX167" fmla="*/ 598186 w 1759200"/>
              <a:gd name="connsiteY167" fmla="*/ 1094843 h 1309295"/>
              <a:gd name="connsiteX168" fmla="*/ 782449 w 1759200"/>
              <a:gd name="connsiteY168" fmla="*/ 1094843 h 1309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</a:cxnLst>
            <a:rect l="l" t="t" r="r" b="b"/>
            <a:pathLst>
              <a:path w="1759200" h="1309295">
                <a:moveTo>
                  <a:pt x="1759201" y="367370"/>
                </a:moveTo>
                <a:cubicBezTo>
                  <a:pt x="1759201" y="232600"/>
                  <a:pt x="1592881" y="113051"/>
                  <a:pt x="1314874" y="47582"/>
                </a:cubicBezTo>
                <a:lnTo>
                  <a:pt x="1307969" y="77015"/>
                </a:lnTo>
                <a:cubicBezTo>
                  <a:pt x="1567630" y="138100"/>
                  <a:pt x="1728961" y="249383"/>
                  <a:pt x="1728961" y="367370"/>
                </a:cubicBezTo>
                <a:cubicBezTo>
                  <a:pt x="1728961" y="370192"/>
                  <a:pt x="1728961" y="373014"/>
                  <a:pt x="1728658" y="375786"/>
                </a:cubicBezTo>
                <a:cubicBezTo>
                  <a:pt x="1728603" y="377102"/>
                  <a:pt x="1728709" y="378422"/>
                  <a:pt x="1728961" y="379718"/>
                </a:cubicBezTo>
                <a:lnTo>
                  <a:pt x="1728961" y="458090"/>
                </a:lnTo>
                <a:lnTo>
                  <a:pt x="1270018" y="458090"/>
                </a:lnTo>
                <a:lnTo>
                  <a:pt x="1270018" y="393326"/>
                </a:lnTo>
                <a:cubicBezTo>
                  <a:pt x="1269771" y="341227"/>
                  <a:pt x="1233599" y="296190"/>
                  <a:pt x="1182776" y="284714"/>
                </a:cubicBezTo>
                <a:cubicBezTo>
                  <a:pt x="982819" y="243048"/>
                  <a:pt x="776421" y="243048"/>
                  <a:pt x="576464" y="284714"/>
                </a:cubicBezTo>
                <a:cubicBezTo>
                  <a:pt x="525630" y="296185"/>
                  <a:pt x="489443" y="341217"/>
                  <a:pt x="489171" y="393326"/>
                </a:cubicBezTo>
                <a:lnTo>
                  <a:pt x="489171" y="458090"/>
                </a:lnTo>
                <a:lnTo>
                  <a:pt x="30279" y="458090"/>
                </a:lnTo>
                <a:lnTo>
                  <a:pt x="30279" y="379667"/>
                </a:lnTo>
                <a:cubicBezTo>
                  <a:pt x="30540" y="378342"/>
                  <a:pt x="30625" y="376986"/>
                  <a:pt x="30531" y="375635"/>
                </a:cubicBezTo>
                <a:cubicBezTo>
                  <a:pt x="30531" y="372813"/>
                  <a:pt x="30279" y="369990"/>
                  <a:pt x="30279" y="367168"/>
                </a:cubicBezTo>
                <a:cubicBezTo>
                  <a:pt x="30279" y="279674"/>
                  <a:pt x="116866" y="196262"/>
                  <a:pt x="274064" y="132203"/>
                </a:cubicBezTo>
                <a:cubicBezTo>
                  <a:pt x="435344" y="66431"/>
                  <a:pt x="650602" y="30244"/>
                  <a:pt x="879620" y="30244"/>
                </a:cubicBezTo>
                <a:cubicBezTo>
                  <a:pt x="976655" y="30047"/>
                  <a:pt x="1073574" y="36887"/>
                  <a:pt x="1169621" y="50706"/>
                </a:cubicBezTo>
                <a:lnTo>
                  <a:pt x="1173956" y="20769"/>
                </a:lnTo>
                <a:cubicBezTo>
                  <a:pt x="1076472" y="6748"/>
                  <a:pt x="978106" y="-193"/>
                  <a:pt x="879620" y="4"/>
                </a:cubicBezTo>
                <a:cubicBezTo>
                  <a:pt x="646772" y="4"/>
                  <a:pt x="427683" y="36998"/>
                  <a:pt x="262623" y="104231"/>
                </a:cubicBezTo>
                <a:cubicBezTo>
                  <a:pt x="93279" y="173178"/>
                  <a:pt x="39" y="266570"/>
                  <a:pt x="39" y="367370"/>
                </a:cubicBezTo>
                <a:cubicBezTo>
                  <a:pt x="39" y="369738"/>
                  <a:pt x="39" y="372158"/>
                  <a:pt x="39" y="374526"/>
                </a:cubicBezTo>
                <a:cubicBezTo>
                  <a:pt x="-13" y="375298"/>
                  <a:pt x="-13" y="376074"/>
                  <a:pt x="39" y="376845"/>
                </a:cubicBezTo>
                <a:lnTo>
                  <a:pt x="39" y="551683"/>
                </a:lnTo>
                <a:cubicBezTo>
                  <a:pt x="233" y="603000"/>
                  <a:pt x="41860" y="644514"/>
                  <a:pt x="93178" y="644570"/>
                </a:cubicBezTo>
                <a:lnTo>
                  <a:pt x="426272" y="644570"/>
                </a:lnTo>
                <a:cubicBezTo>
                  <a:pt x="477690" y="644514"/>
                  <a:pt x="519355" y="602849"/>
                  <a:pt x="519411" y="551431"/>
                </a:cubicBezTo>
                <a:lnTo>
                  <a:pt x="519411" y="393326"/>
                </a:lnTo>
                <a:cubicBezTo>
                  <a:pt x="519285" y="355274"/>
                  <a:pt x="545775" y="322312"/>
                  <a:pt x="582965" y="314248"/>
                </a:cubicBezTo>
                <a:cubicBezTo>
                  <a:pt x="778638" y="273525"/>
                  <a:pt x="980601" y="273525"/>
                  <a:pt x="1176274" y="314248"/>
                </a:cubicBezTo>
                <a:cubicBezTo>
                  <a:pt x="1213444" y="322332"/>
                  <a:pt x="1239909" y="355289"/>
                  <a:pt x="1239778" y="393326"/>
                </a:cubicBezTo>
                <a:lnTo>
                  <a:pt x="1239778" y="551481"/>
                </a:lnTo>
                <a:cubicBezTo>
                  <a:pt x="1239859" y="602818"/>
                  <a:pt x="1281429" y="644429"/>
                  <a:pt x="1332766" y="644570"/>
                </a:cubicBezTo>
                <a:lnTo>
                  <a:pt x="1665809" y="644570"/>
                </a:lnTo>
                <a:cubicBezTo>
                  <a:pt x="1717248" y="644539"/>
                  <a:pt x="1758944" y="602869"/>
                  <a:pt x="1758999" y="551431"/>
                </a:cubicBezTo>
                <a:lnTo>
                  <a:pt x="1758999" y="376643"/>
                </a:lnTo>
                <a:cubicBezTo>
                  <a:pt x="1759049" y="375907"/>
                  <a:pt x="1759049" y="375162"/>
                  <a:pt x="1758999" y="374426"/>
                </a:cubicBezTo>
                <a:cubicBezTo>
                  <a:pt x="1759135" y="372006"/>
                  <a:pt x="1759201" y="369653"/>
                  <a:pt x="1759201" y="367370"/>
                </a:cubicBezTo>
                <a:close/>
                <a:moveTo>
                  <a:pt x="426272" y="614330"/>
                </a:moveTo>
                <a:lnTo>
                  <a:pt x="93178" y="614330"/>
                </a:lnTo>
                <a:cubicBezTo>
                  <a:pt x="58463" y="614274"/>
                  <a:pt x="30334" y="586146"/>
                  <a:pt x="30279" y="551431"/>
                </a:cubicBezTo>
                <a:lnTo>
                  <a:pt x="30279" y="488330"/>
                </a:lnTo>
                <a:lnTo>
                  <a:pt x="489171" y="488330"/>
                </a:lnTo>
                <a:lnTo>
                  <a:pt x="489171" y="551582"/>
                </a:lnTo>
                <a:cubicBezTo>
                  <a:pt x="489030" y="586237"/>
                  <a:pt x="460927" y="614274"/>
                  <a:pt x="426272" y="614330"/>
                </a:cubicBezTo>
                <a:close/>
                <a:moveTo>
                  <a:pt x="1666112" y="614330"/>
                </a:moveTo>
                <a:lnTo>
                  <a:pt x="1332766" y="614330"/>
                </a:lnTo>
                <a:cubicBezTo>
                  <a:pt x="1298031" y="614299"/>
                  <a:pt x="1269872" y="586166"/>
                  <a:pt x="1269817" y="551431"/>
                </a:cubicBezTo>
                <a:lnTo>
                  <a:pt x="1269817" y="488330"/>
                </a:lnTo>
                <a:lnTo>
                  <a:pt x="1728759" y="488330"/>
                </a:lnTo>
                <a:lnTo>
                  <a:pt x="1728759" y="551582"/>
                </a:lnTo>
                <a:cubicBezTo>
                  <a:pt x="1728623" y="586181"/>
                  <a:pt x="1700611" y="614194"/>
                  <a:pt x="1666011" y="614330"/>
                </a:cubicBezTo>
                <a:close/>
                <a:moveTo>
                  <a:pt x="244832" y="985929"/>
                </a:moveTo>
                <a:lnTo>
                  <a:pt x="244832" y="771527"/>
                </a:lnTo>
                <a:cubicBezTo>
                  <a:pt x="244832" y="763176"/>
                  <a:pt x="238063" y="756407"/>
                  <a:pt x="229712" y="756407"/>
                </a:cubicBezTo>
                <a:lnTo>
                  <a:pt x="15159" y="756407"/>
                </a:lnTo>
                <a:cubicBezTo>
                  <a:pt x="6808" y="756407"/>
                  <a:pt x="39" y="763176"/>
                  <a:pt x="39" y="771527"/>
                </a:cubicBezTo>
                <a:lnTo>
                  <a:pt x="39" y="985979"/>
                </a:lnTo>
                <a:cubicBezTo>
                  <a:pt x="39" y="994331"/>
                  <a:pt x="6808" y="1001099"/>
                  <a:pt x="15159" y="1001099"/>
                </a:cubicBezTo>
                <a:lnTo>
                  <a:pt x="229611" y="1001099"/>
                </a:lnTo>
                <a:cubicBezTo>
                  <a:pt x="237962" y="1001099"/>
                  <a:pt x="244731" y="994331"/>
                  <a:pt x="244731" y="985979"/>
                </a:cubicBezTo>
                <a:close/>
                <a:moveTo>
                  <a:pt x="214592" y="970809"/>
                </a:moveTo>
                <a:lnTo>
                  <a:pt x="30279" y="970809"/>
                </a:lnTo>
                <a:lnTo>
                  <a:pt x="30279" y="786647"/>
                </a:lnTo>
                <a:lnTo>
                  <a:pt x="214491" y="786647"/>
                </a:lnTo>
                <a:close/>
                <a:moveTo>
                  <a:pt x="1744181" y="756357"/>
                </a:moveTo>
                <a:lnTo>
                  <a:pt x="1529578" y="756357"/>
                </a:lnTo>
                <a:cubicBezTo>
                  <a:pt x="1521227" y="756357"/>
                  <a:pt x="1514458" y="763126"/>
                  <a:pt x="1514458" y="771477"/>
                </a:cubicBezTo>
                <a:lnTo>
                  <a:pt x="1514458" y="985929"/>
                </a:lnTo>
                <a:cubicBezTo>
                  <a:pt x="1514458" y="994280"/>
                  <a:pt x="1521227" y="1001049"/>
                  <a:pt x="1529578" y="1001049"/>
                </a:cubicBezTo>
                <a:lnTo>
                  <a:pt x="1744081" y="1001049"/>
                </a:lnTo>
                <a:cubicBezTo>
                  <a:pt x="1752432" y="1001049"/>
                  <a:pt x="1759201" y="994280"/>
                  <a:pt x="1759201" y="985929"/>
                </a:cubicBezTo>
                <a:lnTo>
                  <a:pt x="1759201" y="771527"/>
                </a:lnTo>
                <a:cubicBezTo>
                  <a:pt x="1759201" y="763176"/>
                  <a:pt x="1752432" y="756407"/>
                  <a:pt x="1744081" y="756407"/>
                </a:cubicBezTo>
                <a:close/>
                <a:moveTo>
                  <a:pt x="1729061" y="970809"/>
                </a:moveTo>
                <a:lnTo>
                  <a:pt x="1544698" y="970809"/>
                </a:lnTo>
                <a:lnTo>
                  <a:pt x="1544698" y="786647"/>
                </a:lnTo>
                <a:lnTo>
                  <a:pt x="1728961" y="786647"/>
                </a:lnTo>
                <a:close/>
                <a:moveTo>
                  <a:pt x="1365577" y="1001049"/>
                </a:moveTo>
                <a:cubicBezTo>
                  <a:pt x="1373928" y="1001049"/>
                  <a:pt x="1380697" y="994280"/>
                  <a:pt x="1380697" y="985929"/>
                </a:cubicBezTo>
                <a:lnTo>
                  <a:pt x="1380697" y="771527"/>
                </a:lnTo>
                <a:cubicBezTo>
                  <a:pt x="1380697" y="763176"/>
                  <a:pt x="1373928" y="756407"/>
                  <a:pt x="1365577" y="756407"/>
                </a:cubicBezTo>
                <a:lnTo>
                  <a:pt x="1150973" y="756407"/>
                </a:lnTo>
                <a:cubicBezTo>
                  <a:pt x="1142622" y="756407"/>
                  <a:pt x="1135853" y="763176"/>
                  <a:pt x="1135853" y="771527"/>
                </a:cubicBezTo>
                <a:lnTo>
                  <a:pt x="1135853" y="985979"/>
                </a:lnTo>
                <a:cubicBezTo>
                  <a:pt x="1135853" y="994331"/>
                  <a:pt x="1142622" y="1001099"/>
                  <a:pt x="1150973" y="1001099"/>
                </a:cubicBezTo>
                <a:close/>
                <a:moveTo>
                  <a:pt x="1166194" y="786597"/>
                </a:moveTo>
                <a:lnTo>
                  <a:pt x="1350457" y="786597"/>
                </a:lnTo>
                <a:lnTo>
                  <a:pt x="1350457" y="970809"/>
                </a:lnTo>
                <a:lnTo>
                  <a:pt x="1166093" y="970809"/>
                </a:lnTo>
                <a:close/>
                <a:moveTo>
                  <a:pt x="608266" y="1001099"/>
                </a:moveTo>
                <a:cubicBezTo>
                  <a:pt x="616617" y="1001099"/>
                  <a:pt x="623386" y="994331"/>
                  <a:pt x="623386" y="985979"/>
                </a:cubicBezTo>
                <a:lnTo>
                  <a:pt x="623386" y="771527"/>
                </a:lnTo>
                <a:cubicBezTo>
                  <a:pt x="623386" y="763176"/>
                  <a:pt x="616617" y="756407"/>
                  <a:pt x="608266" y="756407"/>
                </a:cubicBezTo>
                <a:lnTo>
                  <a:pt x="393764" y="756407"/>
                </a:lnTo>
                <a:cubicBezTo>
                  <a:pt x="385412" y="756407"/>
                  <a:pt x="378644" y="763176"/>
                  <a:pt x="378644" y="771527"/>
                </a:cubicBezTo>
                <a:lnTo>
                  <a:pt x="378644" y="985979"/>
                </a:lnTo>
                <a:cubicBezTo>
                  <a:pt x="378644" y="994331"/>
                  <a:pt x="385412" y="1001099"/>
                  <a:pt x="393764" y="1001099"/>
                </a:cubicBezTo>
                <a:close/>
                <a:moveTo>
                  <a:pt x="408884" y="786647"/>
                </a:moveTo>
                <a:lnTo>
                  <a:pt x="593146" y="786647"/>
                </a:lnTo>
                <a:lnTo>
                  <a:pt x="593146" y="970859"/>
                </a:lnTo>
                <a:lnTo>
                  <a:pt x="408884" y="970859"/>
                </a:lnTo>
                <a:close/>
                <a:moveTo>
                  <a:pt x="986871" y="1001099"/>
                </a:moveTo>
                <a:cubicBezTo>
                  <a:pt x="995222" y="1001099"/>
                  <a:pt x="1001991" y="994331"/>
                  <a:pt x="1001991" y="985979"/>
                </a:cubicBezTo>
                <a:lnTo>
                  <a:pt x="1001991" y="771527"/>
                </a:lnTo>
                <a:cubicBezTo>
                  <a:pt x="1001991" y="763176"/>
                  <a:pt x="995222" y="756407"/>
                  <a:pt x="986871" y="756407"/>
                </a:cubicBezTo>
                <a:lnTo>
                  <a:pt x="772369" y="756407"/>
                </a:lnTo>
                <a:cubicBezTo>
                  <a:pt x="764017" y="756407"/>
                  <a:pt x="757249" y="763176"/>
                  <a:pt x="757249" y="771527"/>
                </a:cubicBezTo>
                <a:lnTo>
                  <a:pt x="757249" y="985979"/>
                </a:lnTo>
                <a:cubicBezTo>
                  <a:pt x="757249" y="994331"/>
                  <a:pt x="764017" y="1001099"/>
                  <a:pt x="772369" y="1001099"/>
                </a:cubicBezTo>
                <a:close/>
                <a:moveTo>
                  <a:pt x="787489" y="786647"/>
                </a:moveTo>
                <a:lnTo>
                  <a:pt x="971751" y="786647"/>
                </a:lnTo>
                <a:lnTo>
                  <a:pt x="971751" y="970859"/>
                </a:lnTo>
                <a:lnTo>
                  <a:pt x="787489" y="970859"/>
                </a:lnTo>
                <a:close/>
                <a:moveTo>
                  <a:pt x="1554778" y="1064603"/>
                </a:moveTo>
                <a:lnTo>
                  <a:pt x="1340276" y="1064603"/>
                </a:lnTo>
                <a:cubicBezTo>
                  <a:pt x="1331925" y="1064603"/>
                  <a:pt x="1325156" y="1071372"/>
                  <a:pt x="1325156" y="1079723"/>
                </a:cubicBezTo>
                <a:lnTo>
                  <a:pt x="1325156" y="1294175"/>
                </a:lnTo>
                <a:cubicBezTo>
                  <a:pt x="1325156" y="1302527"/>
                  <a:pt x="1331925" y="1309295"/>
                  <a:pt x="1340276" y="1309295"/>
                </a:cubicBezTo>
                <a:lnTo>
                  <a:pt x="1554778" y="1309295"/>
                </a:lnTo>
                <a:cubicBezTo>
                  <a:pt x="1563129" y="1309295"/>
                  <a:pt x="1569898" y="1302527"/>
                  <a:pt x="1569898" y="1294175"/>
                </a:cubicBezTo>
                <a:lnTo>
                  <a:pt x="1569898" y="1079723"/>
                </a:lnTo>
                <a:cubicBezTo>
                  <a:pt x="1569898" y="1071372"/>
                  <a:pt x="1563129" y="1064603"/>
                  <a:pt x="1554778" y="1064603"/>
                </a:cubicBezTo>
                <a:close/>
                <a:moveTo>
                  <a:pt x="1539658" y="1279055"/>
                </a:moveTo>
                <a:lnTo>
                  <a:pt x="1355396" y="1279055"/>
                </a:lnTo>
                <a:lnTo>
                  <a:pt x="1355396" y="1094843"/>
                </a:lnTo>
                <a:lnTo>
                  <a:pt x="1539658" y="1094843"/>
                </a:lnTo>
                <a:close/>
                <a:moveTo>
                  <a:pt x="1176173" y="1064603"/>
                </a:moveTo>
                <a:lnTo>
                  <a:pt x="961671" y="1064603"/>
                </a:lnTo>
                <a:cubicBezTo>
                  <a:pt x="953320" y="1064603"/>
                  <a:pt x="946551" y="1071372"/>
                  <a:pt x="946551" y="1079723"/>
                </a:cubicBezTo>
                <a:lnTo>
                  <a:pt x="946551" y="1294175"/>
                </a:lnTo>
                <a:cubicBezTo>
                  <a:pt x="946551" y="1302527"/>
                  <a:pt x="953320" y="1309295"/>
                  <a:pt x="961671" y="1309295"/>
                </a:cubicBezTo>
                <a:lnTo>
                  <a:pt x="1176173" y="1309295"/>
                </a:lnTo>
                <a:cubicBezTo>
                  <a:pt x="1184525" y="1309295"/>
                  <a:pt x="1191293" y="1302527"/>
                  <a:pt x="1191293" y="1294175"/>
                </a:cubicBezTo>
                <a:lnTo>
                  <a:pt x="1191293" y="1079723"/>
                </a:lnTo>
                <a:cubicBezTo>
                  <a:pt x="1191293" y="1071372"/>
                  <a:pt x="1184525" y="1064603"/>
                  <a:pt x="1176173" y="1064603"/>
                </a:cubicBezTo>
                <a:close/>
                <a:moveTo>
                  <a:pt x="1161053" y="1279055"/>
                </a:moveTo>
                <a:lnTo>
                  <a:pt x="976791" y="1279055"/>
                </a:lnTo>
                <a:lnTo>
                  <a:pt x="976791" y="1094843"/>
                </a:lnTo>
                <a:lnTo>
                  <a:pt x="1161053" y="1094843"/>
                </a:lnTo>
                <a:close/>
                <a:moveTo>
                  <a:pt x="418913" y="1064603"/>
                </a:moveTo>
                <a:lnTo>
                  <a:pt x="204461" y="1064603"/>
                </a:lnTo>
                <a:cubicBezTo>
                  <a:pt x="196110" y="1064603"/>
                  <a:pt x="189341" y="1071372"/>
                  <a:pt x="189341" y="1079723"/>
                </a:cubicBezTo>
                <a:lnTo>
                  <a:pt x="189341" y="1294175"/>
                </a:lnTo>
                <a:cubicBezTo>
                  <a:pt x="189341" y="1302527"/>
                  <a:pt x="196110" y="1309295"/>
                  <a:pt x="204461" y="1309295"/>
                </a:cubicBezTo>
                <a:lnTo>
                  <a:pt x="418913" y="1309295"/>
                </a:lnTo>
                <a:cubicBezTo>
                  <a:pt x="427265" y="1309295"/>
                  <a:pt x="434033" y="1302527"/>
                  <a:pt x="434033" y="1294175"/>
                </a:cubicBezTo>
                <a:lnTo>
                  <a:pt x="434033" y="1079723"/>
                </a:lnTo>
                <a:cubicBezTo>
                  <a:pt x="434033" y="1071372"/>
                  <a:pt x="427265" y="1064603"/>
                  <a:pt x="418913" y="1064603"/>
                </a:cubicBezTo>
                <a:close/>
                <a:moveTo>
                  <a:pt x="403793" y="1279055"/>
                </a:moveTo>
                <a:lnTo>
                  <a:pt x="219581" y="1279055"/>
                </a:lnTo>
                <a:lnTo>
                  <a:pt x="219581" y="1094843"/>
                </a:lnTo>
                <a:lnTo>
                  <a:pt x="403793" y="1094843"/>
                </a:lnTo>
                <a:close/>
                <a:moveTo>
                  <a:pt x="797569" y="1064603"/>
                </a:moveTo>
                <a:lnTo>
                  <a:pt x="583066" y="1064603"/>
                </a:lnTo>
                <a:cubicBezTo>
                  <a:pt x="574715" y="1064603"/>
                  <a:pt x="567946" y="1071372"/>
                  <a:pt x="567946" y="1079723"/>
                </a:cubicBezTo>
                <a:lnTo>
                  <a:pt x="567946" y="1294175"/>
                </a:lnTo>
                <a:cubicBezTo>
                  <a:pt x="567946" y="1302527"/>
                  <a:pt x="574715" y="1309295"/>
                  <a:pt x="583066" y="1309295"/>
                </a:cubicBezTo>
                <a:lnTo>
                  <a:pt x="797569" y="1309295"/>
                </a:lnTo>
                <a:cubicBezTo>
                  <a:pt x="805920" y="1309295"/>
                  <a:pt x="812689" y="1302527"/>
                  <a:pt x="812689" y="1294175"/>
                </a:cubicBezTo>
                <a:lnTo>
                  <a:pt x="812689" y="1079723"/>
                </a:lnTo>
                <a:cubicBezTo>
                  <a:pt x="812689" y="1071372"/>
                  <a:pt x="805920" y="1064603"/>
                  <a:pt x="797569" y="1064603"/>
                </a:cubicBezTo>
                <a:close/>
                <a:moveTo>
                  <a:pt x="782449" y="1279055"/>
                </a:moveTo>
                <a:lnTo>
                  <a:pt x="598186" y="1279055"/>
                </a:lnTo>
                <a:lnTo>
                  <a:pt x="598186" y="1094843"/>
                </a:lnTo>
                <a:lnTo>
                  <a:pt x="782449" y="1094843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2670" tIns="26334" rIns="52670" bIns="26334" rtlCol="0" anchor="ctr"/>
          <a:lstStyle/>
          <a:p>
            <a:endParaRPr lang="de-DE" dirty="0"/>
          </a:p>
        </p:txBody>
      </p:sp>
      <p:sp>
        <p:nvSpPr>
          <p:cNvPr id="32" name="Graphic 1">
            <a:extLst>
              <a:ext uri="{FF2B5EF4-FFF2-40B4-BE49-F238E27FC236}">
                <a16:creationId xmlns:a16="http://schemas.microsoft.com/office/drawing/2014/main" id="{C77ECA8B-BD96-4E4E-925B-DFCD69F7EEC0}"/>
              </a:ext>
            </a:extLst>
          </p:cNvPr>
          <p:cNvSpPr>
            <a:spLocks noChangeAspect="1"/>
          </p:cNvSpPr>
          <p:nvPr/>
        </p:nvSpPr>
        <p:spPr>
          <a:xfrm>
            <a:off x="3341882" y="2128186"/>
            <a:ext cx="643518" cy="648000"/>
          </a:xfrm>
          <a:custGeom>
            <a:avLst/>
            <a:gdLst>
              <a:gd name="connsiteX0" fmla="*/ 1577570 w 1596919"/>
              <a:gd name="connsiteY0" fmla="*/ 576486 h 1608022"/>
              <a:gd name="connsiteX1" fmla="*/ 1486850 w 1596919"/>
              <a:gd name="connsiteY1" fmla="*/ 264510 h 1608022"/>
              <a:gd name="connsiteX2" fmla="*/ 1344143 w 1596919"/>
              <a:gd name="connsiteY2" fmla="*/ 186112 h 1608022"/>
              <a:gd name="connsiteX3" fmla="*/ 1265746 w 1596919"/>
              <a:gd name="connsiteY3" fmla="*/ 328820 h 1608022"/>
              <a:gd name="connsiteX4" fmla="*/ 1316146 w 1596919"/>
              <a:gd name="connsiteY4" fmla="*/ 500835 h 1608022"/>
              <a:gd name="connsiteX5" fmla="*/ 849946 w 1596919"/>
              <a:gd name="connsiteY5" fmla="*/ 34585 h 1608022"/>
              <a:gd name="connsiteX6" fmla="*/ 688666 w 1596919"/>
              <a:gd name="connsiteY6" fmla="*/ 29998 h 1608022"/>
              <a:gd name="connsiteX7" fmla="*/ 651974 w 1596919"/>
              <a:gd name="connsiteY7" fmla="*/ 112251 h 1608022"/>
              <a:gd name="connsiteX8" fmla="*/ 651974 w 1596919"/>
              <a:gd name="connsiteY8" fmla="*/ 119358 h 1608022"/>
              <a:gd name="connsiteX9" fmla="*/ 633074 w 1596919"/>
              <a:gd name="connsiteY9" fmla="*/ 100458 h 1608022"/>
              <a:gd name="connsiteX10" fmla="*/ 470257 w 1596919"/>
              <a:gd name="connsiteY10" fmla="*/ 100483 h 1608022"/>
              <a:gd name="connsiteX11" fmla="*/ 470282 w 1596919"/>
              <a:gd name="connsiteY11" fmla="*/ 263300 h 1608022"/>
              <a:gd name="connsiteX12" fmla="*/ 489182 w 1596919"/>
              <a:gd name="connsiteY12" fmla="*/ 282200 h 1608022"/>
              <a:gd name="connsiteX13" fmla="*/ 484142 w 1596919"/>
              <a:gd name="connsiteY13" fmla="*/ 282200 h 1608022"/>
              <a:gd name="connsiteX14" fmla="*/ 369054 w 1596919"/>
              <a:gd name="connsiteY14" fmla="*/ 397440 h 1608022"/>
              <a:gd name="connsiteX15" fmla="*/ 402746 w 1596919"/>
              <a:gd name="connsiteY15" fmla="*/ 478760 h 1608022"/>
              <a:gd name="connsiteX16" fmla="*/ 467863 w 1596919"/>
              <a:gd name="connsiteY16" fmla="*/ 543927 h 1608022"/>
              <a:gd name="connsiteX17" fmla="*/ 462823 w 1596919"/>
              <a:gd name="connsiteY17" fmla="*/ 543927 h 1608022"/>
              <a:gd name="connsiteX18" fmla="*/ 347664 w 1596919"/>
              <a:gd name="connsiteY18" fmla="*/ 658996 h 1608022"/>
              <a:gd name="connsiteX19" fmla="*/ 381427 w 1596919"/>
              <a:gd name="connsiteY19" fmla="*/ 740487 h 1608022"/>
              <a:gd name="connsiteX20" fmla="*/ 402797 w 1596919"/>
              <a:gd name="connsiteY20" fmla="*/ 719118 h 1608022"/>
              <a:gd name="connsiteX21" fmla="*/ 402797 w 1596919"/>
              <a:gd name="connsiteY21" fmla="*/ 599065 h 1608022"/>
              <a:gd name="connsiteX22" fmla="*/ 522850 w 1596919"/>
              <a:gd name="connsiteY22" fmla="*/ 599065 h 1608022"/>
              <a:gd name="connsiteX23" fmla="*/ 604850 w 1596919"/>
              <a:gd name="connsiteY23" fmla="*/ 681066 h 1608022"/>
              <a:gd name="connsiteX24" fmla="*/ 626220 w 1596919"/>
              <a:gd name="connsiteY24" fmla="*/ 659696 h 1608022"/>
              <a:gd name="connsiteX25" fmla="*/ 544219 w 1596919"/>
              <a:gd name="connsiteY25" fmla="*/ 577695 h 1608022"/>
              <a:gd name="connsiteX26" fmla="*/ 424116 w 1596919"/>
              <a:gd name="connsiteY26" fmla="*/ 457542 h 1608022"/>
              <a:gd name="connsiteX27" fmla="*/ 423839 w 1596919"/>
              <a:gd name="connsiteY27" fmla="*/ 337464 h 1608022"/>
              <a:gd name="connsiteX28" fmla="*/ 543917 w 1596919"/>
              <a:gd name="connsiteY28" fmla="*/ 337186 h 1608022"/>
              <a:gd name="connsiteX29" fmla="*/ 707717 w 1596919"/>
              <a:gd name="connsiteY29" fmla="*/ 500835 h 1608022"/>
              <a:gd name="connsiteX30" fmla="*/ 689910 w 1596919"/>
              <a:gd name="connsiteY30" fmla="*/ 662942 h 1608022"/>
              <a:gd name="connsiteX31" fmla="*/ 724147 w 1596919"/>
              <a:gd name="connsiteY31" fmla="*/ 691750 h 1608022"/>
              <a:gd name="connsiteX32" fmla="*/ 881496 w 1596919"/>
              <a:gd name="connsiteY32" fmla="*/ 777682 h 1608022"/>
              <a:gd name="connsiteX33" fmla="*/ 222012 w 1596919"/>
              <a:gd name="connsiteY33" fmla="*/ 777682 h 1608022"/>
              <a:gd name="connsiteX34" fmla="*/ 104580 w 1596919"/>
              <a:gd name="connsiteY34" fmla="*/ 888562 h 1608022"/>
              <a:gd name="connsiteX35" fmla="*/ 136786 w 1596919"/>
              <a:gd name="connsiteY35" fmla="*/ 972680 h 1608022"/>
              <a:gd name="connsiteX36" fmla="*/ 141826 w 1596919"/>
              <a:gd name="connsiteY36" fmla="*/ 977720 h 1608022"/>
              <a:gd name="connsiteX37" fmla="*/ 115114 w 1596919"/>
              <a:gd name="connsiteY37" fmla="*/ 977720 h 1608022"/>
              <a:gd name="connsiteX38" fmla="*/ 0 w 1596919"/>
              <a:gd name="connsiteY38" fmla="*/ 1092834 h 1608022"/>
              <a:gd name="connsiteX39" fmla="*/ 115114 w 1596919"/>
              <a:gd name="connsiteY39" fmla="*/ 1207947 h 1608022"/>
              <a:gd name="connsiteX40" fmla="*/ 141926 w 1596919"/>
              <a:gd name="connsiteY40" fmla="*/ 1207947 h 1608022"/>
              <a:gd name="connsiteX41" fmla="*/ 134533 w 1596919"/>
              <a:gd name="connsiteY41" fmla="*/ 1370502 h 1608022"/>
              <a:gd name="connsiteX42" fmla="*/ 219643 w 1596919"/>
              <a:gd name="connsiteY42" fmla="*/ 1407985 h 1608022"/>
              <a:gd name="connsiteX43" fmla="*/ 311825 w 1596919"/>
              <a:gd name="connsiteY43" fmla="*/ 1407985 h 1608022"/>
              <a:gd name="connsiteX44" fmla="*/ 304431 w 1596919"/>
              <a:gd name="connsiteY44" fmla="*/ 1570540 h 1608022"/>
              <a:gd name="connsiteX45" fmla="*/ 389542 w 1596919"/>
              <a:gd name="connsiteY45" fmla="*/ 1608022 h 1608022"/>
              <a:gd name="connsiteX46" fmla="*/ 887040 w 1596919"/>
              <a:gd name="connsiteY46" fmla="*/ 1608022 h 1608022"/>
              <a:gd name="connsiteX47" fmla="*/ 1370880 w 1596919"/>
              <a:gd name="connsiteY47" fmla="*/ 1132801 h 1608022"/>
              <a:gd name="connsiteX48" fmla="*/ 1417752 w 1596919"/>
              <a:gd name="connsiteY48" fmla="*/ 1091523 h 1608022"/>
              <a:gd name="connsiteX49" fmla="*/ 1455854 w 1596919"/>
              <a:gd name="connsiteY49" fmla="*/ 1053371 h 1608022"/>
              <a:gd name="connsiteX50" fmla="*/ 1577570 w 1596919"/>
              <a:gd name="connsiteY50" fmla="*/ 576486 h 1608022"/>
              <a:gd name="connsiteX51" fmla="*/ 1207937 w 1596919"/>
              <a:gd name="connsiteY51" fmla="*/ 1444726 h 1608022"/>
              <a:gd name="connsiteX52" fmla="*/ 887040 w 1596919"/>
              <a:gd name="connsiteY52" fmla="*/ 1577782 h 1608022"/>
              <a:gd name="connsiteX53" fmla="*/ 389542 w 1596919"/>
              <a:gd name="connsiteY53" fmla="*/ 1577782 h 1608022"/>
              <a:gd name="connsiteX54" fmla="*/ 302576 w 1596919"/>
              <a:gd name="connsiteY54" fmla="*/ 1494950 h 1608022"/>
              <a:gd name="connsiteX55" fmla="*/ 385404 w 1596919"/>
              <a:gd name="connsiteY55" fmla="*/ 1407985 h 1608022"/>
              <a:gd name="connsiteX56" fmla="*/ 389542 w 1596919"/>
              <a:gd name="connsiteY56" fmla="*/ 1407985 h 1608022"/>
              <a:gd name="connsiteX57" fmla="*/ 505462 w 1596919"/>
              <a:gd name="connsiteY57" fmla="*/ 1407985 h 1608022"/>
              <a:gd name="connsiteX58" fmla="*/ 505462 w 1596919"/>
              <a:gd name="connsiteY58" fmla="*/ 1377745 h 1608022"/>
              <a:gd name="connsiteX59" fmla="*/ 219643 w 1596919"/>
              <a:gd name="connsiteY59" fmla="*/ 1377745 h 1608022"/>
              <a:gd name="connsiteX60" fmla="*/ 132678 w 1596919"/>
              <a:gd name="connsiteY60" fmla="*/ 1294912 h 1608022"/>
              <a:gd name="connsiteX61" fmla="*/ 215505 w 1596919"/>
              <a:gd name="connsiteY61" fmla="*/ 1207947 h 1608022"/>
              <a:gd name="connsiteX62" fmla="*/ 219643 w 1596919"/>
              <a:gd name="connsiteY62" fmla="*/ 1207947 h 1608022"/>
              <a:gd name="connsiteX63" fmla="*/ 505512 w 1596919"/>
              <a:gd name="connsiteY63" fmla="*/ 1207947 h 1608022"/>
              <a:gd name="connsiteX64" fmla="*/ 505512 w 1596919"/>
              <a:gd name="connsiteY64" fmla="*/ 1177707 h 1608022"/>
              <a:gd name="connsiteX65" fmla="*/ 115114 w 1596919"/>
              <a:gd name="connsiteY65" fmla="*/ 1177707 h 1608022"/>
              <a:gd name="connsiteX66" fmla="*/ 30240 w 1596919"/>
              <a:gd name="connsiteY66" fmla="*/ 1092834 h 1608022"/>
              <a:gd name="connsiteX67" fmla="*/ 115114 w 1596919"/>
              <a:gd name="connsiteY67" fmla="*/ 1007960 h 1608022"/>
              <a:gd name="connsiteX68" fmla="*/ 505512 w 1596919"/>
              <a:gd name="connsiteY68" fmla="*/ 1007960 h 1608022"/>
              <a:gd name="connsiteX69" fmla="*/ 505512 w 1596919"/>
              <a:gd name="connsiteY69" fmla="*/ 977720 h 1608022"/>
              <a:gd name="connsiteX70" fmla="*/ 219643 w 1596919"/>
              <a:gd name="connsiteY70" fmla="*/ 977720 h 1608022"/>
              <a:gd name="connsiteX71" fmla="*/ 134709 w 1596919"/>
              <a:gd name="connsiteY71" fmla="*/ 892705 h 1608022"/>
              <a:gd name="connsiteX72" fmla="*/ 134770 w 1596919"/>
              <a:gd name="connsiteY72" fmla="*/ 889570 h 1608022"/>
              <a:gd name="connsiteX73" fmla="*/ 222012 w 1596919"/>
              <a:gd name="connsiteY73" fmla="*/ 807822 h 1608022"/>
              <a:gd name="connsiteX74" fmla="*/ 940565 w 1596919"/>
              <a:gd name="connsiteY74" fmla="*/ 807822 h 1608022"/>
              <a:gd name="connsiteX75" fmla="*/ 955760 w 1596919"/>
              <a:gd name="connsiteY75" fmla="*/ 792777 h 1608022"/>
              <a:gd name="connsiteX76" fmla="*/ 947822 w 1596919"/>
              <a:gd name="connsiteY76" fmla="*/ 779396 h 1608022"/>
              <a:gd name="connsiteX77" fmla="*/ 738562 w 1596919"/>
              <a:gd name="connsiteY77" fmla="*/ 665089 h 1608022"/>
              <a:gd name="connsiteX78" fmla="*/ 711189 w 1596919"/>
              <a:gd name="connsiteY78" fmla="*/ 548221 h 1608022"/>
              <a:gd name="connsiteX79" fmla="*/ 820361 w 1596919"/>
              <a:gd name="connsiteY79" fmla="*/ 516610 h 1608022"/>
              <a:gd name="connsiteX80" fmla="*/ 1105222 w 1596919"/>
              <a:gd name="connsiteY80" fmla="*/ 672850 h 1608022"/>
              <a:gd name="connsiteX81" fmla="*/ 1340489 w 1596919"/>
              <a:gd name="connsiteY81" fmla="*/ 1069801 h 1608022"/>
              <a:gd name="connsiteX82" fmla="*/ 1340489 w 1596919"/>
              <a:gd name="connsiteY82" fmla="*/ 1123679 h 1608022"/>
              <a:gd name="connsiteX83" fmla="*/ 1207937 w 1596919"/>
              <a:gd name="connsiteY83" fmla="*/ 1444726 h 1608022"/>
              <a:gd name="connsiteX84" fmla="*/ 1434233 w 1596919"/>
              <a:gd name="connsiteY84" fmla="*/ 1032001 h 1608022"/>
              <a:gd name="connsiteX85" fmla="*/ 1396130 w 1596919"/>
              <a:gd name="connsiteY85" fmla="*/ 1070154 h 1608022"/>
              <a:gd name="connsiteX86" fmla="*/ 1370930 w 1596919"/>
              <a:gd name="connsiteY86" fmla="*/ 1093741 h 1608022"/>
              <a:gd name="connsiteX87" fmla="*/ 1370930 w 1596919"/>
              <a:gd name="connsiteY87" fmla="*/ 1069700 h 1608022"/>
              <a:gd name="connsiteX88" fmla="*/ 1119938 w 1596919"/>
              <a:gd name="connsiteY88" fmla="*/ 646340 h 1608022"/>
              <a:gd name="connsiteX89" fmla="*/ 835128 w 1596919"/>
              <a:gd name="connsiteY89" fmla="*/ 490100 h 1608022"/>
              <a:gd name="connsiteX90" fmla="*/ 747533 w 1596919"/>
              <a:gd name="connsiteY90" fmla="*/ 480423 h 1608022"/>
              <a:gd name="connsiteX91" fmla="*/ 734630 w 1596919"/>
              <a:gd name="connsiteY91" fmla="*/ 485060 h 1608022"/>
              <a:gd name="connsiteX92" fmla="*/ 565488 w 1596919"/>
              <a:gd name="connsiteY92" fmla="*/ 315968 h 1608022"/>
              <a:gd name="connsiteX93" fmla="*/ 491602 w 1596919"/>
              <a:gd name="connsiteY93" fmla="*/ 242031 h 1608022"/>
              <a:gd name="connsiteX94" fmla="*/ 491602 w 1596919"/>
              <a:gd name="connsiteY94" fmla="*/ 121978 h 1608022"/>
              <a:gd name="connsiteX95" fmla="*/ 611654 w 1596919"/>
              <a:gd name="connsiteY95" fmla="*/ 121978 h 1608022"/>
              <a:gd name="connsiteX96" fmla="*/ 685541 w 1596919"/>
              <a:gd name="connsiteY96" fmla="*/ 195865 h 1608022"/>
              <a:gd name="connsiteX97" fmla="*/ 887695 w 1596919"/>
              <a:gd name="connsiteY97" fmla="*/ 398019 h 1608022"/>
              <a:gd name="connsiteX98" fmla="*/ 909065 w 1596919"/>
              <a:gd name="connsiteY98" fmla="*/ 376650 h 1608022"/>
              <a:gd name="connsiteX99" fmla="*/ 706961 w 1596919"/>
              <a:gd name="connsiteY99" fmla="*/ 174495 h 1608022"/>
              <a:gd name="connsiteX100" fmla="*/ 706981 w 1596919"/>
              <a:gd name="connsiteY100" fmla="*/ 54397 h 1608022"/>
              <a:gd name="connsiteX101" fmla="*/ 709178 w 1596919"/>
              <a:gd name="connsiteY101" fmla="*/ 52275 h 1608022"/>
              <a:gd name="connsiteX102" fmla="*/ 828677 w 1596919"/>
              <a:gd name="connsiteY102" fmla="*/ 56156 h 1608022"/>
              <a:gd name="connsiteX103" fmla="*/ 1336608 w 1596919"/>
              <a:gd name="connsiteY103" fmla="*/ 564087 h 1608022"/>
              <a:gd name="connsiteX104" fmla="*/ 1357993 w 1596919"/>
              <a:gd name="connsiteY104" fmla="*/ 564238 h 1608022"/>
              <a:gd name="connsiteX105" fmla="*/ 1361808 w 1596919"/>
              <a:gd name="connsiteY105" fmla="*/ 548967 h 1608022"/>
              <a:gd name="connsiteX106" fmla="*/ 1294625 w 1596919"/>
              <a:gd name="connsiteY106" fmla="*/ 320151 h 1608022"/>
              <a:gd name="connsiteX107" fmla="*/ 1352484 w 1596919"/>
              <a:gd name="connsiteY107" fmla="*/ 214966 h 1608022"/>
              <a:gd name="connsiteX108" fmla="*/ 1457669 w 1596919"/>
              <a:gd name="connsiteY108" fmla="*/ 272826 h 1608022"/>
              <a:gd name="connsiteX109" fmla="*/ 1548389 w 1596919"/>
              <a:gd name="connsiteY109" fmla="*/ 584802 h 1608022"/>
              <a:gd name="connsiteX110" fmla="*/ 1434233 w 1596919"/>
              <a:gd name="connsiteY110" fmla="*/ 1032001 h 1608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1596919" h="1608022">
                <a:moveTo>
                  <a:pt x="1577570" y="576486"/>
                </a:moveTo>
                <a:lnTo>
                  <a:pt x="1486850" y="264510"/>
                </a:lnTo>
                <a:cubicBezTo>
                  <a:pt x="1469090" y="203455"/>
                  <a:pt x="1405197" y="168352"/>
                  <a:pt x="1344143" y="186112"/>
                </a:cubicBezTo>
                <a:cubicBezTo>
                  <a:pt x="1283088" y="203873"/>
                  <a:pt x="1247985" y="267766"/>
                  <a:pt x="1265746" y="328820"/>
                </a:cubicBezTo>
                <a:lnTo>
                  <a:pt x="1316146" y="500835"/>
                </a:lnTo>
                <a:lnTo>
                  <a:pt x="849946" y="34585"/>
                </a:lnTo>
                <a:cubicBezTo>
                  <a:pt x="805644" y="-9666"/>
                  <a:pt x="733219" y="-11733"/>
                  <a:pt x="688666" y="29998"/>
                </a:cubicBezTo>
                <a:cubicBezTo>
                  <a:pt x="665678" y="51227"/>
                  <a:pt x="652413" y="80963"/>
                  <a:pt x="651974" y="112251"/>
                </a:cubicBezTo>
                <a:cubicBezTo>
                  <a:pt x="651974" y="114620"/>
                  <a:pt x="651974" y="116989"/>
                  <a:pt x="651974" y="119358"/>
                </a:cubicBezTo>
                <a:lnTo>
                  <a:pt x="633074" y="100458"/>
                </a:lnTo>
                <a:cubicBezTo>
                  <a:pt x="588108" y="55506"/>
                  <a:pt x="515209" y="55516"/>
                  <a:pt x="470257" y="100483"/>
                </a:cubicBezTo>
                <a:cubicBezTo>
                  <a:pt x="425305" y="145450"/>
                  <a:pt x="425316" y="218348"/>
                  <a:pt x="470282" y="263300"/>
                </a:cubicBezTo>
                <a:lnTo>
                  <a:pt x="489182" y="282200"/>
                </a:lnTo>
                <a:lnTo>
                  <a:pt x="484142" y="282200"/>
                </a:lnTo>
                <a:cubicBezTo>
                  <a:pt x="420538" y="282240"/>
                  <a:pt x="369014" y="333835"/>
                  <a:pt x="369054" y="397440"/>
                </a:cubicBezTo>
                <a:cubicBezTo>
                  <a:pt x="369074" y="427937"/>
                  <a:pt x="381190" y="457184"/>
                  <a:pt x="402746" y="478760"/>
                </a:cubicBezTo>
                <a:lnTo>
                  <a:pt x="467863" y="543927"/>
                </a:lnTo>
                <a:cubicBezTo>
                  <a:pt x="466200" y="543927"/>
                  <a:pt x="464537" y="543927"/>
                  <a:pt x="462823" y="543927"/>
                </a:cubicBezTo>
                <a:cubicBezTo>
                  <a:pt x="399249" y="543902"/>
                  <a:pt x="347689" y="595416"/>
                  <a:pt x="347664" y="658996"/>
                </a:cubicBezTo>
                <a:cubicBezTo>
                  <a:pt x="347649" y="689563"/>
                  <a:pt x="359796" y="718886"/>
                  <a:pt x="381427" y="740487"/>
                </a:cubicBezTo>
                <a:lnTo>
                  <a:pt x="402797" y="719118"/>
                </a:lnTo>
                <a:cubicBezTo>
                  <a:pt x="369644" y="685965"/>
                  <a:pt x="369644" y="632218"/>
                  <a:pt x="402797" y="599065"/>
                </a:cubicBezTo>
                <a:cubicBezTo>
                  <a:pt x="435950" y="565912"/>
                  <a:pt x="489697" y="565912"/>
                  <a:pt x="522850" y="599065"/>
                </a:cubicBezTo>
                <a:lnTo>
                  <a:pt x="604850" y="681066"/>
                </a:lnTo>
                <a:lnTo>
                  <a:pt x="626220" y="659696"/>
                </a:lnTo>
                <a:lnTo>
                  <a:pt x="544219" y="577695"/>
                </a:lnTo>
                <a:lnTo>
                  <a:pt x="424116" y="457542"/>
                </a:lnTo>
                <a:cubicBezTo>
                  <a:pt x="390882" y="424459"/>
                  <a:pt x="390756" y="370697"/>
                  <a:pt x="423839" y="337464"/>
                </a:cubicBezTo>
                <a:cubicBezTo>
                  <a:pt x="456921" y="304230"/>
                  <a:pt x="510683" y="304104"/>
                  <a:pt x="543917" y="337186"/>
                </a:cubicBezTo>
                <a:lnTo>
                  <a:pt x="707717" y="500835"/>
                </a:lnTo>
                <a:cubicBezTo>
                  <a:pt x="658038" y="540682"/>
                  <a:pt x="650064" y="613257"/>
                  <a:pt x="689910" y="662942"/>
                </a:cubicBezTo>
                <a:cubicBezTo>
                  <a:pt x="699335" y="674685"/>
                  <a:pt x="710963" y="684473"/>
                  <a:pt x="724147" y="691750"/>
                </a:cubicBezTo>
                <a:lnTo>
                  <a:pt x="881496" y="777682"/>
                </a:lnTo>
                <a:lnTo>
                  <a:pt x="222012" y="777682"/>
                </a:lnTo>
                <a:cubicBezTo>
                  <a:pt x="159415" y="777682"/>
                  <a:pt x="106747" y="827427"/>
                  <a:pt x="104580" y="888562"/>
                </a:cubicBezTo>
                <a:cubicBezTo>
                  <a:pt x="103360" y="919826"/>
                  <a:pt x="115003" y="950222"/>
                  <a:pt x="136786" y="972680"/>
                </a:cubicBezTo>
                <a:cubicBezTo>
                  <a:pt x="138398" y="974394"/>
                  <a:pt x="140112" y="976057"/>
                  <a:pt x="141826" y="977720"/>
                </a:cubicBezTo>
                <a:lnTo>
                  <a:pt x="115114" y="977720"/>
                </a:lnTo>
                <a:cubicBezTo>
                  <a:pt x="51539" y="977720"/>
                  <a:pt x="0" y="1029259"/>
                  <a:pt x="0" y="1092834"/>
                </a:cubicBezTo>
                <a:cubicBezTo>
                  <a:pt x="0" y="1156408"/>
                  <a:pt x="51539" y="1207947"/>
                  <a:pt x="115114" y="1207947"/>
                </a:cubicBezTo>
                <a:lnTo>
                  <a:pt x="141926" y="1207947"/>
                </a:lnTo>
                <a:cubicBezTo>
                  <a:pt x="94994" y="1250792"/>
                  <a:pt x="91688" y="1323575"/>
                  <a:pt x="134533" y="1370502"/>
                </a:cubicBezTo>
                <a:cubicBezTo>
                  <a:pt x="156366" y="1394417"/>
                  <a:pt x="187261" y="1408025"/>
                  <a:pt x="219643" y="1407985"/>
                </a:cubicBezTo>
                <a:lnTo>
                  <a:pt x="311825" y="1407985"/>
                </a:lnTo>
                <a:cubicBezTo>
                  <a:pt x="264892" y="1450830"/>
                  <a:pt x="261586" y="1523613"/>
                  <a:pt x="304431" y="1570540"/>
                </a:cubicBezTo>
                <a:cubicBezTo>
                  <a:pt x="326264" y="1594455"/>
                  <a:pt x="357160" y="1608063"/>
                  <a:pt x="389542" y="1608022"/>
                </a:cubicBezTo>
                <a:lnTo>
                  <a:pt x="887040" y="1608022"/>
                </a:lnTo>
                <a:cubicBezTo>
                  <a:pt x="1150929" y="1608063"/>
                  <a:pt x="1366178" y="1396645"/>
                  <a:pt x="1370880" y="1132801"/>
                </a:cubicBezTo>
                <a:cubicBezTo>
                  <a:pt x="1387376" y="1120065"/>
                  <a:pt x="1403030" y="1106275"/>
                  <a:pt x="1417752" y="1091523"/>
                </a:cubicBezTo>
                <a:lnTo>
                  <a:pt x="1455854" y="1053371"/>
                </a:lnTo>
                <a:cubicBezTo>
                  <a:pt x="1580287" y="928459"/>
                  <a:pt x="1626917" y="745749"/>
                  <a:pt x="1577570" y="576486"/>
                </a:cubicBezTo>
                <a:close/>
                <a:moveTo>
                  <a:pt x="1207937" y="1444726"/>
                </a:moveTo>
                <a:cubicBezTo>
                  <a:pt x="1123068" y="1530205"/>
                  <a:pt x="1007496" y="1578130"/>
                  <a:pt x="887040" y="1577782"/>
                </a:cubicBezTo>
                <a:lnTo>
                  <a:pt x="389542" y="1577782"/>
                </a:lnTo>
                <a:cubicBezTo>
                  <a:pt x="342654" y="1578927"/>
                  <a:pt x="303715" y="1541842"/>
                  <a:pt x="302576" y="1494950"/>
                </a:cubicBezTo>
                <a:cubicBezTo>
                  <a:pt x="301432" y="1448063"/>
                  <a:pt x="338517" y="1409129"/>
                  <a:pt x="385404" y="1407985"/>
                </a:cubicBezTo>
                <a:cubicBezTo>
                  <a:pt x="386785" y="1407950"/>
                  <a:pt x="388161" y="1407950"/>
                  <a:pt x="389542" y="1407985"/>
                </a:cubicBezTo>
                <a:lnTo>
                  <a:pt x="505462" y="1407985"/>
                </a:lnTo>
                <a:lnTo>
                  <a:pt x="505462" y="1377745"/>
                </a:lnTo>
                <a:lnTo>
                  <a:pt x="219643" y="1377745"/>
                </a:lnTo>
                <a:cubicBezTo>
                  <a:pt x="172756" y="1378889"/>
                  <a:pt x="133817" y="1341805"/>
                  <a:pt x="132678" y="1294912"/>
                </a:cubicBezTo>
                <a:cubicBezTo>
                  <a:pt x="131534" y="1248025"/>
                  <a:pt x="168618" y="1209091"/>
                  <a:pt x="215505" y="1207947"/>
                </a:cubicBezTo>
                <a:cubicBezTo>
                  <a:pt x="216886" y="1207912"/>
                  <a:pt x="218262" y="1207912"/>
                  <a:pt x="219643" y="1207947"/>
                </a:cubicBezTo>
                <a:lnTo>
                  <a:pt x="505512" y="1207947"/>
                </a:lnTo>
                <a:lnTo>
                  <a:pt x="505512" y="1177707"/>
                </a:lnTo>
                <a:lnTo>
                  <a:pt x="115114" y="1177707"/>
                </a:lnTo>
                <a:cubicBezTo>
                  <a:pt x="68242" y="1177707"/>
                  <a:pt x="30240" y="1139706"/>
                  <a:pt x="30240" y="1092834"/>
                </a:cubicBezTo>
                <a:cubicBezTo>
                  <a:pt x="30240" y="1045962"/>
                  <a:pt x="68242" y="1007960"/>
                  <a:pt x="115114" y="1007960"/>
                </a:cubicBezTo>
                <a:lnTo>
                  <a:pt x="505512" y="1007960"/>
                </a:lnTo>
                <a:lnTo>
                  <a:pt x="505512" y="977720"/>
                </a:lnTo>
                <a:lnTo>
                  <a:pt x="219643" y="977720"/>
                </a:lnTo>
                <a:cubicBezTo>
                  <a:pt x="172711" y="977695"/>
                  <a:pt x="134689" y="939633"/>
                  <a:pt x="134709" y="892705"/>
                </a:cubicBezTo>
                <a:cubicBezTo>
                  <a:pt x="134709" y="891657"/>
                  <a:pt x="134729" y="890614"/>
                  <a:pt x="134770" y="889570"/>
                </a:cubicBezTo>
                <a:cubicBezTo>
                  <a:pt x="136382" y="844513"/>
                  <a:pt x="175543" y="807822"/>
                  <a:pt x="222012" y="807822"/>
                </a:cubicBezTo>
                <a:lnTo>
                  <a:pt x="940565" y="807822"/>
                </a:lnTo>
                <a:cubicBezTo>
                  <a:pt x="948916" y="807862"/>
                  <a:pt x="955720" y="801129"/>
                  <a:pt x="955760" y="792777"/>
                </a:cubicBezTo>
                <a:cubicBezTo>
                  <a:pt x="955791" y="787193"/>
                  <a:pt x="952736" y="782047"/>
                  <a:pt x="947822" y="779396"/>
                </a:cubicBezTo>
                <a:lnTo>
                  <a:pt x="738562" y="665089"/>
                </a:lnTo>
                <a:cubicBezTo>
                  <a:pt x="698730" y="640378"/>
                  <a:pt x="686473" y="588052"/>
                  <a:pt x="711189" y="548221"/>
                </a:cubicBezTo>
                <a:cubicBezTo>
                  <a:pt x="734111" y="511278"/>
                  <a:pt x="781245" y="497630"/>
                  <a:pt x="820361" y="516610"/>
                </a:cubicBezTo>
                <a:lnTo>
                  <a:pt x="1105222" y="672850"/>
                </a:lnTo>
                <a:cubicBezTo>
                  <a:pt x="1250112" y="752417"/>
                  <a:pt x="1340252" y="904499"/>
                  <a:pt x="1340489" y="1069801"/>
                </a:cubicBezTo>
                <a:lnTo>
                  <a:pt x="1340489" y="1123679"/>
                </a:lnTo>
                <a:cubicBezTo>
                  <a:pt x="1341008" y="1244114"/>
                  <a:pt x="1293269" y="1359737"/>
                  <a:pt x="1207937" y="1444726"/>
                </a:cubicBezTo>
                <a:close/>
                <a:moveTo>
                  <a:pt x="1434233" y="1032001"/>
                </a:moveTo>
                <a:lnTo>
                  <a:pt x="1396130" y="1070154"/>
                </a:lnTo>
                <a:cubicBezTo>
                  <a:pt x="1388016" y="1078369"/>
                  <a:pt x="1379498" y="1086181"/>
                  <a:pt x="1370930" y="1093741"/>
                </a:cubicBezTo>
                <a:lnTo>
                  <a:pt x="1370930" y="1069700"/>
                </a:lnTo>
                <a:cubicBezTo>
                  <a:pt x="1370653" y="893391"/>
                  <a:pt x="1274490" y="731188"/>
                  <a:pt x="1119938" y="646340"/>
                </a:cubicBezTo>
                <a:lnTo>
                  <a:pt x="835128" y="490100"/>
                </a:lnTo>
                <a:cubicBezTo>
                  <a:pt x="808401" y="475287"/>
                  <a:pt x="776850" y="471800"/>
                  <a:pt x="747533" y="480423"/>
                </a:cubicBezTo>
                <a:cubicBezTo>
                  <a:pt x="743143" y="481703"/>
                  <a:pt x="738834" y="483251"/>
                  <a:pt x="734630" y="485060"/>
                </a:cubicBezTo>
                <a:lnTo>
                  <a:pt x="565488" y="315968"/>
                </a:lnTo>
                <a:lnTo>
                  <a:pt x="491602" y="242031"/>
                </a:lnTo>
                <a:cubicBezTo>
                  <a:pt x="458449" y="208878"/>
                  <a:pt x="458449" y="155132"/>
                  <a:pt x="491602" y="121978"/>
                </a:cubicBezTo>
                <a:cubicBezTo>
                  <a:pt x="524755" y="88825"/>
                  <a:pt x="578501" y="88825"/>
                  <a:pt x="611654" y="121978"/>
                </a:cubicBezTo>
                <a:lnTo>
                  <a:pt x="685541" y="195865"/>
                </a:lnTo>
                <a:lnTo>
                  <a:pt x="887695" y="398019"/>
                </a:lnTo>
                <a:lnTo>
                  <a:pt x="909065" y="376650"/>
                </a:lnTo>
                <a:lnTo>
                  <a:pt x="706961" y="174495"/>
                </a:lnTo>
                <a:cubicBezTo>
                  <a:pt x="673803" y="141327"/>
                  <a:pt x="673813" y="87555"/>
                  <a:pt x="706981" y="54397"/>
                </a:cubicBezTo>
                <a:cubicBezTo>
                  <a:pt x="707702" y="53676"/>
                  <a:pt x="708432" y="52971"/>
                  <a:pt x="709178" y="52275"/>
                </a:cubicBezTo>
                <a:cubicBezTo>
                  <a:pt x="742190" y="21531"/>
                  <a:pt x="795816" y="23245"/>
                  <a:pt x="828677" y="56156"/>
                </a:cubicBezTo>
                <a:lnTo>
                  <a:pt x="1336608" y="564087"/>
                </a:lnTo>
                <a:cubicBezTo>
                  <a:pt x="1342470" y="570035"/>
                  <a:pt x="1352046" y="570100"/>
                  <a:pt x="1357993" y="564238"/>
                </a:cubicBezTo>
                <a:cubicBezTo>
                  <a:pt x="1362020" y="560262"/>
                  <a:pt x="1363496" y="554370"/>
                  <a:pt x="1361808" y="548967"/>
                </a:cubicBezTo>
                <a:lnTo>
                  <a:pt x="1294625" y="320151"/>
                </a:lnTo>
                <a:cubicBezTo>
                  <a:pt x="1281556" y="275129"/>
                  <a:pt x="1307462" y="228035"/>
                  <a:pt x="1352484" y="214966"/>
                </a:cubicBezTo>
                <a:cubicBezTo>
                  <a:pt x="1397506" y="201898"/>
                  <a:pt x="1444600" y="227803"/>
                  <a:pt x="1457669" y="272826"/>
                </a:cubicBezTo>
                <a:lnTo>
                  <a:pt x="1548389" y="584802"/>
                </a:lnTo>
                <a:cubicBezTo>
                  <a:pt x="1594686" y="743531"/>
                  <a:pt x="1550949" y="914881"/>
                  <a:pt x="1434233" y="1032001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2670" tIns="26334" rIns="52670" bIns="26334" rtlCol="0" anchor="ctr"/>
          <a:lstStyle/>
          <a:p>
            <a:endParaRPr lang="de-DE" dirty="0"/>
          </a:p>
        </p:txBody>
      </p:sp>
      <p:sp>
        <p:nvSpPr>
          <p:cNvPr id="33" name="Graphic 1">
            <a:extLst>
              <a:ext uri="{FF2B5EF4-FFF2-40B4-BE49-F238E27FC236}">
                <a16:creationId xmlns:a16="http://schemas.microsoft.com/office/drawing/2014/main" id="{B1C0D5D6-4AAE-41F3-B74F-C98769403A96}"/>
              </a:ext>
            </a:extLst>
          </p:cNvPr>
          <p:cNvSpPr>
            <a:spLocks noChangeAspect="1"/>
          </p:cNvSpPr>
          <p:nvPr/>
        </p:nvSpPr>
        <p:spPr>
          <a:xfrm>
            <a:off x="4694353" y="2163184"/>
            <a:ext cx="648000" cy="648000"/>
          </a:xfrm>
          <a:custGeom>
            <a:avLst/>
            <a:gdLst>
              <a:gd name="connsiteX0" fmla="*/ 1497888 w 1497888"/>
              <a:gd name="connsiteY0" fmla="*/ 748944 h 1497888"/>
              <a:gd name="connsiteX1" fmla="*/ 1306368 w 1497888"/>
              <a:gd name="connsiteY1" fmla="*/ 1249063 h 1497888"/>
              <a:gd name="connsiteX2" fmla="*/ 1283890 w 1497888"/>
              <a:gd name="connsiteY2" fmla="*/ 1228903 h 1497888"/>
              <a:gd name="connsiteX3" fmla="*/ 1467648 w 1497888"/>
              <a:gd name="connsiteY3" fmla="*/ 748944 h 1497888"/>
              <a:gd name="connsiteX4" fmla="*/ 748944 w 1497888"/>
              <a:gd name="connsiteY4" fmla="*/ 30240 h 1497888"/>
              <a:gd name="connsiteX5" fmla="*/ 30240 w 1497888"/>
              <a:gd name="connsiteY5" fmla="*/ 748944 h 1497888"/>
              <a:gd name="connsiteX6" fmla="*/ 748944 w 1497888"/>
              <a:gd name="connsiteY6" fmla="*/ 1467648 h 1497888"/>
              <a:gd name="connsiteX7" fmla="*/ 1087935 w 1497888"/>
              <a:gd name="connsiteY7" fmla="*/ 1382875 h 1497888"/>
              <a:gd name="connsiteX8" fmla="*/ 1102198 w 1497888"/>
              <a:gd name="connsiteY8" fmla="*/ 1409537 h 1497888"/>
              <a:gd name="connsiteX9" fmla="*/ 748944 w 1497888"/>
              <a:gd name="connsiteY9" fmla="*/ 1497888 h 1497888"/>
              <a:gd name="connsiteX10" fmla="*/ 0 w 1497888"/>
              <a:gd name="connsiteY10" fmla="*/ 748944 h 1497888"/>
              <a:gd name="connsiteX11" fmla="*/ 748944 w 1497888"/>
              <a:gd name="connsiteY11" fmla="*/ 0 h 1497888"/>
              <a:gd name="connsiteX12" fmla="*/ 1497888 w 1497888"/>
              <a:gd name="connsiteY12" fmla="*/ 748944 h 1497888"/>
              <a:gd name="connsiteX13" fmla="*/ 851508 w 1497888"/>
              <a:gd name="connsiteY13" fmla="*/ 952459 h 1497888"/>
              <a:gd name="connsiteX14" fmla="*/ 836388 w 1497888"/>
              <a:gd name="connsiteY14" fmla="*/ 966118 h 1497888"/>
              <a:gd name="connsiteX15" fmla="*/ 588874 w 1497888"/>
              <a:gd name="connsiteY15" fmla="*/ 966118 h 1497888"/>
              <a:gd name="connsiteX16" fmla="*/ 573754 w 1497888"/>
              <a:gd name="connsiteY16" fmla="*/ 950998 h 1497888"/>
              <a:gd name="connsiteX17" fmla="*/ 726415 w 1497888"/>
              <a:gd name="connsiteY17" fmla="*/ 689875 h 1497888"/>
              <a:gd name="connsiteX18" fmla="*/ 818496 w 1497888"/>
              <a:gd name="connsiteY18" fmla="*/ 544320 h 1497888"/>
              <a:gd name="connsiteX19" fmla="*/ 751061 w 1497888"/>
              <a:gd name="connsiteY19" fmla="*/ 471240 h 1497888"/>
              <a:gd name="connsiteX20" fmla="*/ 669413 w 1497888"/>
              <a:gd name="connsiteY20" fmla="*/ 563674 h 1497888"/>
              <a:gd name="connsiteX21" fmla="*/ 669413 w 1497888"/>
              <a:gd name="connsiteY21" fmla="*/ 564934 h 1497888"/>
              <a:gd name="connsiteX22" fmla="*/ 668304 w 1497888"/>
              <a:gd name="connsiteY22" fmla="*/ 592704 h 1497888"/>
              <a:gd name="connsiteX23" fmla="*/ 653184 w 1497888"/>
              <a:gd name="connsiteY23" fmla="*/ 607824 h 1497888"/>
              <a:gd name="connsiteX24" fmla="*/ 392566 w 1497888"/>
              <a:gd name="connsiteY24" fmla="*/ 607824 h 1497888"/>
              <a:gd name="connsiteX25" fmla="*/ 377446 w 1497888"/>
              <a:gd name="connsiteY25" fmla="*/ 594367 h 1497888"/>
              <a:gd name="connsiteX26" fmla="*/ 375934 w 1497888"/>
              <a:gd name="connsiteY26" fmla="*/ 567101 h 1497888"/>
              <a:gd name="connsiteX27" fmla="*/ 765274 w 1497888"/>
              <a:gd name="connsiteY27" fmla="*/ 197719 h 1497888"/>
              <a:gd name="connsiteX28" fmla="*/ 1121854 w 1497888"/>
              <a:gd name="connsiteY28" fmla="*/ 514433 h 1497888"/>
              <a:gd name="connsiteX29" fmla="*/ 957802 w 1497888"/>
              <a:gd name="connsiteY29" fmla="*/ 802973 h 1497888"/>
              <a:gd name="connsiteX30" fmla="*/ 956239 w 1497888"/>
              <a:gd name="connsiteY30" fmla="*/ 804384 h 1497888"/>
              <a:gd name="connsiteX31" fmla="*/ 851508 w 1497888"/>
              <a:gd name="connsiteY31" fmla="*/ 952459 h 1497888"/>
              <a:gd name="connsiteX32" fmla="*/ 935726 w 1497888"/>
              <a:gd name="connsiteY32" fmla="*/ 781956 h 1497888"/>
              <a:gd name="connsiteX33" fmla="*/ 937289 w 1497888"/>
              <a:gd name="connsiteY33" fmla="*/ 780494 h 1497888"/>
              <a:gd name="connsiteX34" fmla="*/ 1091664 w 1497888"/>
              <a:gd name="connsiteY34" fmla="*/ 514181 h 1497888"/>
              <a:gd name="connsiteX35" fmla="*/ 765324 w 1497888"/>
              <a:gd name="connsiteY35" fmla="*/ 227707 h 1497888"/>
              <a:gd name="connsiteX36" fmla="*/ 406224 w 1497888"/>
              <a:gd name="connsiteY36" fmla="*/ 566849 h 1497888"/>
              <a:gd name="connsiteX37" fmla="*/ 406224 w 1497888"/>
              <a:gd name="connsiteY37" fmla="*/ 577332 h 1497888"/>
              <a:gd name="connsiteX38" fmla="*/ 638064 w 1497888"/>
              <a:gd name="connsiteY38" fmla="*/ 577332 h 1497888"/>
              <a:gd name="connsiteX39" fmla="*/ 639374 w 1497888"/>
              <a:gd name="connsiteY39" fmla="*/ 561053 h 1497888"/>
              <a:gd name="connsiteX40" fmla="*/ 751162 w 1497888"/>
              <a:gd name="connsiteY40" fmla="*/ 440748 h 1497888"/>
              <a:gd name="connsiteX41" fmla="*/ 848837 w 1497888"/>
              <a:gd name="connsiteY41" fmla="*/ 544068 h 1497888"/>
              <a:gd name="connsiteX42" fmla="*/ 747533 w 1497888"/>
              <a:gd name="connsiteY42" fmla="*/ 711346 h 1497888"/>
              <a:gd name="connsiteX43" fmla="*/ 604750 w 1497888"/>
              <a:gd name="connsiteY43" fmla="*/ 935878 h 1497888"/>
              <a:gd name="connsiteX44" fmla="*/ 823234 w 1497888"/>
              <a:gd name="connsiteY44" fmla="*/ 935878 h 1497888"/>
              <a:gd name="connsiteX45" fmla="*/ 935726 w 1497888"/>
              <a:gd name="connsiteY45" fmla="*/ 781956 h 1497888"/>
              <a:gd name="connsiteX46" fmla="*/ 851558 w 1497888"/>
              <a:gd name="connsiteY46" fmla="*/ 1043482 h 1497888"/>
              <a:gd name="connsiteX47" fmla="*/ 851558 w 1497888"/>
              <a:gd name="connsiteY47" fmla="*/ 1285402 h 1497888"/>
              <a:gd name="connsiteX48" fmla="*/ 836438 w 1497888"/>
              <a:gd name="connsiteY48" fmla="*/ 1300522 h 1497888"/>
              <a:gd name="connsiteX49" fmla="*/ 588874 w 1497888"/>
              <a:gd name="connsiteY49" fmla="*/ 1300522 h 1497888"/>
              <a:gd name="connsiteX50" fmla="*/ 573754 w 1497888"/>
              <a:gd name="connsiteY50" fmla="*/ 1285402 h 1497888"/>
              <a:gd name="connsiteX51" fmla="*/ 573754 w 1497888"/>
              <a:gd name="connsiteY51" fmla="*/ 1043482 h 1497888"/>
              <a:gd name="connsiteX52" fmla="*/ 588874 w 1497888"/>
              <a:gd name="connsiteY52" fmla="*/ 1028362 h 1497888"/>
              <a:gd name="connsiteX53" fmla="*/ 836438 w 1497888"/>
              <a:gd name="connsiteY53" fmla="*/ 1028362 h 1497888"/>
              <a:gd name="connsiteX54" fmla="*/ 851558 w 1497888"/>
              <a:gd name="connsiteY54" fmla="*/ 1043482 h 1497888"/>
              <a:gd name="connsiteX55" fmla="*/ 821318 w 1497888"/>
              <a:gd name="connsiteY55" fmla="*/ 1058602 h 1497888"/>
              <a:gd name="connsiteX56" fmla="*/ 603994 w 1497888"/>
              <a:gd name="connsiteY56" fmla="*/ 1058602 h 1497888"/>
              <a:gd name="connsiteX57" fmla="*/ 603994 w 1497888"/>
              <a:gd name="connsiteY57" fmla="*/ 1270282 h 1497888"/>
              <a:gd name="connsiteX58" fmla="*/ 821318 w 1497888"/>
              <a:gd name="connsiteY58" fmla="*/ 1270282 h 1497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497888" h="1497888">
                <a:moveTo>
                  <a:pt x="1497888" y="748944"/>
                </a:moveTo>
                <a:cubicBezTo>
                  <a:pt x="1498014" y="933584"/>
                  <a:pt x="1429788" y="1111733"/>
                  <a:pt x="1306368" y="1249063"/>
                </a:cubicBezTo>
                <a:lnTo>
                  <a:pt x="1283890" y="1228903"/>
                </a:lnTo>
                <a:cubicBezTo>
                  <a:pt x="1402320" y="1097102"/>
                  <a:pt x="1467774" y="926135"/>
                  <a:pt x="1467648" y="748944"/>
                </a:cubicBezTo>
                <a:cubicBezTo>
                  <a:pt x="1467648" y="352649"/>
                  <a:pt x="1145088" y="30240"/>
                  <a:pt x="748944" y="30240"/>
                </a:cubicBezTo>
                <a:cubicBezTo>
                  <a:pt x="352800" y="30240"/>
                  <a:pt x="30240" y="352800"/>
                  <a:pt x="30240" y="748944"/>
                </a:cubicBezTo>
                <a:cubicBezTo>
                  <a:pt x="30240" y="1145088"/>
                  <a:pt x="352800" y="1467648"/>
                  <a:pt x="748944" y="1467648"/>
                </a:cubicBezTo>
                <a:cubicBezTo>
                  <a:pt x="867187" y="1467663"/>
                  <a:pt x="983617" y="1438547"/>
                  <a:pt x="1087935" y="1382875"/>
                </a:cubicBezTo>
                <a:lnTo>
                  <a:pt x="1102198" y="1409537"/>
                </a:lnTo>
                <a:cubicBezTo>
                  <a:pt x="993490" y="1467547"/>
                  <a:pt x="872162" y="1497893"/>
                  <a:pt x="748944" y="1497888"/>
                </a:cubicBezTo>
                <a:cubicBezTo>
                  <a:pt x="335966" y="1497888"/>
                  <a:pt x="0" y="1161922"/>
                  <a:pt x="0" y="748944"/>
                </a:cubicBezTo>
                <a:cubicBezTo>
                  <a:pt x="0" y="335966"/>
                  <a:pt x="335966" y="0"/>
                  <a:pt x="748944" y="0"/>
                </a:cubicBezTo>
                <a:cubicBezTo>
                  <a:pt x="1161922" y="0"/>
                  <a:pt x="1497888" y="335966"/>
                  <a:pt x="1497888" y="748944"/>
                </a:cubicBezTo>
                <a:close/>
                <a:moveTo>
                  <a:pt x="851508" y="952459"/>
                </a:moveTo>
                <a:cubicBezTo>
                  <a:pt x="850752" y="960236"/>
                  <a:pt x="844200" y="966153"/>
                  <a:pt x="836388" y="966118"/>
                </a:cubicBezTo>
                <a:lnTo>
                  <a:pt x="588874" y="966118"/>
                </a:lnTo>
                <a:cubicBezTo>
                  <a:pt x="580522" y="966118"/>
                  <a:pt x="573754" y="959349"/>
                  <a:pt x="573754" y="950998"/>
                </a:cubicBezTo>
                <a:cubicBezTo>
                  <a:pt x="575316" y="842134"/>
                  <a:pt x="635191" y="776916"/>
                  <a:pt x="726415" y="689875"/>
                </a:cubicBezTo>
                <a:cubicBezTo>
                  <a:pt x="792641" y="625010"/>
                  <a:pt x="818496" y="584035"/>
                  <a:pt x="818496" y="544320"/>
                </a:cubicBezTo>
                <a:cubicBezTo>
                  <a:pt x="818496" y="495835"/>
                  <a:pt x="795816" y="471240"/>
                  <a:pt x="751061" y="471240"/>
                </a:cubicBezTo>
                <a:cubicBezTo>
                  <a:pt x="697536" y="471240"/>
                  <a:pt x="673142" y="498859"/>
                  <a:pt x="669413" y="563674"/>
                </a:cubicBezTo>
                <a:cubicBezTo>
                  <a:pt x="669438" y="564092"/>
                  <a:pt x="669438" y="564515"/>
                  <a:pt x="669413" y="564934"/>
                </a:cubicBezTo>
                <a:cubicBezTo>
                  <a:pt x="668400" y="574152"/>
                  <a:pt x="668027" y="583430"/>
                  <a:pt x="668304" y="592704"/>
                </a:cubicBezTo>
                <a:cubicBezTo>
                  <a:pt x="668304" y="601055"/>
                  <a:pt x="661535" y="607824"/>
                  <a:pt x="653184" y="607824"/>
                </a:cubicBezTo>
                <a:lnTo>
                  <a:pt x="392566" y="607824"/>
                </a:lnTo>
                <a:cubicBezTo>
                  <a:pt x="384824" y="607869"/>
                  <a:pt x="378297" y="602063"/>
                  <a:pt x="377446" y="594367"/>
                </a:cubicBezTo>
                <a:cubicBezTo>
                  <a:pt x="376347" y="585320"/>
                  <a:pt x="375838" y="576213"/>
                  <a:pt x="375934" y="567101"/>
                </a:cubicBezTo>
                <a:cubicBezTo>
                  <a:pt x="375934" y="353052"/>
                  <a:pt x="539683" y="197719"/>
                  <a:pt x="765274" y="197719"/>
                </a:cubicBezTo>
                <a:cubicBezTo>
                  <a:pt x="988445" y="197719"/>
                  <a:pt x="1121854" y="358747"/>
                  <a:pt x="1121854" y="514433"/>
                </a:cubicBezTo>
                <a:cubicBezTo>
                  <a:pt x="1121854" y="651067"/>
                  <a:pt x="1034662" y="731758"/>
                  <a:pt x="957802" y="802973"/>
                </a:cubicBezTo>
                <a:lnTo>
                  <a:pt x="956239" y="804384"/>
                </a:lnTo>
                <a:cubicBezTo>
                  <a:pt x="866376" y="887141"/>
                  <a:pt x="855288" y="913046"/>
                  <a:pt x="851508" y="952459"/>
                </a:cubicBezTo>
                <a:close/>
                <a:moveTo>
                  <a:pt x="935726" y="781956"/>
                </a:moveTo>
                <a:lnTo>
                  <a:pt x="937289" y="780494"/>
                </a:lnTo>
                <a:cubicBezTo>
                  <a:pt x="1013191" y="710237"/>
                  <a:pt x="1091664" y="637610"/>
                  <a:pt x="1091664" y="514181"/>
                </a:cubicBezTo>
                <a:cubicBezTo>
                  <a:pt x="1091664" y="373363"/>
                  <a:pt x="969595" y="227707"/>
                  <a:pt x="765324" y="227707"/>
                </a:cubicBezTo>
                <a:cubicBezTo>
                  <a:pt x="557222" y="227707"/>
                  <a:pt x="406224" y="370339"/>
                  <a:pt x="406224" y="566849"/>
                </a:cubicBezTo>
                <a:cubicBezTo>
                  <a:pt x="406224" y="570427"/>
                  <a:pt x="406224" y="573502"/>
                  <a:pt x="406224" y="577332"/>
                </a:cubicBezTo>
                <a:lnTo>
                  <a:pt x="638064" y="577332"/>
                </a:lnTo>
                <a:cubicBezTo>
                  <a:pt x="638064" y="571990"/>
                  <a:pt x="638618" y="566597"/>
                  <a:pt x="639374" y="561053"/>
                </a:cubicBezTo>
                <a:cubicBezTo>
                  <a:pt x="644112" y="481219"/>
                  <a:pt x="681710" y="440748"/>
                  <a:pt x="751162" y="440748"/>
                </a:cubicBezTo>
                <a:cubicBezTo>
                  <a:pt x="813254" y="440748"/>
                  <a:pt x="848837" y="478397"/>
                  <a:pt x="848837" y="544068"/>
                </a:cubicBezTo>
                <a:cubicBezTo>
                  <a:pt x="848837" y="593662"/>
                  <a:pt x="821369" y="639022"/>
                  <a:pt x="747533" y="711346"/>
                </a:cubicBezTo>
                <a:cubicBezTo>
                  <a:pt x="655099" y="799646"/>
                  <a:pt x="610697" y="855137"/>
                  <a:pt x="604750" y="935878"/>
                </a:cubicBezTo>
                <a:lnTo>
                  <a:pt x="823234" y="935878"/>
                </a:lnTo>
                <a:cubicBezTo>
                  <a:pt x="830138" y="892181"/>
                  <a:pt x="852062" y="859219"/>
                  <a:pt x="935726" y="781956"/>
                </a:cubicBezTo>
                <a:close/>
                <a:moveTo>
                  <a:pt x="851558" y="1043482"/>
                </a:moveTo>
                <a:lnTo>
                  <a:pt x="851558" y="1285402"/>
                </a:lnTo>
                <a:cubicBezTo>
                  <a:pt x="851558" y="1293753"/>
                  <a:pt x="844790" y="1300522"/>
                  <a:pt x="836438" y="1300522"/>
                </a:cubicBezTo>
                <a:lnTo>
                  <a:pt x="588874" y="1300522"/>
                </a:lnTo>
                <a:cubicBezTo>
                  <a:pt x="580522" y="1300522"/>
                  <a:pt x="573754" y="1293753"/>
                  <a:pt x="573754" y="1285402"/>
                </a:cubicBezTo>
                <a:lnTo>
                  <a:pt x="573754" y="1043482"/>
                </a:lnTo>
                <a:cubicBezTo>
                  <a:pt x="573754" y="1035130"/>
                  <a:pt x="580522" y="1028362"/>
                  <a:pt x="588874" y="1028362"/>
                </a:cubicBezTo>
                <a:lnTo>
                  <a:pt x="836438" y="1028362"/>
                </a:lnTo>
                <a:cubicBezTo>
                  <a:pt x="844790" y="1028362"/>
                  <a:pt x="851558" y="1035130"/>
                  <a:pt x="851558" y="1043482"/>
                </a:cubicBezTo>
                <a:close/>
                <a:moveTo>
                  <a:pt x="821318" y="1058602"/>
                </a:moveTo>
                <a:lnTo>
                  <a:pt x="603994" y="1058602"/>
                </a:lnTo>
                <a:lnTo>
                  <a:pt x="603994" y="1270282"/>
                </a:lnTo>
                <a:lnTo>
                  <a:pt x="821318" y="1270282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2670" tIns="26334" rIns="52670" bIns="26334" rtlCol="0" anchor="ctr"/>
          <a:lstStyle/>
          <a:p>
            <a:endParaRPr lang="de-DE" dirty="0"/>
          </a:p>
        </p:txBody>
      </p:sp>
      <p:sp>
        <p:nvSpPr>
          <p:cNvPr id="35" name="Graphic 1">
            <a:extLst>
              <a:ext uri="{FF2B5EF4-FFF2-40B4-BE49-F238E27FC236}">
                <a16:creationId xmlns:a16="http://schemas.microsoft.com/office/drawing/2014/main" id="{68433CA5-DF82-4F26-9799-156C1C3C6412}"/>
              </a:ext>
            </a:extLst>
          </p:cNvPr>
          <p:cNvSpPr>
            <a:spLocks noChangeAspect="1"/>
          </p:cNvSpPr>
          <p:nvPr/>
        </p:nvSpPr>
        <p:spPr>
          <a:xfrm>
            <a:off x="3253393" y="3186168"/>
            <a:ext cx="872748" cy="648000"/>
          </a:xfrm>
          <a:custGeom>
            <a:avLst/>
            <a:gdLst>
              <a:gd name="connsiteX0" fmla="*/ 1860012 w 1875384"/>
              <a:gd name="connsiteY0" fmla="*/ 1392451 h 1392451"/>
              <a:gd name="connsiteX1" fmla="*/ 1470420 w 1875384"/>
              <a:gd name="connsiteY1" fmla="*/ 1392451 h 1392451"/>
              <a:gd name="connsiteX2" fmla="*/ 1470420 w 1875384"/>
              <a:gd name="connsiteY2" fmla="*/ 1362211 h 1392451"/>
              <a:gd name="connsiteX3" fmla="*/ 1844892 w 1875384"/>
              <a:gd name="connsiteY3" fmla="*/ 1362211 h 1392451"/>
              <a:gd name="connsiteX4" fmla="*/ 1844892 w 1875384"/>
              <a:gd name="connsiteY4" fmla="*/ 30240 h 1392451"/>
              <a:gd name="connsiteX5" fmla="*/ 30240 w 1875384"/>
              <a:gd name="connsiteY5" fmla="*/ 30240 h 1392451"/>
              <a:gd name="connsiteX6" fmla="*/ 30240 w 1875384"/>
              <a:gd name="connsiteY6" fmla="*/ 1362211 h 1392451"/>
              <a:gd name="connsiteX7" fmla="*/ 1280563 w 1875384"/>
              <a:gd name="connsiteY7" fmla="*/ 1362211 h 1392451"/>
              <a:gd name="connsiteX8" fmla="*/ 1280563 w 1875384"/>
              <a:gd name="connsiteY8" fmla="*/ 1392451 h 1392451"/>
              <a:gd name="connsiteX9" fmla="*/ 15120 w 1875384"/>
              <a:gd name="connsiteY9" fmla="*/ 1392451 h 1392451"/>
              <a:gd name="connsiteX10" fmla="*/ 0 w 1875384"/>
              <a:gd name="connsiteY10" fmla="*/ 1377331 h 1392451"/>
              <a:gd name="connsiteX11" fmla="*/ 0 w 1875384"/>
              <a:gd name="connsiteY11" fmla="*/ 15120 h 1392451"/>
              <a:gd name="connsiteX12" fmla="*/ 15120 w 1875384"/>
              <a:gd name="connsiteY12" fmla="*/ 0 h 1392451"/>
              <a:gd name="connsiteX13" fmla="*/ 1860264 w 1875384"/>
              <a:gd name="connsiteY13" fmla="*/ 0 h 1392451"/>
              <a:gd name="connsiteX14" fmla="*/ 1875384 w 1875384"/>
              <a:gd name="connsiteY14" fmla="*/ 15120 h 1392451"/>
              <a:gd name="connsiteX15" fmla="*/ 1875384 w 1875384"/>
              <a:gd name="connsiteY15" fmla="*/ 1377331 h 1392451"/>
              <a:gd name="connsiteX16" fmla="*/ 1860264 w 1875384"/>
              <a:gd name="connsiteY16" fmla="*/ 1392451 h 1392451"/>
              <a:gd name="connsiteX17" fmla="*/ 1860012 w 1875384"/>
              <a:gd name="connsiteY17" fmla="*/ 1392451 h 1392451"/>
              <a:gd name="connsiteX18" fmla="*/ 1677010 w 1875384"/>
              <a:gd name="connsiteY18" fmla="*/ 977962 h 1392451"/>
              <a:gd name="connsiteX19" fmla="*/ 1677010 w 1875384"/>
              <a:gd name="connsiteY19" fmla="*/ 414490 h 1392451"/>
              <a:gd name="connsiteX20" fmla="*/ 1435896 w 1875384"/>
              <a:gd name="connsiteY20" fmla="*/ 173376 h 1392451"/>
              <a:gd name="connsiteX21" fmla="*/ 438984 w 1875384"/>
              <a:gd name="connsiteY21" fmla="*/ 173376 h 1392451"/>
              <a:gd name="connsiteX22" fmla="*/ 197870 w 1875384"/>
              <a:gd name="connsiteY22" fmla="*/ 414490 h 1392451"/>
              <a:gd name="connsiteX23" fmla="*/ 197870 w 1875384"/>
              <a:gd name="connsiteY23" fmla="*/ 977962 h 1392451"/>
              <a:gd name="connsiteX24" fmla="*/ 438984 w 1875384"/>
              <a:gd name="connsiteY24" fmla="*/ 1219075 h 1392451"/>
              <a:gd name="connsiteX25" fmla="*/ 1435896 w 1875384"/>
              <a:gd name="connsiteY25" fmla="*/ 1219075 h 1392451"/>
              <a:gd name="connsiteX26" fmla="*/ 1677010 w 1875384"/>
              <a:gd name="connsiteY26" fmla="*/ 977962 h 1392451"/>
              <a:gd name="connsiteX27" fmla="*/ 1435896 w 1875384"/>
              <a:gd name="connsiteY27" fmla="*/ 203616 h 1392451"/>
              <a:gd name="connsiteX28" fmla="*/ 1646770 w 1875384"/>
              <a:gd name="connsiteY28" fmla="*/ 414490 h 1392451"/>
              <a:gd name="connsiteX29" fmla="*/ 1646770 w 1875384"/>
              <a:gd name="connsiteY29" fmla="*/ 977962 h 1392451"/>
              <a:gd name="connsiteX30" fmla="*/ 1435896 w 1875384"/>
              <a:gd name="connsiteY30" fmla="*/ 1188835 h 1392451"/>
              <a:gd name="connsiteX31" fmla="*/ 438984 w 1875384"/>
              <a:gd name="connsiteY31" fmla="*/ 1188835 h 1392451"/>
              <a:gd name="connsiteX32" fmla="*/ 228110 w 1875384"/>
              <a:gd name="connsiteY32" fmla="*/ 977962 h 1392451"/>
              <a:gd name="connsiteX33" fmla="*/ 228110 w 1875384"/>
              <a:gd name="connsiteY33" fmla="*/ 414490 h 1392451"/>
              <a:gd name="connsiteX34" fmla="*/ 438984 w 1875384"/>
              <a:gd name="connsiteY34" fmla="*/ 203616 h 1392451"/>
              <a:gd name="connsiteX35" fmla="*/ 894398 w 1875384"/>
              <a:gd name="connsiteY35" fmla="*/ 800806 h 1392451"/>
              <a:gd name="connsiteX36" fmla="*/ 864562 w 1875384"/>
              <a:gd name="connsiteY36" fmla="*/ 795766 h 1392451"/>
              <a:gd name="connsiteX37" fmla="*/ 597442 w 1875384"/>
              <a:gd name="connsiteY37" fmla="*/ 1065154 h 1392451"/>
              <a:gd name="connsiteX38" fmla="*/ 324526 w 1875384"/>
              <a:gd name="connsiteY38" fmla="*/ 727070 h 1392451"/>
              <a:gd name="connsiteX39" fmla="*/ 597442 w 1875384"/>
              <a:gd name="connsiteY39" fmla="*/ 388987 h 1392451"/>
              <a:gd name="connsiteX40" fmla="*/ 858463 w 1875384"/>
              <a:gd name="connsiteY40" fmla="*/ 627833 h 1392451"/>
              <a:gd name="connsiteX41" fmla="*/ 887796 w 1875384"/>
              <a:gd name="connsiteY41" fmla="*/ 620525 h 1392451"/>
              <a:gd name="connsiteX42" fmla="*/ 780797 w 1875384"/>
              <a:gd name="connsiteY42" fmla="*/ 433591 h 1392451"/>
              <a:gd name="connsiteX43" fmla="*/ 597442 w 1875384"/>
              <a:gd name="connsiteY43" fmla="*/ 358747 h 1392451"/>
              <a:gd name="connsiteX44" fmla="*/ 294286 w 1875384"/>
              <a:gd name="connsiteY44" fmla="*/ 727070 h 1392451"/>
              <a:gd name="connsiteX45" fmla="*/ 597442 w 1875384"/>
              <a:gd name="connsiteY45" fmla="*/ 1095394 h 1392451"/>
              <a:gd name="connsiteX46" fmla="*/ 894398 w 1875384"/>
              <a:gd name="connsiteY46" fmla="*/ 800806 h 1392451"/>
              <a:gd name="connsiteX47" fmla="*/ 1580594 w 1875384"/>
              <a:gd name="connsiteY47" fmla="*/ 800806 h 1392451"/>
              <a:gd name="connsiteX48" fmla="*/ 1550758 w 1875384"/>
              <a:gd name="connsiteY48" fmla="*/ 795766 h 1392451"/>
              <a:gd name="connsiteX49" fmla="*/ 1283638 w 1875384"/>
              <a:gd name="connsiteY49" fmla="*/ 1065154 h 1392451"/>
              <a:gd name="connsiteX50" fmla="*/ 1010671 w 1875384"/>
              <a:gd name="connsiteY50" fmla="*/ 727070 h 1392451"/>
              <a:gd name="connsiteX51" fmla="*/ 1283638 w 1875384"/>
              <a:gd name="connsiteY51" fmla="*/ 388987 h 1392451"/>
              <a:gd name="connsiteX52" fmla="*/ 1544609 w 1875384"/>
              <a:gd name="connsiteY52" fmla="*/ 627833 h 1392451"/>
              <a:gd name="connsiteX53" fmla="*/ 1573942 w 1875384"/>
              <a:gd name="connsiteY53" fmla="*/ 620525 h 1392451"/>
              <a:gd name="connsiteX54" fmla="*/ 1466942 w 1875384"/>
              <a:gd name="connsiteY54" fmla="*/ 433591 h 1392451"/>
              <a:gd name="connsiteX55" fmla="*/ 1283638 w 1875384"/>
              <a:gd name="connsiteY55" fmla="*/ 358747 h 1392451"/>
              <a:gd name="connsiteX56" fmla="*/ 980431 w 1875384"/>
              <a:gd name="connsiteY56" fmla="*/ 727070 h 1392451"/>
              <a:gd name="connsiteX57" fmla="*/ 1283638 w 1875384"/>
              <a:gd name="connsiteY57" fmla="*/ 1095394 h 1392451"/>
              <a:gd name="connsiteX58" fmla="*/ 1580594 w 1875384"/>
              <a:gd name="connsiteY58" fmla="*/ 800806 h 1392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875384" h="1392451">
                <a:moveTo>
                  <a:pt x="1860012" y="1392451"/>
                </a:moveTo>
                <a:lnTo>
                  <a:pt x="1470420" y="1392451"/>
                </a:lnTo>
                <a:lnTo>
                  <a:pt x="1470420" y="1362211"/>
                </a:lnTo>
                <a:lnTo>
                  <a:pt x="1844892" y="1362211"/>
                </a:lnTo>
                <a:lnTo>
                  <a:pt x="1844892" y="30240"/>
                </a:lnTo>
                <a:lnTo>
                  <a:pt x="30240" y="30240"/>
                </a:lnTo>
                <a:lnTo>
                  <a:pt x="30240" y="1362211"/>
                </a:lnTo>
                <a:lnTo>
                  <a:pt x="1280563" y="1362211"/>
                </a:lnTo>
                <a:lnTo>
                  <a:pt x="1280563" y="1392451"/>
                </a:lnTo>
                <a:lnTo>
                  <a:pt x="15120" y="1392451"/>
                </a:lnTo>
                <a:cubicBezTo>
                  <a:pt x="6769" y="1392451"/>
                  <a:pt x="0" y="1385683"/>
                  <a:pt x="0" y="1377331"/>
                </a:cubicBezTo>
                <a:lnTo>
                  <a:pt x="0" y="15120"/>
                </a:lnTo>
                <a:cubicBezTo>
                  <a:pt x="0" y="6769"/>
                  <a:pt x="6769" y="0"/>
                  <a:pt x="15120" y="0"/>
                </a:cubicBezTo>
                <a:lnTo>
                  <a:pt x="1860264" y="0"/>
                </a:lnTo>
                <a:cubicBezTo>
                  <a:pt x="1868615" y="0"/>
                  <a:pt x="1875384" y="6769"/>
                  <a:pt x="1875384" y="15120"/>
                </a:cubicBezTo>
                <a:lnTo>
                  <a:pt x="1875384" y="1377331"/>
                </a:lnTo>
                <a:cubicBezTo>
                  <a:pt x="1875384" y="1385683"/>
                  <a:pt x="1868615" y="1392451"/>
                  <a:pt x="1860264" y="1392451"/>
                </a:cubicBezTo>
                <a:cubicBezTo>
                  <a:pt x="1860183" y="1392451"/>
                  <a:pt x="1860098" y="1392451"/>
                  <a:pt x="1860012" y="1392451"/>
                </a:cubicBezTo>
                <a:close/>
                <a:moveTo>
                  <a:pt x="1677010" y="977962"/>
                </a:moveTo>
                <a:lnTo>
                  <a:pt x="1677010" y="414490"/>
                </a:lnTo>
                <a:cubicBezTo>
                  <a:pt x="1676869" y="281383"/>
                  <a:pt x="1569002" y="173517"/>
                  <a:pt x="1435896" y="173376"/>
                </a:cubicBezTo>
                <a:lnTo>
                  <a:pt x="438984" y="173376"/>
                </a:lnTo>
                <a:cubicBezTo>
                  <a:pt x="305878" y="173517"/>
                  <a:pt x="198012" y="281383"/>
                  <a:pt x="197870" y="414490"/>
                </a:cubicBezTo>
                <a:lnTo>
                  <a:pt x="197870" y="977962"/>
                </a:lnTo>
                <a:cubicBezTo>
                  <a:pt x="198012" y="1111068"/>
                  <a:pt x="305878" y="1218934"/>
                  <a:pt x="438984" y="1219075"/>
                </a:cubicBezTo>
                <a:lnTo>
                  <a:pt x="1435896" y="1219075"/>
                </a:lnTo>
                <a:cubicBezTo>
                  <a:pt x="1569002" y="1218934"/>
                  <a:pt x="1676869" y="1111068"/>
                  <a:pt x="1677010" y="977962"/>
                </a:cubicBezTo>
                <a:close/>
                <a:moveTo>
                  <a:pt x="1435896" y="203616"/>
                </a:moveTo>
                <a:cubicBezTo>
                  <a:pt x="1552300" y="203757"/>
                  <a:pt x="1646629" y="298086"/>
                  <a:pt x="1646770" y="414490"/>
                </a:cubicBezTo>
                <a:lnTo>
                  <a:pt x="1646770" y="977962"/>
                </a:lnTo>
                <a:cubicBezTo>
                  <a:pt x="1646629" y="1094366"/>
                  <a:pt x="1552300" y="1188694"/>
                  <a:pt x="1435896" y="1188835"/>
                </a:cubicBezTo>
                <a:lnTo>
                  <a:pt x="438984" y="1188835"/>
                </a:lnTo>
                <a:cubicBezTo>
                  <a:pt x="322580" y="1188694"/>
                  <a:pt x="228252" y="1094366"/>
                  <a:pt x="228110" y="977962"/>
                </a:cubicBezTo>
                <a:lnTo>
                  <a:pt x="228110" y="414490"/>
                </a:lnTo>
                <a:cubicBezTo>
                  <a:pt x="228252" y="298086"/>
                  <a:pt x="322580" y="203757"/>
                  <a:pt x="438984" y="203616"/>
                </a:cubicBezTo>
                <a:close/>
                <a:moveTo>
                  <a:pt x="894398" y="800806"/>
                </a:moveTo>
                <a:lnTo>
                  <a:pt x="864562" y="795766"/>
                </a:lnTo>
                <a:cubicBezTo>
                  <a:pt x="838505" y="952006"/>
                  <a:pt x="726113" y="1065154"/>
                  <a:pt x="597442" y="1065154"/>
                </a:cubicBezTo>
                <a:cubicBezTo>
                  <a:pt x="446947" y="1065154"/>
                  <a:pt x="324526" y="913500"/>
                  <a:pt x="324526" y="727070"/>
                </a:cubicBezTo>
                <a:cubicBezTo>
                  <a:pt x="324526" y="540641"/>
                  <a:pt x="446947" y="388987"/>
                  <a:pt x="597442" y="388987"/>
                </a:cubicBezTo>
                <a:cubicBezTo>
                  <a:pt x="718150" y="388987"/>
                  <a:pt x="823032" y="484747"/>
                  <a:pt x="858463" y="627833"/>
                </a:cubicBezTo>
                <a:lnTo>
                  <a:pt x="887796" y="620525"/>
                </a:lnTo>
                <a:cubicBezTo>
                  <a:pt x="869501" y="546790"/>
                  <a:pt x="831499" y="480362"/>
                  <a:pt x="780797" y="433591"/>
                </a:cubicBezTo>
                <a:cubicBezTo>
                  <a:pt x="727726" y="384602"/>
                  <a:pt x="664322" y="358747"/>
                  <a:pt x="597442" y="358747"/>
                </a:cubicBezTo>
                <a:cubicBezTo>
                  <a:pt x="430265" y="358747"/>
                  <a:pt x="294286" y="523958"/>
                  <a:pt x="294286" y="727070"/>
                </a:cubicBezTo>
                <a:cubicBezTo>
                  <a:pt x="294286" y="930182"/>
                  <a:pt x="430366" y="1095394"/>
                  <a:pt x="597442" y="1095394"/>
                </a:cubicBezTo>
                <a:cubicBezTo>
                  <a:pt x="740880" y="1095444"/>
                  <a:pt x="865872" y="971813"/>
                  <a:pt x="894398" y="800806"/>
                </a:cubicBezTo>
                <a:close/>
                <a:moveTo>
                  <a:pt x="1580594" y="800806"/>
                </a:moveTo>
                <a:lnTo>
                  <a:pt x="1550758" y="795766"/>
                </a:lnTo>
                <a:cubicBezTo>
                  <a:pt x="1524701" y="952006"/>
                  <a:pt x="1412309" y="1065154"/>
                  <a:pt x="1283638" y="1065154"/>
                </a:cubicBezTo>
                <a:cubicBezTo>
                  <a:pt x="1133143" y="1065154"/>
                  <a:pt x="1010671" y="913500"/>
                  <a:pt x="1010671" y="727070"/>
                </a:cubicBezTo>
                <a:cubicBezTo>
                  <a:pt x="1010671" y="540641"/>
                  <a:pt x="1133143" y="388987"/>
                  <a:pt x="1283638" y="388987"/>
                </a:cubicBezTo>
                <a:cubicBezTo>
                  <a:pt x="1404295" y="388987"/>
                  <a:pt x="1509178" y="484747"/>
                  <a:pt x="1544609" y="627833"/>
                </a:cubicBezTo>
                <a:lnTo>
                  <a:pt x="1573942" y="620525"/>
                </a:lnTo>
                <a:cubicBezTo>
                  <a:pt x="1555646" y="546790"/>
                  <a:pt x="1517645" y="480362"/>
                  <a:pt x="1466942" y="433591"/>
                </a:cubicBezTo>
                <a:cubicBezTo>
                  <a:pt x="1413871" y="384602"/>
                  <a:pt x="1350518" y="358747"/>
                  <a:pt x="1283638" y="358747"/>
                </a:cubicBezTo>
                <a:cubicBezTo>
                  <a:pt x="1116461" y="358747"/>
                  <a:pt x="980431" y="523958"/>
                  <a:pt x="980431" y="727070"/>
                </a:cubicBezTo>
                <a:cubicBezTo>
                  <a:pt x="980431" y="930182"/>
                  <a:pt x="1116511" y="1095394"/>
                  <a:pt x="1283638" y="1095394"/>
                </a:cubicBezTo>
                <a:cubicBezTo>
                  <a:pt x="1427126" y="1095444"/>
                  <a:pt x="1552320" y="971813"/>
                  <a:pt x="1580594" y="800806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2670" tIns="26334" rIns="52670" bIns="26334" rtlCol="0" anchor="ctr"/>
          <a:lstStyle/>
          <a:p>
            <a:endParaRPr lang="de-DE" dirty="0"/>
          </a:p>
        </p:txBody>
      </p:sp>
      <p:sp>
        <p:nvSpPr>
          <p:cNvPr id="36" name="Graphic 1">
            <a:extLst>
              <a:ext uri="{FF2B5EF4-FFF2-40B4-BE49-F238E27FC236}">
                <a16:creationId xmlns:a16="http://schemas.microsoft.com/office/drawing/2014/main" id="{CCA86155-B4CA-4FC6-9527-9AA45CAE3CA6}"/>
              </a:ext>
            </a:extLst>
          </p:cNvPr>
          <p:cNvSpPr>
            <a:spLocks noChangeAspect="1"/>
          </p:cNvSpPr>
          <p:nvPr/>
        </p:nvSpPr>
        <p:spPr>
          <a:xfrm>
            <a:off x="4557929" y="3229763"/>
            <a:ext cx="994878" cy="648000"/>
          </a:xfrm>
          <a:custGeom>
            <a:avLst/>
            <a:gdLst>
              <a:gd name="connsiteX0" fmla="*/ 15070 w 1927195"/>
              <a:gd name="connsiteY0" fmla="*/ 179676 h 1255262"/>
              <a:gd name="connsiteX1" fmla="*/ 179525 w 1927195"/>
              <a:gd name="connsiteY1" fmla="*/ 15120 h 1255262"/>
              <a:gd name="connsiteX2" fmla="*/ 344081 w 1927195"/>
              <a:gd name="connsiteY2" fmla="*/ 179575 h 1255262"/>
              <a:gd name="connsiteX3" fmla="*/ 179626 w 1927195"/>
              <a:gd name="connsiteY3" fmla="*/ 344131 h 1255262"/>
              <a:gd name="connsiteX4" fmla="*/ 179575 w 1927195"/>
              <a:gd name="connsiteY4" fmla="*/ 344131 h 1255262"/>
              <a:gd name="connsiteX5" fmla="*/ 15070 w 1927195"/>
              <a:gd name="connsiteY5" fmla="*/ 179726 h 1255262"/>
              <a:gd name="connsiteX6" fmla="*/ 15070 w 1927195"/>
              <a:gd name="connsiteY6" fmla="*/ 179676 h 1255262"/>
              <a:gd name="connsiteX7" fmla="*/ 632570 w 1927195"/>
              <a:gd name="connsiteY7" fmla="*/ 344131 h 1255262"/>
              <a:gd name="connsiteX8" fmla="*/ 797026 w 1927195"/>
              <a:gd name="connsiteY8" fmla="*/ 179676 h 1255262"/>
              <a:gd name="connsiteX9" fmla="*/ 632570 w 1927195"/>
              <a:gd name="connsiteY9" fmla="*/ 15221 h 1255262"/>
              <a:gd name="connsiteX10" fmla="*/ 468115 w 1927195"/>
              <a:gd name="connsiteY10" fmla="*/ 179676 h 1255262"/>
              <a:gd name="connsiteX11" fmla="*/ 632570 w 1927195"/>
              <a:gd name="connsiteY11" fmla="*/ 344131 h 1255262"/>
              <a:gd name="connsiteX12" fmla="*/ 179575 w 1927195"/>
              <a:gd name="connsiteY12" fmla="*/ 792086 h 1255262"/>
              <a:gd name="connsiteX13" fmla="*/ 343980 w 1927195"/>
              <a:gd name="connsiteY13" fmla="*/ 627581 h 1255262"/>
              <a:gd name="connsiteX14" fmla="*/ 179474 w 1927195"/>
              <a:gd name="connsiteY14" fmla="*/ 463176 h 1255262"/>
              <a:gd name="connsiteX15" fmla="*/ 15070 w 1927195"/>
              <a:gd name="connsiteY15" fmla="*/ 627631 h 1255262"/>
              <a:gd name="connsiteX16" fmla="*/ 179525 w 1927195"/>
              <a:gd name="connsiteY16" fmla="*/ 792086 h 1255262"/>
              <a:gd name="connsiteX17" fmla="*/ 179575 w 1927195"/>
              <a:gd name="connsiteY17" fmla="*/ 792086 h 1255262"/>
              <a:gd name="connsiteX18" fmla="*/ 812297 w 1927195"/>
              <a:gd name="connsiteY18" fmla="*/ 627631 h 1255262"/>
              <a:gd name="connsiteX19" fmla="*/ 632722 w 1927195"/>
              <a:gd name="connsiteY19" fmla="*/ 807307 h 1255262"/>
              <a:gd name="connsiteX20" fmla="*/ 453046 w 1927195"/>
              <a:gd name="connsiteY20" fmla="*/ 627732 h 1255262"/>
              <a:gd name="connsiteX21" fmla="*/ 632621 w 1927195"/>
              <a:gd name="connsiteY21" fmla="*/ 448056 h 1255262"/>
              <a:gd name="connsiteX22" fmla="*/ 632671 w 1927195"/>
              <a:gd name="connsiteY22" fmla="*/ 448056 h 1255262"/>
              <a:gd name="connsiteX23" fmla="*/ 812297 w 1927195"/>
              <a:gd name="connsiteY23" fmla="*/ 627631 h 1255262"/>
              <a:gd name="connsiteX24" fmla="*/ 782057 w 1927195"/>
              <a:gd name="connsiteY24" fmla="*/ 627631 h 1255262"/>
              <a:gd name="connsiteX25" fmla="*/ 632722 w 1927195"/>
              <a:gd name="connsiteY25" fmla="*/ 478195 h 1255262"/>
              <a:gd name="connsiteX26" fmla="*/ 483286 w 1927195"/>
              <a:gd name="connsiteY26" fmla="*/ 627530 h 1255262"/>
              <a:gd name="connsiteX27" fmla="*/ 632621 w 1927195"/>
              <a:gd name="connsiteY27" fmla="*/ 776966 h 1255262"/>
              <a:gd name="connsiteX28" fmla="*/ 632671 w 1927195"/>
              <a:gd name="connsiteY28" fmla="*/ 776966 h 1255262"/>
              <a:gd name="connsiteX29" fmla="*/ 782057 w 1927195"/>
              <a:gd name="connsiteY29" fmla="*/ 627631 h 1255262"/>
              <a:gd name="connsiteX30" fmla="*/ 359251 w 1927195"/>
              <a:gd name="connsiteY30" fmla="*/ 1075586 h 1255262"/>
              <a:gd name="connsiteX31" fmla="*/ 179676 w 1927195"/>
              <a:gd name="connsiteY31" fmla="*/ 1255262 h 1255262"/>
              <a:gd name="connsiteX32" fmla="*/ 0 w 1927195"/>
              <a:gd name="connsiteY32" fmla="*/ 1075687 h 1255262"/>
              <a:gd name="connsiteX33" fmla="*/ 179575 w 1927195"/>
              <a:gd name="connsiteY33" fmla="*/ 896011 h 1255262"/>
              <a:gd name="connsiteX34" fmla="*/ 179676 w 1927195"/>
              <a:gd name="connsiteY34" fmla="*/ 896011 h 1255262"/>
              <a:gd name="connsiteX35" fmla="*/ 359150 w 1927195"/>
              <a:gd name="connsiteY35" fmla="*/ 1075586 h 1255262"/>
              <a:gd name="connsiteX36" fmla="*/ 329011 w 1927195"/>
              <a:gd name="connsiteY36" fmla="*/ 1075586 h 1255262"/>
              <a:gd name="connsiteX37" fmla="*/ 179676 w 1927195"/>
              <a:gd name="connsiteY37" fmla="*/ 926150 h 1255262"/>
              <a:gd name="connsiteX38" fmla="*/ 30240 w 1927195"/>
              <a:gd name="connsiteY38" fmla="*/ 1075486 h 1255262"/>
              <a:gd name="connsiteX39" fmla="*/ 179575 w 1927195"/>
              <a:gd name="connsiteY39" fmla="*/ 1224922 h 1255262"/>
              <a:gd name="connsiteX40" fmla="*/ 179676 w 1927195"/>
              <a:gd name="connsiteY40" fmla="*/ 1224922 h 1255262"/>
              <a:gd name="connsiteX41" fmla="*/ 328910 w 1927195"/>
              <a:gd name="connsiteY41" fmla="*/ 1075586 h 1255262"/>
              <a:gd name="connsiteX42" fmla="*/ 632671 w 1927195"/>
              <a:gd name="connsiteY42" fmla="*/ 896011 h 1255262"/>
              <a:gd name="connsiteX43" fmla="*/ 453106 w 1927195"/>
              <a:gd name="connsiteY43" fmla="*/ 1075596 h 1255262"/>
              <a:gd name="connsiteX44" fmla="*/ 632686 w 1927195"/>
              <a:gd name="connsiteY44" fmla="*/ 1255162 h 1255262"/>
              <a:gd name="connsiteX45" fmla="*/ 759679 w 1927195"/>
              <a:gd name="connsiteY45" fmla="*/ 1202544 h 1255262"/>
              <a:gd name="connsiteX46" fmla="*/ 738310 w 1927195"/>
              <a:gd name="connsiteY46" fmla="*/ 1181174 h 1255262"/>
              <a:gd name="connsiteX47" fmla="*/ 527119 w 1927195"/>
              <a:gd name="connsiteY47" fmla="*/ 1181159 h 1255262"/>
              <a:gd name="connsiteX48" fmla="*/ 527134 w 1927195"/>
              <a:gd name="connsiteY48" fmla="*/ 969968 h 1255262"/>
              <a:gd name="connsiteX49" fmla="*/ 738325 w 1927195"/>
              <a:gd name="connsiteY49" fmla="*/ 969983 h 1255262"/>
              <a:gd name="connsiteX50" fmla="*/ 782057 w 1927195"/>
              <a:gd name="connsiteY50" fmla="*/ 1075586 h 1255262"/>
              <a:gd name="connsiteX51" fmla="*/ 779537 w 1927195"/>
              <a:gd name="connsiteY51" fmla="*/ 1102954 h 1255262"/>
              <a:gd name="connsiteX52" fmla="*/ 809273 w 1927195"/>
              <a:gd name="connsiteY52" fmla="*/ 1108447 h 1255262"/>
              <a:gd name="connsiteX53" fmla="*/ 665482 w 1927195"/>
              <a:gd name="connsiteY53" fmla="*/ 899035 h 1255262"/>
              <a:gd name="connsiteX54" fmla="*/ 632873 w 1927195"/>
              <a:gd name="connsiteY54" fmla="*/ 896011 h 1255262"/>
              <a:gd name="connsiteX55" fmla="*/ 1294524 w 1927195"/>
              <a:gd name="connsiteY55" fmla="*/ 344131 h 1255262"/>
              <a:gd name="connsiteX56" fmla="*/ 1458727 w 1927195"/>
              <a:gd name="connsiteY56" fmla="*/ 179424 h 1255262"/>
              <a:gd name="connsiteX57" fmla="*/ 1294020 w 1927195"/>
              <a:gd name="connsiteY57" fmla="*/ 15221 h 1255262"/>
              <a:gd name="connsiteX58" fmla="*/ 1129817 w 1927195"/>
              <a:gd name="connsiteY58" fmla="*/ 179676 h 1255262"/>
              <a:gd name="connsiteX59" fmla="*/ 1294272 w 1927195"/>
              <a:gd name="connsiteY59" fmla="*/ 344131 h 1255262"/>
              <a:gd name="connsiteX60" fmla="*/ 1294423 w 1927195"/>
              <a:gd name="connsiteY60" fmla="*/ 344131 h 1255262"/>
              <a:gd name="connsiteX61" fmla="*/ 1567944 w 1927195"/>
              <a:gd name="connsiteY61" fmla="*/ 179676 h 1255262"/>
              <a:gd name="connsiteX62" fmla="*/ 1747519 w 1927195"/>
              <a:gd name="connsiteY62" fmla="*/ 0 h 1255262"/>
              <a:gd name="connsiteX63" fmla="*/ 1927195 w 1927195"/>
              <a:gd name="connsiteY63" fmla="*/ 179575 h 1255262"/>
              <a:gd name="connsiteX64" fmla="*/ 1747620 w 1927195"/>
              <a:gd name="connsiteY64" fmla="*/ 359251 h 1255262"/>
              <a:gd name="connsiteX65" fmla="*/ 1747519 w 1927195"/>
              <a:gd name="connsiteY65" fmla="*/ 359251 h 1255262"/>
              <a:gd name="connsiteX66" fmla="*/ 1567843 w 1927195"/>
              <a:gd name="connsiteY66" fmla="*/ 179676 h 1255262"/>
              <a:gd name="connsiteX67" fmla="*/ 1598184 w 1927195"/>
              <a:gd name="connsiteY67" fmla="*/ 179676 h 1255262"/>
              <a:gd name="connsiteX68" fmla="*/ 1747519 w 1927195"/>
              <a:gd name="connsiteY68" fmla="*/ 329112 h 1255262"/>
              <a:gd name="connsiteX69" fmla="*/ 1896955 w 1927195"/>
              <a:gd name="connsiteY69" fmla="*/ 179777 h 1255262"/>
              <a:gd name="connsiteX70" fmla="*/ 1747620 w 1927195"/>
              <a:gd name="connsiteY70" fmla="*/ 30341 h 1255262"/>
              <a:gd name="connsiteX71" fmla="*/ 1747519 w 1927195"/>
              <a:gd name="connsiteY71" fmla="*/ 30341 h 1255262"/>
              <a:gd name="connsiteX72" fmla="*/ 1598083 w 1927195"/>
              <a:gd name="connsiteY72" fmla="*/ 179676 h 1255262"/>
              <a:gd name="connsiteX73" fmla="*/ 1473999 w 1927195"/>
              <a:gd name="connsiteY73" fmla="*/ 627631 h 1255262"/>
              <a:gd name="connsiteX74" fmla="*/ 1294423 w 1927195"/>
              <a:gd name="connsiteY74" fmla="*/ 807307 h 1255262"/>
              <a:gd name="connsiteX75" fmla="*/ 1114747 w 1927195"/>
              <a:gd name="connsiteY75" fmla="*/ 627732 h 1255262"/>
              <a:gd name="connsiteX76" fmla="*/ 1294323 w 1927195"/>
              <a:gd name="connsiteY76" fmla="*/ 448056 h 1255262"/>
              <a:gd name="connsiteX77" fmla="*/ 1294423 w 1927195"/>
              <a:gd name="connsiteY77" fmla="*/ 448056 h 1255262"/>
              <a:gd name="connsiteX78" fmla="*/ 1473999 w 1927195"/>
              <a:gd name="connsiteY78" fmla="*/ 627631 h 1255262"/>
              <a:gd name="connsiteX79" fmla="*/ 1443759 w 1927195"/>
              <a:gd name="connsiteY79" fmla="*/ 627631 h 1255262"/>
              <a:gd name="connsiteX80" fmla="*/ 1294423 w 1927195"/>
              <a:gd name="connsiteY80" fmla="*/ 478195 h 1255262"/>
              <a:gd name="connsiteX81" fmla="*/ 1144987 w 1927195"/>
              <a:gd name="connsiteY81" fmla="*/ 627530 h 1255262"/>
              <a:gd name="connsiteX82" fmla="*/ 1294323 w 1927195"/>
              <a:gd name="connsiteY82" fmla="*/ 776966 h 1255262"/>
              <a:gd name="connsiteX83" fmla="*/ 1294423 w 1927195"/>
              <a:gd name="connsiteY83" fmla="*/ 776966 h 1255262"/>
              <a:gd name="connsiteX84" fmla="*/ 1443759 w 1927195"/>
              <a:gd name="connsiteY84" fmla="*/ 627631 h 1255262"/>
              <a:gd name="connsiteX85" fmla="*/ 1927044 w 1927195"/>
              <a:gd name="connsiteY85" fmla="*/ 627631 h 1255262"/>
              <a:gd name="connsiteX86" fmla="*/ 1747469 w 1927195"/>
              <a:gd name="connsiteY86" fmla="*/ 807307 h 1255262"/>
              <a:gd name="connsiteX87" fmla="*/ 1567793 w 1927195"/>
              <a:gd name="connsiteY87" fmla="*/ 627732 h 1255262"/>
              <a:gd name="connsiteX88" fmla="*/ 1747368 w 1927195"/>
              <a:gd name="connsiteY88" fmla="*/ 448056 h 1255262"/>
              <a:gd name="connsiteX89" fmla="*/ 1747419 w 1927195"/>
              <a:gd name="connsiteY89" fmla="*/ 448056 h 1255262"/>
              <a:gd name="connsiteX90" fmla="*/ 1927044 w 1927195"/>
              <a:gd name="connsiteY90" fmla="*/ 627631 h 1255262"/>
              <a:gd name="connsiteX91" fmla="*/ 1896804 w 1927195"/>
              <a:gd name="connsiteY91" fmla="*/ 627631 h 1255262"/>
              <a:gd name="connsiteX92" fmla="*/ 1747469 w 1927195"/>
              <a:gd name="connsiteY92" fmla="*/ 478195 h 1255262"/>
              <a:gd name="connsiteX93" fmla="*/ 1598033 w 1927195"/>
              <a:gd name="connsiteY93" fmla="*/ 627530 h 1255262"/>
              <a:gd name="connsiteX94" fmla="*/ 1747368 w 1927195"/>
              <a:gd name="connsiteY94" fmla="*/ 776966 h 1255262"/>
              <a:gd name="connsiteX95" fmla="*/ 1747419 w 1927195"/>
              <a:gd name="connsiteY95" fmla="*/ 776966 h 1255262"/>
              <a:gd name="connsiteX96" fmla="*/ 1896804 w 1927195"/>
              <a:gd name="connsiteY96" fmla="*/ 627631 h 1255262"/>
              <a:gd name="connsiteX97" fmla="*/ 1473999 w 1927195"/>
              <a:gd name="connsiteY97" fmla="*/ 1075586 h 1255262"/>
              <a:gd name="connsiteX98" fmla="*/ 1294423 w 1927195"/>
              <a:gd name="connsiteY98" fmla="*/ 1255262 h 1255262"/>
              <a:gd name="connsiteX99" fmla="*/ 1114747 w 1927195"/>
              <a:gd name="connsiteY99" fmla="*/ 1075687 h 1255262"/>
              <a:gd name="connsiteX100" fmla="*/ 1294323 w 1927195"/>
              <a:gd name="connsiteY100" fmla="*/ 896011 h 1255262"/>
              <a:gd name="connsiteX101" fmla="*/ 1294423 w 1927195"/>
              <a:gd name="connsiteY101" fmla="*/ 896011 h 1255262"/>
              <a:gd name="connsiteX102" fmla="*/ 1473999 w 1927195"/>
              <a:gd name="connsiteY102" fmla="*/ 1075586 h 1255262"/>
              <a:gd name="connsiteX103" fmla="*/ 1443759 w 1927195"/>
              <a:gd name="connsiteY103" fmla="*/ 1075586 h 1255262"/>
              <a:gd name="connsiteX104" fmla="*/ 1294423 w 1927195"/>
              <a:gd name="connsiteY104" fmla="*/ 926150 h 1255262"/>
              <a:gd name="connsiteX105" fmla="*/ 1144987 w 1927195"/>
              <a:gd name="connsiteY105" fmla="*/ 1075486 h 1255262"/>
              <a:gd name="connsiteX106" fmla="*/ 1294323 w 1927195"/>
              <a:gd name="connsiteY106" fmla="*/ 1224922 h 1255262"/>
              <a:gd name="connsiteX107" fmla="*/ 1294423 w 1927195"/>
              <a:gd name="connsiteY107" fmla="*/ 1224922 h 1255262"/>
              <a:gd name="connsiteX108" fmla="*/ 1443759 w 1927195"/>
              <a:gd name="connsiteY108" fmla="*/ 1075586 h 1255262"/>
              <a:gd name="connsiteX109" fmla="*/ 1927044 w 1927195"/>
              <a:gd name="connsiteY109" fmla="*/ 1075586 h 1255262"/>
              <a:gd name="connsiteX110" fmla="*/ 1747469 w 1927195"/>
              <a:gd name="connsiteY110" fmla="*/ 1255262 h 1255262"/>
              <a:gd name="connsiteX111" fmla="*/ 1567793 w 1927195"/>
              <a:gd name="connsiteY111" fmla="*/ 1075687 h 1255262"/>
              <a:gd name="connsiteX112" fmla="*/ 1747368 w 1927195"/>
              <a:gd name="connsiteY112" fmla="*/ 896011 h 1255262"/>
              <a:gd name="connsiteX113" fmla="*/ 1747419 w 1927195"/>
              <a:gd name="connsiteY113" fmla="*/ 896011 h 1255262"/>
              <a:gd name="connsiteX114" fmla="*/ 1927044 w 1927195"/>
              <a:gd name="connsiteY114" fmla="*/ 1075586 h 1255262"/>
              <a:gd name="connsiteX115" fmla="*/ 1896804 w 1927195"/>
              <a:gd name="connsiteY115" fmla="*/ 1075586 h 1255262"/>
              <a:gd name="connsiteX116" fmla="*/ 1747469 w 1927195"/>
              <a:gd name="connsiteY116" fmla="*/ 926150 h 1255262"/>
              <a:gd name="connsiteX117" fmla="*/ 1598033 w 1927195"/>
              <a:gd name="connsiteY117" fmla="*/ 1075486 h 1255262"/>
              <a:gd name="connsiteX118" fmla="*/ 1747368 w 1927195"/>
              <a:gd name="connsiteY118" fmla="*/ 1224922 h 1255262"/>
              <a:gd name="connsiteX119" fmla="*/ 1747419 w 1927195"/>
              <a:gd name="connsiteY119" fmla="*/ 1224922 h 1255262"/>
              <a:gd name="connsiteX120" fmla="*/ 1896804 w 1927195"/>
              <a:gd name="connsiteY120" fmla="*/ 1075586 h 1255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1927195" h="1255262">
                <a:moveTo>
                  <a:pt x="15070" y="179676"/>
                </a:moveTo>
                <a:cubicBezTo>
                  <a:pt x="15042" y="88820"/>
                  <a:pt x="88671" y="15150"/>
                  <a:pt x="179525" y="15120"/>
                </a:cubicBezTo>
                <a:cubicBezTo>
                  <a:pt x="270381" y="15090"/>
                  <a:pt x="344051" y="88719"/>
                  <a:pt x="344081" y="179575"/>
                </a:cubicBezTo>
                <a:cubicBezTo>
                  <a:pt x="344111" y="270431"/>
                  <a:pt x="270482" y="344101"/>
                  <a:pt x="179626" y="344131"/>
                </a:cubicBezTo>
                <a:cubicBezTo>
                  <a:pt x="179609" y="344131"/>
                  <a:pt x="179592" y="344131"/>
                  <a:pt x="179575" y="344131"/>
                </a:cubicBezTo>
                <a:cubicBezTo>
                  <a:pt x="88749" y="344161"/>
                  <a:pt x="15097" y="270552"/>
                  <a:pt x="15070" y="179726"/>
                </a:cubicBezTo>
                <a:cubicBezTo>
                  <a:pt x="15070" y="179711"/>
                  <a:pt x="15070" y="179691"/>
                  <a:pt x="15070" y="179676"/>
                </a:cubicBezTo>
                <a:close/>
                <a:moveTo>
                  <a:pt x="632570" y="344131"/>
                </a:moveTo>
                <a:cubicBezTo>
                  <a:pt x="723396" y="344131"/>
                  <a:pt x="797026" y="270502"/>
                  <a:pt x="797026" y="179676"/>
                </a:cubicBezTo>
                <a:cubicBezTo>
                  <a:pt x="797026" y="88850"/>
                  <a:pt x="723396" y="15221"/>
                  <a:pt x="632570" y="15221"/>
                </a:cubicBezTo>
                <a:cubicBezTo>
                  <a:pt x="541745" y="15221"/>
                  <a:pt x="468115" y="88850"/>
                  <a:pt x="468115" y="179676"/>
                </a:cubicBezTo>
                <a:cubicBezTo>
                  <a:pt x="468115" y="270502"/>
                  <a:pt x="541745" y="344131"/>
                  <a:pt x="632570" y="344131"/>
                </a:cubicBezTo>
                <a:close/>
                <a:moveTo>
                  <a:pt x="179575" y="792086"/>
                </a:moveTo>
                <a:cubicBezTo>
                  <a:pt x="270401" y="792056"/>
                  <a:pt x="344010" y="718407"/>
                  <a:pt x="343980" y="627581"/>
                </a:cubicBezTo>
                <a:cubicBezTo>
                  <a:pt x="343950" y="536755"/>
                  <a:pt x="270300" y="463146"/>
                  <a:pt x="179474" y="463176"/>
                </a:cubicBezTo>
                <a:cubicBezTo>
                  <a:pt x="88668" y="463206"/>
                  <a:pt x="15070" y="536826"/>
                  <a:pt x="15070" y="627631"/>
                </a:cubicBezTo>
                <a:cubicBezTo>
                  <a:pt x="15070" y="718457"/>
                  <a:pt x="88698" y="792086"/>
                  <a:pt x="179525" y="792086"/>
                </a:cubicBezTo>
                <a:cubicBezTo>
                  <a:pt x="179541" y="792086"/>
                  <a:pt x="179559" y="792086"/>
                  <a:pt x="179575" y="792086"/>
                </a:cubicBezTo>
                <a:close/>
                <a:moveTo>
                  <a:pt x="812297" y="627631"/>
                </a:moveTo>
                <a:cubicBezTo>
                  <a:pt x="812327" y="726834"/>
                  <a:pt x="731924" y="807277"/>
                  <a:pt x="632722" y="807307"/>
                </a:cubicBezTo>
                <a:cubicBezTo>
                  <a:pt x="533519" y="807338"/>
                  <a:pt x="453076" y="726934"/>
                  <a:pt x="453046" y="627732"/>
                </a:cubicBezTo>
                <a:cubicBezTo>
                  <a:pt x="453015" y="528530"/>
                  <a:pt x="533419" y="448086"/>
                  <a:pt x="632621" y="448056"/>
                </a:cubicBezTo>
                <a:cubicBezTo>
                  <a:pt x="632636" y="448056"/>
                  <a:pt x="632656" y="448056"/>
                  <a:pt x="632671" y="448056"/>
                </a:cubicBezTo>
                <a:cubicBezTo>
                  <a:pt x="731823" y="448142"/>
                  <a:pt x="812186" y="528479"/>
                  <a:pt x="812297" y="627631"/>
                </a:cubicBezTo>
                <a:close/>
                <a:moveTo>
                  <a:pt x="782057" y="627631"/>
                </a:moveTo>
                <a:cubicBezTo>
                  <a:pt x="782087" y="545126"/>
                  <a:pt x="715226" y="478225"/>
                  <a:pt x="632722" y="478195"/>
                </a:cubicBezTo>
                <a:cubicBezTo>
                  <a:pt x="550217" y="478165"/>
                  <a:pt x="483316" y="545026"/>
                  <a:pt x="483286" y="627530"/>
                </a:cubicBezTo>
                <a:cubicBezTo>
                  <a:pt x="483255" y="710035"/>
                  <a:pt x="550116" y="776936"/>
                  <a:pt x="632621" y="776966"/>
                </a:cubicBezTo>
                <a:cubicBezTo>
                  <a:pt x="632636" y="776966"/>
                  <a:pt x="632656" y="776966"/>
                  <a:pt x="632671" y="776966"/>
                </a:cubicBezTo>
                <a:cubicBezTo>
                  <a:pt x="715121" y="776881"/>
                  <a:pt x="781946" y="710081"/>
                  <a:pt x="782057" y="627631"/>
                </a:cubicBezTo>
                <a:close/>
                <a:moveTo>
                  <a:pt x="359251" y="1075586"/>
                </a:moveTo>
                <a:cubicBezTo>
                  <a:pt x="359281" y="1174789"/>
                  <a:pt x="278878" y="1255232"/>
                  <a:pt x="179676" y="1255262"/>
                </a:cubicBezTo>
                <a:cubicBezTo>
                  <a:pt x="80472" y="1255293"/>
                  <a:pt x="28" y="1174890"/>
                  <a:pt x="0" y="1075687"/>
                </a:cubicBezTo>
                <a:cubicBezTo>
                  <a:pt x="-28" y="976485"/>
                  <a:pt x="80371" y="896042"/>
                  <a:pt x="179575" y="896011"/>
                </a:cubicBezTo>
                <a:cubicBezTo>
                  <a:pt x="179609" y="896011"/>
                  <a:pt x="179642" y="896011"/>
                  <a:pt x="179676" y="896011"/>
                </a:cubicBezTo>
                <a:cubicBezTo>
                  <a:pt x="278767" y="896178"/>
                  <a:pt x="359039" y="976495"/>
                  <a:pt x="359150" y="1075586"/>
                </a:cubicBezTo>
                <a:close/>
                <a:moveTo>
                  <a:pt x="329011" y="1075586"/>
                </a:moveTo>
                <a:cubicBezTo>
                  <a:pt x="329041" y="993082"/>
                  <a:pt x="262181" y="926181"/>
                  <a:pt x="179676" y="926150"/>
                </a:cubicBezTo>
                <a:cubicBezTo>
                  <a:pt x="97173" y="926120"/>
                  <a:pt x="30268" y="992981"/>
                  <a:pt x="30240" y="1075486"/>
                </a:cubicBezTo>
                <a:cubicBezTo>
                  <a:pt x="30212" y="1157991"/>
                  <a:pt x="97072" y="1224891"/>
                  <a:pt x="179575" y="1224922"/>
                </a:cubicBezTo>
                <a:cubicBezTo>
                  <a:pt x="179609" y="1224922"/>
                  <a:pt x="179642" y="1224922"/>
                  <a:pt x="179676" y="1224922"/>
                </a:cubicBezTo>
                <a:cubicBezTo>
                  <a:pt x="262065" y="1224755"/>
                  <a:pt x="328800" y="1157975"/>
                  <a:pt x="328910" y="1075586"/>
                </a:cubicBezTo>
                <a:close/>
                <a:moveTo>
                  <a:pt x="632671" y="896011"/>
                </a:moveTo>
                <a:cubicBezTo>
                  <a:pt x="533494" y="896016"/>
                  <a:pt x="453101" y="976419"/>
                  <a:pt x="453106" y="1075596"/>
                </a:cubicBezTo>
                <a:cubicBezTo>
                  <a:pt x="453106" y="1174769"/>
                  <a:pt x="533509" y="1255167"/>
                  <a:pt x="632686" y="1255162"/>
                </a:cubicBezTo>
                <a:cubicBezTo>
                  <a:pt x="680319" y="1255162"/>
                  <a:pt x="726002" y="1236231"/>
                  <a:pt x="759679" y="1202544"/>
                </a:cubicBezTo>
                <a:lnTo>
                  <a:pt x="738310" y="1181174"/>
                </a:lnTo>
                <a:cubicBezTo>
                  <a:pt x="679987" y="1239487"/>
                  <a:pt x="585431" y="1239482"/>
                  <a:pt x="527119" y="1181159"/>
                </a:cubicBezTo>
                <a:cubicBezTo>
                  <a:pt x="468801" y="1122836"/>
                  <a:pt x="468811" y="1028281"/>
                  <a:pt x="527134" y="969968"/>
                </a:cubicBezTo>
                <a:cubicBezTo>
                  <a:pt x="585457" y="911650"/>
                  <a:pt x="680012" y="911660"/>
                  <a:pt x="738325" y="969983"/>
                </a:cubicBezTo>
                <a:cubicBezTo>
                  <a:pt x="766332" y="997991"/>
                  <a:pt x="782062" y="1035977"/>
                  <a:pt x="782057" y="1075586"/>
                </a:cubicBezTo>
                <a:cubicBezTo>
                  <a:pt x="782057" y="1084764"/>
                  <a:pt x="781210" y="1093927"/>
                  <a:pt x="779537" y="1102954"/>
                </a:cubicBezTo>
                <a:lnTo>
                  <a:pt x="809273" y="1108447"/>
                </a:lnTo>
                <a:cubicBezTo>
                  <a:pt x="827392" y="1010913"/>
                  <a:pt x="763016" y="917154"/>
                  <a:pt x="665482" y="899035"/>
                </a:cubicBezTo>
                <a:cubicBezTo>
                  <a:pt x="654726" y="897034"/>
                  <a:pt x="643810" y="896021"/>
                  <a:pt x="632873" y="896011"/>
                </a:cubicBezTo>
                <a:close/>
                <a:moveTo>
                  <a:pt x="1294524" y="344131"/>
                </a:moveTo>
                <a:cubicBezTo>
                  <a:pt x="1385350" y="343990"/>
                  <a:pt x="1458868" y="270250"/>
                  <a:pt x="1458727" y="179424"/>
                </a:cubicBezTo>
                <a:cubicBezTo>
                  <a:pt x="1458586" y="88598"/>
                  <a:pt x="1384846" y="15080"/>
                  <a:pt x="1294020" y="15221"/>
                </a:cubicBezTo>
                <a:cubicBezTo>
                  <a:pt x="1203290" y="15362"/>
                  <a:pt x="1129817" y="88946"/>
                  <a:pt x="1129817" y="179676"/>
                </a:cubicBezTo>
                <a:cubicBezTo>
                  <a:pt x="1129817" y="270502"/>
                  <a:pt x="1203446" y="344131"/>
                  <a:pt x="1294272" y="344131"/>
                </a:cubicBezTo>
                <a:cubicBezTo>
                  <a:pt x="1294323" y="344131"/>
                  <a:pt x="1294373" y="344131"/>
                  <a:pt x="1294423" y="344131"/>
                </a:cubicBezTo>
                <a:close/>
                <a:moveTo>
                  <a:pt x="1567944" y="179676"/>
                </a:moveTo>
                <a:cubicBezTo>
                  <a:pt x="1567914" y="80474"/>
                  <a:pt x="1648317" y="30"/>
                  <a:pt x="1747519" y="0"/>
                </a:cubicBezTo>
                <a:cubicBezTo>
                  <a:pt x="1846722" y="-30"/>
                  <a:pt x="1927165" y="80373"/>
                  <a:pt x="1927195" y="179575"/>
                </a:cubicBezTo>
                <a:cubicBezTo>
                  <a:pt x="1927226" y="278778"/>
                  <a:pt x="1846822" y="359221"/>
                  <a:pt x="1747620" y="359251"/>
                </a:cubicBezTo>
                <a:cubicBezTo>
                  <a:pt x="1747585" y="359251"/>
                  <a:pt x="1747554" y="359251"/>
                  <a:pt x="1747519" y="359251"/>
                </a:cubicBezTo>
                <a:cubicBezTo>
                  <a:pt x="1648347" y="359196"/>
                  <a:pt x="1567954" y="278848"/>
                  <a:pt x="1567843" y="179676"/>
                </a:cubicBezTo>
                <a:close/>
                <a:moveTo>
                  <a:pt x="1598184" y="179676"/>
                </a:moveTo>
                <a:cubicBezTo>
                  <a:pt x="1598154" y="262181"/>
                  <a:pt x="1665014" y="329082"/>
                  <a:pt x="1747519" y="329112"/>
                </a:cubicBezTo>
                <a:cubicBezTo>
                  <a:pt x="1830024" y="329142"/>
                  <a:pt x="1896925" y="262282"/>
                  <a:pt x="1896955" y="179777"/>
                </a:cubicBezTo>
                <a:cubicBezTo>
                  <a:pt x="1896986" y="97272"/>
                  <a:pt x="1830125" y="30371"/>
                  <a:pt x="1747620" y="30341"/>
                </a:cubicBezTo>
                <a:cubicBezTo>
                  <a:pt x="1747585" y="30341"/>
                  <a:pt x="1747554" y="30341"/>
                  <a:pt x="1747519" y="30341"/>
                </a:cubicBezTo>
                <a:cubicBezTo>
                  <a:pt x="1665050" y="30396"/>
                  <a:pt x="1598194" y="97207"/>
                  <a:pt x="1598083" y="179676"/>
                </a:cubicBezTo>
                <a:close/>
                <a:moveTo>
                  <a:pt x="1473999" y="627631"/>
                </a:moveTo>
                <a:cubicBezTo>
                  <a:pt x="1474029" y="726834"/>
                  <a:pt x="1393626" y="807277"/>
                  <a:pt x="1294423" y="807307"/>
                </a:cubicBezTo>
                <a:cubicBezTo>
                  <a:pt x="1195221" y="807338"/>
                  <a:pt x="1114777" y="726934"/>
                  <a:pt x="1114747" y="627732"/>
                </a:cubicBezTo>
                <a:cubicBezTo>
                  <a:pt x="1114717" y="528530"/>
                  <a:pt x="1195120" y="448086"/>
                  <a:pt x="1294323" y="448056"/>
                </a:cubicBezTo>
                <a:cubicBezTo>
                  <a:pt x="1294358" y="448056"/>
                  <a:pt x="1294388" y="448056"/>
                  <a:pt x="1294423" y="448056"/>
                </a:cubicBezTo>
                <a:cubicBezTo>
                  <a:pt x="1393555" y="448167"/>
                  <a:pt x="1473888" y="528499"/>
                  <a:pt x="1473999" y="627631"/>
                </a:cubicBezTo>
                <a:close/>
                <a:moveTo>
                  <a:pt x="1443759" y="627631"/>
                </a:moveTo>
                <a:cubicBezTo>
                  <a:pt x="1443789" y="545126"/>
                  <a:pt x="1376928" y="478225"/>
                  <a:pt x="1294423" y="478195"/>
                </a:cubicBezTo>
                <a:cubicBezTo>
                  <a:pt x="1211919" y="478165"/>
                  <a:pt x="1145017" y="545026"/>
                  <a:pt x="1144987" y="627530"/>
                </a:cubicBezTo>
                <a:cubicBezTo>
                  <a:pt x="1144957" y="710035"/>
                  <a:pt x="1211818" y="776936"/>
                  <a:pt x="1294323" y="776966"/>
                </a:cubicBezTo>
                <a:cubicBezTo>
                  <a:pt x="1294358" y="776966"/>
                  <a:pt x="1294388" y="776966"/>
                  <a:pt x="1294423" y="776966"/>
                </a:cubicBezTo>
                <a:cubicBezTo>
                  <a:pt x="1376853" y="776856"/>
                  <a:pt x="1443648" y="710060"/>
                  <a:pt x="1443759" y="627631"/>
                </a:cubicBezTo>
                <a:close/>
                <a:moveTo>
                  <a:pt x="1927044" y="627631"/>
                </a:moveTo>
                <a:cubicBezTo>
                  <a:pt x="1927074" y="726834"/>
                  <a:pt x="1846671" y="807277"/>
                  <a:pt x="1747469" y="807307"/>
                </a:cubicBezTo>
                <a:cubicBezTo>
                  <a:pt x="1648267" y="807338"/>
                  <a:pt x="1567823" y="726934"/>
                  <a:pt x="1567793" y="627732"/>
                </a:cubicBezTo>
                <a:cubicBezTo>
                  <a:pt x="1567763" y="528530"/>
                  <a:pt x="1648166" y="448086"/>
                  <a:pt x="1747368" y="448056"/>
                </a:cubicBezTo>
                <a:cubicBezTo>
                  <a:pt x="1747383" y="448056"/>
                  <a:pt x="1747403" y="448056"/>
                  <a:pt x="1747419" y="448056"/>
                </a:cubicBezTo>
                <a:cubicBezTo>
                  <a:pt x="1846570" y="448142"/>
                  <a:pt x="1926933" y="528479"/>
                  <a:pt x="1927044" y="627631"/>
                </a:cubicBezTo>
                <a:close/>
                <a:moveTo>
                  <a:pt x="1896804" y="627631"/>
                </a:moveTo>
                <a:cubicBezTo>
                  <a:pt x="1896834" y="545126"/>
                  <a:pt x="1829974" y="478225"/>
                  <a:pt x="1747469" y="478195"/>
                </a:cubicBezTo>
                <a:cubicBezTo>
                  <a:pt x="1664964" y="478165"/>
                  <a:pt x="1598063" y="545026"/>
                  <a:pt x="1598033" y="627530"/>
                </a:cubicBezTo>
                <a:cubicBezTo>
                  <a:pt x="1598003" y="710035"/>
                  <a:pt x="1664863" y="776936"/>
                  <a:pt x="1747368" y="776966"/>
                </a:cubicBezTo>
                <a:cubicBezTo>
                  <a:pt x="1747383" y="776966"/>
                  <a:pt x="1747403" y="776966"/>
                  <a:pt x="1747419" y="776966"/>
                </a:cubicBezTo>
                <a:cubicBezTo>
                  <a:pt x="1829868" y="776881"/>
                  <a:pt x="1896693" y="710081"/>
                  <a:pt x="1896804" y="627631"/>
                </a:cubicBezTo>
                <a:close/>
                <a:moveTo>
                  <a:pt x="1473999" y="1075586"/>
                </a:moveTo>
                <a:cubicBezTo>
                  <a:pt x="1474029" y="1174789"/>
                  <a:pt x="1393626" y="1255232"/>
                  <a:pt x="1294423" y="1255262"/>
                </a:cubicBezTo>
                <a:cubicBezTo>
                  <a:pt x="1195221" y="1255293"/>
                  <a:pt x="1114777" y="1174890"/>
                  <a:pt x="1114747" y="1075687"/>
                </a:cubicBezTo>
                <a:cubicBezTo>
                  <a:pt x="1114717" y="976485"/>
                  <a:pt x="1195120" y="896042"/>
                  <a:pt x="1294323" y="896011"/>
                </a:cubicBezTo>
                <a:cubicBezTo>
                  <a:pt x="1294358" y="896011"/>
                  <a:pt x="1294388" y="896011"/>
                  <a:pt x="1294423" y="896011"/>
                </a:cubicBezTo>
                <a:cubicBezTo>
                  <a:pt x="1393555" y="896122"/>
                  <a:pt x="1473888" y="976455"/>
                  <a:pt x="1473999" y="1075586"/>
                </a:cubicBezTo>
                <a:close/>
                <a:moveTo>
                  <a:pt x="1443759" y="1075586"/>
                </a:moveTo>
                <a:cubicBezTo>
                  <a:pt x="1443789" y="993082"/>
                  <a:pt x="1376928" y="926181"/>
                  <a:pt x="1294423" y="926150"/>
                </a:cubicBezTo>
                <a:cubicBezTo>
                  <a:pt x="1211919" y="926120"/>
                  <a:pt x="1145017" y="992981"/>
                  <a:pt x="1144987" y="1075486"/>
                </a:cubicBezTo>
                <a:cubicBezTo>
                  <a:pt x="1144957" y="1157991"/>
                  <a:pt x="1211818" y="1224891"/>
                  <a:pt x="1294323" y="1224922"/>
                </a:cubicBezTo>
                <a:cubicBezTo>
                  <a:pt x="1294358" y="1224922"/>
                  <a:pt x="1294388" y="1224922"/>
                  <a:pt x="1294423" y="1224922"/>
                </a:cubicBezTo>
                <a:cubicBezTo>
                  <a:pt x="1376853" y="1224811"/>
                  <a:pt x="1443648" y="1158016"/>
                  <a:pt x="1443759" y="1075586"/>
                </a:cubicBezTo>
                <a:close/>
                <a:moveTo>
                  <a:pt x="1927044" y="1075586"/>
                </a:moveTo>
                <a:cubicBezTo>
                  <a:pt x="1927074" y="1174789"/>
                  <a:pt x="1846671" y="1255232"/>
                  <a:pt x="1747469" y="1255262"/>
                </a:cubicBezTo>
                <a:cubicBezTo>
                  <a:pt x="1648267" y="1255293"/>
                  <a:pt x="1567823" y="1174890"/>
                  <a:pt x="1567793" y="1075687"/>
                </a:cubicBezTo>
                <a:cubicBezTo>
                  <a:pt x="1567763" y="976485"/>
                  <a:pt x="1648166" y="896042"/>
                  <a:pt x="1747368" y="896011"/>
                </a:cubicBezTo>
                <a:cubicBezTo>
                  <a:pt x="1747383" y="896011"/>
                  <a:pt x="1747403" y="896011"/>
                  <a:pt x="1747419" y="896011"/>
                </a:cubicBezTo>
                <a:cubicBezTo>
                  <a:pt x="1846570" y="896097"/>
                  <a:pt x="1926933" y="976435"/>
                  <a:pt x="1927044" y="1075586"/>
                </a:cubicBezTo>
                <a:close/>
                <a:moveTo>
                  <a:pt x="1896804" y="1075586"/>
                </a:moveTo>
                <a:cubicBezTo>
                  <a:pt x="1896834" y="993082"/>
                  <a:pt x="1829974" y="926181"/>
                  <a:pt x="1747469" y="926150"/>
                </a:cubicBezTo>
                <a:cubicBezTo>
                  <a:pt x="1664964" y="926120"/>
                  <a:pt x="1598063" y="992981"/>
                  <a:pt x="1598033" y="1075486"/>
                </a:cubicBezTo>
                <a:cubicBezTo>
                  <a:pt x="1598003" y="1157991"/>
                  <a:pt x="1664863" y="1224891"/>
                  <a:pt x="1747368" y="1224922"/>
                </a:cubicBezTo>
                <a:cubicBezTo>
                  <a:pt x="1747383" y="1224922"/>
                  <a:pt x="1747403" y="1224922"/>
                  <a:pt x="1747419" y="1224922"/>
                </a:cubicBezTo>
                <a:cubicBezTo>
                  <a:pt x="1829868" y="1224836"/>
                  <a:pt x="1896693" y="1158036"/>
                  <a:pt x="1896804" y="1075586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2670" tIns="26334" rIns="52670" bIns="26334" rtlCol="0" anchor="ctr"/>
          <a:lstStyle/>
          <a:p>
            <a:endParaRPr lang="de-DE" dirty="0"/>
          </a:p>
        </p:txBody>
      </p:sp>
      <p:sp>
        <p:nvSpPr>
          <p:cNvPr id="37" name="Graphic 1">
            <a:extLst>
              <a:ext uri="{FF2B5EF4-FFF2-40B4-BE49-F238E27FC236}">
                <a16:creationId xmlns:a16="http://schemas.microsoft.com/office/drawing/2014/main" id="{02381ECF-3B34-44A5-A90C-4F27F6FA8691}"/>
              </a:ext>
            </a:extLst>
          </p:cNvPr>
          <p:cNvSpPr>
            <a:spLocks noChangeAspect="1"/>
          </p:cNvSpPr>
          <p:nvPr/>
        </p:nvSpPr>
        <p:spPr>
          <a:xfrm>
            <a:off x="3172185" y="4353263"/>
            <a:ext cx="424854" cy="648000"/>
          </a:xfrm>
          <a:custGeom>
            <a:avLst/>
            <a:gdLst>
              <a:gd name="connsiteX0" fmla="*/ 1171750 w 1171749"/>
              <a:gd name="connsiteY0" fmla="*/ 1741435 h 1787198"/>
              <a:gd name="connsiteX1" fmla="*/ 934870 w 1171749"/>
              <a:gd name="connsiteY1" fmla="*/ 972331 h 1787198"/>
              <a:gd name="connsiteX2" fmla="*/ 923530 w 1171749"/>
              <a:gd name="connsiteY2" fmla="*/ 807674 h 1787198"/>
              <a:gd name="connsiteX3" fmla="*/ 472198 w 1171749"/>
              <a:gd name="connsiteY3" fmla="*/ 386027 h 1787198"/>
              <a:gd name="connsiteX4" fmla="*/ 471038 w 1171749"/>
              <a:gd name="connsiteY4" fmla="*/ 385070 h 1787198"/>
              <a:gd name="connsiteX5" fmla="*/ 457934 w 1171749"/>
              <a:gd name="connsiteY5" fmla="*/ 376099 h 1787198"/>
              <a:gd name="connsiteX6" fmla="*/ 603288 w 1171749"/>
              <a:gd name="connsiteY6" fmla="*/ 149752 h 1787198"/>
              <a:gd name="connsiteX7" fmla="*/ 376942 w 1171749"/>
              <a:gd name="connsiteY7" fmla="*/ 4401 h 1787198"/>
              <a:gd name="connsiteX8" fmla="*/ 231588 w 1171749"/>
              <a:gd name="connsiteY8" fmla="*/ 230745 h 1787198"/>
              <a:gd name="connsiteX9" fmla="*/ 324022 w 1171749"/>
              <a:gd name="connsiteY9" fmla="*/ 355939 h 1787198"/>
              <a:gd name="connsiteX10" fmla="*/ 238493 w 1171749"/>
              <a:gd name="connsiteY10" fmla="*/ 408909 h 1787198"/>
              <a:gd name="connsiteX11" fmla="*/ 36389 w 1171749"/>
              <a:gd name="connsiteY11" fmla="*/ 606880 h 1787198"/>
              <a:gd name="connsiteX12" fmla="*/ 0 w 1171749"/>
              <a:gd name="connsiteY12" fmla="*/ 693518 h 1787198"/>
              <a:gd name="connsiteX13" fmla="*/ 0 w 1171749"/>
              <a:gd name="connsiteY13" fmla="*/ 955598 h 1787198"/>
              <a:gd name="connsiteX14" fmla="*/ 111933 w 1171749"/>
              <a:gd name="connsiteY14" fmla="*/ 1067541 h 1787198"/>
              <a:gd name="connsiteX15" fmla="*/ 190562 w 1171749"/>
              <a:gd name="connsiteY15" fmla="*/ 1035280 h 1787198"/>
              <a:gd name="connsiteX16" fmla="*/ 223927 w 1171749"/>
              <a:gd name="connsiteY16" fmla="*/ 955598 h 1787198"/>
              <a:gd name="connsiteX17" fmla="*/ 223927 w 1171749"/>
              <a:gd name="connsiteY17" fmla="*/ 746942 h 1787198"/>
              <a:gd name="connsiteX18" fmla="*/ 276545 w 1171749"/>
              <a:gd name="connsiteY18" fmla="*/ 693165 h 1787198"/>
              <a:gd name="connsiteX19" fmla="*/ 276545 w 1171749"/>
              <a:gd name="connsiteY19" fmla="*/ 953884 h 1787198"/>
              <a:gd name="connsiteX20" fmla="*/ 306785 w 1171749"/>
              <a:gd name="connsiteY20" fmla="*/ 953884 h 1787198"/>
              <a:gd name="connsiteX21" fmla="*/ 306785 w 1171749"/>
              <a:gd name="connsiteY21" fmla="*/ 656020 h 1787198"/>
              <a:gd name="connsiteX22" fmla="*/ 291655 w 1171749"/>
              <a:gd name="connsiteY22" fmla="*/ 640910 h 1787198"/>
              <a:gd name="connsiteX23" fmla="*/ 280879 w 1171749"/>
              <a:gd name="connsiteY23" fmla="*/ 645436 h 1787198"/>
              <a:gd name="connsiteX24" fmla="*/ 198173 w 1171749"/>
              <a:gd name="connsiteY24" fmla="*/ 730108 h 1787198"/>
              <a:gd name="connsiteX25" fmla="*/ 193889 w 1171749"/>
              <a:gd name="connsiteY25" fmla="*/ 740692 h 1787198"/>
              <a:gd name="connsiteX26" fmla="*/ 193889 w 1171749"/>
              <a:gd name="connsiteY26" fmla="*/ 955497 h 1787198"/>
              <a:gd name="connsiteX27" fmla="*/ 112095 w 1171749"/>
              <a:gd name="connsiteY27" fmla="*/ 1037201 h 1787198"/>
              <a:gd name="connsiteX28" fmla="*/ 111031 w 1171749"/>
              <a:gd name="connsiteY28" fmla="*/ 1037195 h 1787198"/>
              <a:gd name="connsiteX29" fmla="*/ 30391 w 1171749"/>
              <a:gd name="connsiteY29" fmla="*/ 955497 h 1787198"/>
              <a:gd name="connsiteX30" fmla="*/ 30391 w 1171749"/>
              <a:gd name="connsiteY30" fmla="*/ 693417 h 1787198"/>
              <a:gd name="connsiteX31" fmla="*/ 57708 w 1171749"/>
              <a:gd name="connsiteY31" fmla="*/ 628401 h 1787198"/>
              <a:gd name="connsiteX32" fmla="*/ 260266 w 1171749"/>
              <a:gd name="connsiteY32" fmla="*/ 430027 h 1787198"/>
              <a:gd name="connsiteX33" fmla="*/ 261122 w 1171749"/>
              <a:gd name="connsiteY33" fmla="*/ 429069 h 1787198"/>
              <a:gd name="connsiteX34" fmla="*/ 452038 w 1171749"/>
              <a:gd name="connsiteY34" fmla="*/ 408506 h 1787198"/>
              <a:gd name="connsiteX35" fmla="*/ 902815 w 1171749"/>
              <a:gd name="connsiteY35" fmla="*/ 829598 h 1787198"/>
              <a:gd name="connsiteX36" fmla="*/ 908556 w 1171749"/>
              <a:gd name="connsiteY36" fmla="*/ 957765 h 1787198"/>
              <a:gd name="connsiteX37" fmla="*/ 780389 w 1171749"/>
              <a:gd name="connsiteY37" fmla="*/ 963511 h 1787198"/>
              <a:gd name="connsiteX38" fmla="*/ 778882 w 1171749"/>
              <a:gd name="connsiteY38" fmla="*/ 962099 h 1787198"/>
              <a:gd name="connsiteX39" fmla="*/ 560045 w 1171749"/>
              <a:gd name="connsiteY39" fmla="*/ 730259 h 1787198"/>
              <a:gd name="connsiteX40" fmla="*/ 538675 w 1171749"/>
              <a:gd name="connsiteY40" fmla="*/ 729554 h 1787198"/>
              <a:gd name="connsiteX41" fmla="*/ 533887 w 1171749"/>
              <a:gd name="connsiteY41" fmla="*/ 740642 h 1787198"/>
              <a:gd name="connsiteX42" fmla="*/ 533887 w 1171749"/>
              <a:gd name="connsiteY42" fmla="*/ 1043042 h 1787198"/>
              <a:gd name="connsiteX43" fmla="*/ 537869 w 1171749"/>
              <a:gd name="connsiteY43" fmla="*/ 1053122 h 1787198"/>
              <a:gd name="connsiteX44" fmla="*/ 744509 w 1171749"/>
              <a:gd name="connsiteY44" fmla="*/ 1279569 h 1787198"/>
              <a:gd name="connsiteX45" fmla="*/ 745063 w 1171749"/>
              <a:gd name="connsiteY45" fmla="*/ 1280124 h 1787198"/>
              <a:gd name="connsiteX46" fmla="*/ 771977 w 1171749"/>
              <a:gd name="connsiteY46" fmla="*/ 1344787 h 1787198"/>
              <a:gd name="connsiteX47" fmla="*/ 771977 w 1171749"/>
              <a:gd name="connsiteY47" fmla="*/ 1663466 h 1787198"/>
              <a:gd name="connsiteX48" fmla="*/ 683122 w 1171749"/>
              <a:gd name="connsiteY48" fmla="*/ 1756605 h 1787198"/>
              <a:gd name="connsiteX49" fmla="*/ 589982 w 1171749"/>
              <a:gd name="connsiteY49" fmla="*/ 1667750 h 1787198"/>
              <a:gd name="connsiteX50" fmla="*/ 589982 w 1171749"/>
              <a:gd name="connsiteY50" fmla="*/ 1663466 h 1787198"/>
              <a:gd name="connsiteX51" fmla="*/ 589982 w 1171749"/>
              <a:gd name="connsiteY51" fmla="*/ 1413583 h 1787198"/>
              <a:gd name="connsiteX52" fmla="*/ 585497 w 1171749"/>
              <a:gd name="connsiteY52" fmla="*/ 1402848 h 1787198"/>
              <a:gd name="connsiteX53" fmla="*/ 465293 w 1171749"/>
              <a:gd name="connsiteY53" fmla="*/ 1283954 h 1787198"/>
              <a:gd name="connsiteX54" fmla="*/ 443908 w 1171749"/>
              <a:gd name="connsiteY54" fmla="*/ 1284065 h 1787198"/>
              <a:gd name="connsiteX55" fmla="*/ 440496 w 1171749"/>
              <a:gd name="connsiteY55" fmla="*/ 1289397 h 1787198"/>
              <a:gd name="connsiteX56" fmla="*/ 295495 w 1171749"/>
              <a:gd name="connsiteY56" fmla="*/ 1674907 h 1787198"/>
              <a:gd name="connsiteX57" fmla="*/ 175952 w 1171749"/>
              <a:gd name="connsiteY57" fmla="*/ 1722454 h 1787198"/>
              <a:gd name="connsiteX58" fmla="*/ 127613 w 1171749"/>
              <a:gd name="connsiteY58" fmla="*/ 1604800 h 1787198"/>
              <a:gd name="connsiteX59" fmla="*/ 127966 w 1171749"/>
              <a:gd name="connsiteY59" fmla="*/ 1603792 h 1787198"/>
              <a:gd name="connsiteX60" fmla="*/ 306029 w 1171749"/>
              <a:gd name="connsiteY60" fmla="*/ 1072173 h 1787198"/>
              <a:gd name="connsiteX61" fmla="*/ 277351 w 1171749"/>
              <a:gd name="connsiteY61" fmla="*/ 1062547 h 1787198"/>
              <a:gd name="connsiteX62" fmla="*/ 99590 w 1171749"/>
              <a:gd name="connsiteY62" fmla="*/ 1593712 h 1787198"/>
              <a:gd name="connsiteX63" fmla="*/ 165337 w 1171749"/>
              <a:gd name="connsiteY63" fmla="*/ 1752044 h 1787198"/>
              <a:gd name="connsiteX64" fmla="*/ 323669 w 1171749"/>
              <a:gd name="connsiteY64" fmla="*/ 1686297 h 1787198"/>
              <a:gd name="connsiteX65" fmla="*/ 323669 w 1171749"/>
              <a:gd name="connsiteY65" fmla="*/ 1685793 h 1787198"/>
              <a:gd name="connsiteX66" fmla="*/ 460505 w 1171749"/>
              <a:gd name="connsiteY66" fmla="*/ 1321855 h 1787198"/>
              <a:gd name="connsiteX67" fmla="*/ 559440 w 1171749"/>
              <a:gd name="connsiteY67" fmla="*/ 1419883 h 1787198"/>
              <a:gd name="connsiteX68" fmla="*/ 559440 w 1171749"/>
              <a:gd name="connsiteY68" fmla="*/ 1663466 h 1787198"/>
              <a:gd name="connsiteX69" fmla="*/ 678208 w 1171749"/>
              <a:gd name="connsiteY69" fmla="*/ 1787173 h 1787198"/>
              <a:gd name="connsiteX70" fmla="*/ 801915 w 1171749"/>
              <a:gd name="connsiteY70" fmla="*/ 1668410 h 1787198"/>
              <a:gd name="connsiteX71" fmla="*/ 801915 w 1171749"/>
              <a:gd name="connsiteY71" fmla="*/ 1663466 h 1787198"/>
              <a:gd name="connsiteX72" fmla="*/ 801915 w 1171749"/>
              <a:gd name="connsiteY72" fmla="*/ 1344938 h 1787198"/>
              <a:gd name="connsiteX73" fmla="*/ 766282 w 1171749"/>
              <a:gd name="connsiteY73" fmla="*/ 1259258 h 1787198"/>
              <a:gd name="connsiteX74" fmla="*/ 563926 w 1171749"/>
              <a:gd name="connsiteY74" fmla="*/ 1037498 h 1787198"/>
              <a:gd name="connsiteX75" fmla="*/ 563926 w 1171749"/>
              <a:gd name="connsiteY75" fmla="*/ 778744 h 1787198"/>
              <a:gd name="connsiteX76" fmla="*/ 757008 w 1171749"/>
              <a:gd name="connsiteY76" fmla="*/ 983419 h 1787198"/>
              <a:gd name="connsiteX77" fmla="*/ 757613 w 1171749"/>
              <a:gd name="connsiteY77" fmla="*/ 984024 h 1787198"/>
              <a:gd name="connsiteX78" fmla="*/ 909972 w 1171749"/>
              <a:gd name="connsiteY78" fmla="*/ 995263 h 1787198"/>
              <a:gd name="connsiteX79" fmla="*/ 1142669 w 1171749"/>
              <a:gd name="connsiteY79" fmla="*/ 1750355 h 1787198"/>
              <a:gd name="connsiteX80" fmla="*/ 257494 w 1171749"/>
              <a:gd name="connsiteY80" fmla="*/ 190375 h 1787198"/>
              <a:gd name="connsiteX81" fmla="*/ 417362 w 1171749"/>
              <a:gd name="connsiteY81" fmla="*/ 30405 h 1787198"/>
              <a:gd name="connsiteX82" fmla="*/ 577332 w 1171749"/>
              <a:gd name="connsiteY82" fmla="*/ 190274 h 1787198"/>
              <a:gd name="connsiteX83" fmla="*/ 417463 w 1171749"/>
              <a:gd name="connsiteY83" fmla="*/ 350244 h 1787198"/>
              <a:gd name="connsiteX84" fmla="*/ 417413 w 1171749"/>
              <a:gd name="connsiteY84" fmla="*/ 350244 h 1787198"/>
              <a:gd name="connsiteX85" fmla="*/ 257494 w 1171749"/>
              <a:gd name="connsiteY85" fmla="*/ 190375 h 1787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</a:cxnLst>
            <a:rect l="l" t="t" r="r" b="b"/>
            <a:pathLst>
              <a:path w="1171749" h="1787198">
                <a:moveTo>
                  <a:pt x="1171750" y="1741435"/>
                </a:moveTo>
                <a:lnTo>
                  <a:pt x="934870" y="972331"/>
                </a:lnTo>
                <a:cubicBezTo>
                  <a:pt x="974938" y="922989"/>
                  <a:pt x="969983" y="851053"/>
                  <a:pt x="923530" y="807674"/>
                </a:cubicBezTo>
                <a:lnTo>
                  <a:pt x="472198" y="386027"/>
                </a:lnTo>
                <a:cubicBezTo>
                  <a:pt x="471835" y="385680"/>
                  <a:pt x="471447" y="385362"/>
                  <a:pt x="471038" y="385070"/>
                </a:cubicBezTo>
                <a:cubicBezTo>
                  <a:pt x="466805" y="381844"/>
                  <a:pt x="462420" y="378921"/>
                  <a:pt x="457934" y="376099"/>
                </a:cubicBezTo>
                <a:cubicBezTo>
                  <a:pt x="560574" y="353736"/>
                  <a:pt x="625656" y="252397"/>
                  <a:pt x="603288" y="149752"/>
                </a:cubicBezTo>
                <a:cubicBezTo>
                  <a:pt x="580926" y="47113"/>
                  <a:pt x="479586" y="-17964"/>
                  <a:pt x="376942" y="4401"/>
                </a:cubicBezTo>
                <a:cubicBezTo>
                  <a:pt x="274302" y="26766"/>
                  <a:pt x="209226" y="128103"/>
                  <a:pt x="231588" y="230745"/>
                </a:cubicBezTo>
                <a:cubicBezTo>
                  <a:pt x="243140" y="283746"/>
                  <a:pt x="276767" y="329297"/>
                  <a:pt x="324022" y="355939"/>
                </a:cubicBezTo>
                <a:cubicBezTo>
                  <a:pt x="290828" y="364582"/>
                  <a:pt x="261022" y="383044"/>
                  <a:pt x="238493" y="408909"/>
                </a:cubicBezTo>
                <a:lnTo>
                  <a:pt x="36389" y="606880"/>
                </a:lnTo>
                <a:cubicBezTo>
                  <a:pt x="13180" y="629742"/>
                  <a:pt x="76" y="660939"/>
                  <a:pt x="0" y="693518"/>
                </a:cubicBezTo>
                <a:lnTo>
                  <a:pt x="0" y="955598"/>
                </a:lnTo>
                <a:cubicBezTo>
                  <a:pt x="-5" y="1017419"/>
                  <a:pt x="50113" y="1067536"/>
                  <a:pt x="111933" y="1067541"/>
                </a:cubicBezTo>
                <a:cubicBezTo>
                  <a:pt x="141367" y="1067541"/>
                  <a:pt x="169611" y="1055954"/>
                  <a:pt x="190562" y="1035280"/>
                </a:cubicBezTo>
                <a:cubicBezTo>
                  <a:pt x="211998" y="1014324"/>
                  <a:pt x="224033" y="985576"/>
                  <a:pt x="223927" y="955598"/>
                </a:cubicBezTo>
                <a:lnTo>
                  <a:pt x="223927" y="746942"/>
                </a:lnTo>
                <a:lnTo>
                  <a:pt x="276545" y="693165"/>
                </a:lnTo>
                <a:lnTo>
                  <a:pt x="276545" y="953884"/>
                </a:lnTo>
                <a:lnTo>
                  <a:pt x="306785" y="953884"/>
                </a:lnTo>
                <a:lnTo>
                  <a:pt x="306785" y="656020"/>
                </a:lnTo>
                <a:cubicBezTo>
                  <a:pt x="306780" y="647669"/>
                  <a:pt x="300001" y="640905"/>
                  <a:pt x="291655" y="640910"/>
                </a:cubicBezTo>
                <a:cubicBezTo>
                  <a:pt x="287603" y="640915"/>
                  <a:pt x="283717" y="642543"/>
                  <a:pt x="280879" y="645436"/>
                </a:cubicBezTo>
                <a:lnTo>
                  <a:pt x="198173" y="730108"/>
                </a:lnTo>
                <a:cubicBezTo>
                  <a:pt x="195416" y="732941"/>
                  <a:pt x="193879" y="736741"/>
                  <a:pt x="193889" y="740692"/>
                </a:cubicBezTo>
                <a:lnTo>
                  <a:pt x="193889" y="955497"/>
                </a:lnTo>
                <a:cubicBezTo>
                  <a:pt x="193864" y="1000645"/>
                  <a:pt x="157248" y="1037226"/>
                  <a:pt x="112095" y="1037201"/>
                </a:cubicBezTo>
                <a:cubicBezTo>
                  <a:pt x="111742" y="1037201"/>
                  <a:pt x="111384" y="1037201"/>
                  <a:pt x="111031" y="1037195"/>
                </a:cubicBezTo>
                <a:cubicBezTo>
                  <a:pt x="66392" y="1036455"/>
                  <a:pt x="30547" y="1000141"/>
                  <a:pt x="30391" y="955497"/>
                </a:cubicBezTo>
                <a:lnTo>
                  <a:pt x="30391" y="693417"/>
                </a:lnTo>
                <a:cubicBezTo>
                  <a:pt x="30426" y="668963"/>
                  <a:pt x="40265" y="645542"/>
                  <a:pt x="57708" y="628401"/>
                </a:cubicBezTo>
                <a:lnTo>
                  <a:pt x="260266" y="430027"/>
                </a:lnTo>
                <a:cubicBezTo>
                  <a:pt x="260578" y="429729"/>
                  <a:pt x="260865" y="429412"/>
                  <a:pt x="261122" y="429069"/>
                </a:cubicBezTo>
                <a:cubicBezTo>
                  <a:pt x="309471" y="373115"/>
                  <a:pt x="392883" y="364129"/>
                  <a:pt x="452038" y="408506"/>
                </a:cubicBezTo>
                <a:lnTo>
                  <a:pt x="902815" y="829598"/>
                </a:lnTo>
                <a:cubicBezTo>
                  <a:pt x="939794" y="863406"/>
                  <a:pt x="942364" y="920787"/>
                  <a:pt x="908556" y="957765"/>
                </a:cubicBezTo>
                <a:cubicBezTo>
                  <a:pt x="874753" y="994744"/>
                  <a:pt x="817367" y="997319"/>
                  <a:pt x="780389" y="963511"/>
                </a:cubicBezTo>
                <a:cubicBezTo>
                  <a:pt x="779880" y="963047"/>
                  <a:pt x="779381" y="962573"/>
                  <a:pt x="778882" y="962099"/>
                </a:cubicBezTo>
                <a:lnTo>
                  <a:pt x="560045" y="730259"/>
                </a:lnTo>
                <a:cubicBezTo>
                  <a:pt x="554340" y="724161"/>
                  <a:pt x="544769" y="723849"/>
                  <a:pt x="538675" y="729554"/>
                </a:cubicBezTo>
                <a:cubicBezTo>
                  <a:pt x="535606" y="732427"/>
                  <a:pt x="533872" y="736444"/>
                  <a:pt x="533887" y="740642"/>
                </a:cubicBezTo>
                <a:lnTo>
                  <a:pt x="533887" y="1043042"/>
                </a:lnTo>
                <a:cubicBezTo>
                  <a:pt x="533923" y="1046777"/>
                  <a:pt x="535344" y="1050370"/>
                  <a:pt x="537869" y="1053122"/>
                </a:cubicBezTo>
                <a:lnTo>
                  <a:pt x="744509" y="1279569"/>
                </a:lnTo>
                <a:lnTo>
                  <a:pt x="745063" y="1280124"/>
                </a:lnTo>
                <a:cubicBezTo>
                  <a:pt x="762235" y="1297270"/>
                  <a:pt x="771911" y="1320519"/>
                  <a:pt x="771977" y="1344787"/>
                </a:cubicBezTo>
                <a:lnTo>
                  <a:pt x="771977" y="1663466"/>
                </a:lnTo>
                <a:cubicBezTo>
                  <a:pt x="773161" y="1713720"/>
                  <a:pt x="733376" y="1755421"/>
                  <a:pt x="683122" y="1756605"/>
                </a:cubicBezTo>
                <a:cubicBezTo>
                  <a:pt x="632863" y="1757790"/>
                  <a:pt x="591167" y="1718004"/>
                  <a:pt x="589982" y="1667750"/>
                </a:cubicBezTo>
                <a:cubicBezTo>
                  <a:pt x="589947" y="1666324"/>
                  <a:pt x="589947" y="1664892"/>
                  <a:pt x="589982" y="1663466"/>
                </a:cubicBezTo>
                <a:lnTo>
                  <a:pt x="589982" y="1413583"/>
                </a:lnTo>
                <a:cubicBezTo>
                  <a:pt x="589977" y="1409551"/>
                  <a:pt x="588365" y="1405685"/>
                  <a:pt x="585497" y="1402848"/>
                </a:cubicBezTo>
                <a:lnTo>
                  <a:pt x="465293" y="1283954"/>
                </a:lnTo>
                <a:cubicBezTo>
                  <a:pt x="459356" y="1278077"/>
                  <a:pt x="449785" y="1278128"/>
                  <a:pt x="443908" y="1284065"/>
                </a:cubicBezTo>
                <a:cubicBezTo>
                  <a:pt x="442406" y="1285582"/>
                  <a:pt x="441247" y="1287396"/>
                  <a:pt x="440496" y="1289397"/>
                </a:cubicBezTo>
                <a:lnTo>
                  <a:pt x="295495" y="1674907"/>
                </a:lnTo>
                <a:cubicBezTo>
                  <a:pt x="275612" y="1721048"/>
                  <a:pt x="222093" y="1742337"/>
                  <a:pt x="175952" y="1722454"/>
                </a:cubicBezTo>
                <a:cubicBezTo>
                  <a:pt x="130541" y="1702889"/>
                  <a:pt x="109076" y="1650639"/>
                  <a:pt x="127613" y="1604800"/>
                </a:cubicBezTo>
                <a:cubicBezTo>
                  <a:pt x="127754" y="1604473"/>
                  <a:pt x="127870" y="1604135"/>
                  <a:pt x="127966" y="1603792"/>
                </a:cubicBezTo>
                <a:lnTo>
                  <a:pt x="306029" y="1072173"/>
                </a:lnTo>
                <a:lnTo>
                  <a:pt x="277351" y="1062547"/>
                </a:lnTo>
                <a:lnTo>
                  <a:pt x="99590" y="1593712"/>
                </a:lnTo>
                <a:cubicBezTo>
                  <a:pt x="74023" y="1655588"/>
                  <a:pt x="103461" y="1726476"/>
                  <a:pt x="165337" y="1752044"/>
                </a:cubicBezTo>
                <a:cubicBezTo>
                  <a:pt x="227213" y="1777612"/>
                  <a:pt x="298101" y="1748173"/>
                  <a:pt x="323669" y="1686297"/>
                </a:cubicBezTo>
                <a:cubicBezTo>
                  <a:pt x="323679" y="1686131"/>
                  <a:pt x="323679" y="1685960"/>
                  <a:pt x="323669" y="1685793"/>
                </a:cubicBezTo>
                <a:lnTo>
                  <a:pt x="460505" y="1321855"/>
                </a:lnTo>
                <a:lnTo>
                  <a:pt x="559440" y="1419883"/>
                </a:lnTo>
                <a:lnTo>
                  <a:pt x="559440" y="1663466"/>
                </a:lnTo>
                <a:cubicBezTo>
                  <a:pt x="558074" y="1730422"/>
                  <a:pt x="611246" y="1785812"/>
                  <a:pt x="678208" y="1787173"/>
                </a:cubicBezTo>
                <a:cubicBezTo>
                  <a:pt x="745164" y="1788539"/>
                  <a:pt x="800549" y="1735367"/>
                  <a:pt x="801915" y="1668410"/>
                </a:cubicBezTo>
                <a:cubicBezTo>
                  <a:pt x="801950" y="1666762"/>
                  <a:pt x="801950" y="1665114"/>
                  <a:pt x="801915" y="1663466"/>
                </a:cubicBezTo>
                <a:lnTo>
                  <a:pt x="801915" y="1344938"/>
                </a:lnTo>
                <a:cubicBezTo>
                  <a:pt x="801804" y="1312793"/>
                  <a:pt x="788997" y="1281998"/>
                  <a:pt x="766282" y="1259258"/>
                </a:cubicBezTo>
                <a:lnTo>
                  <a:pt x="563926" y="1037498"/>
                </a:lnTo>
                <a:lnTo>
                  <a:pt x="563926" y="778744"/>
                </a:lnTo>
                <a:lnTo>
                  <a:pt x="757008" y="983419"/>
                </a:lnTo>
                <a:lnTo>
                  <a:pt x="757613" y="984024"/>
                </a:lnTo>
                <a:cubicBezTo>
                  <a:pt x="799309" y="1023426"/>
                  <a:pt x="862944" y="1028118"/>
                  <a:pt x="909972" y="995263"/>
                </a:cubicBezTo>
                <a:lnTo>
                  <a:pt x="1142669" y="1750355"/>
                </a:lnTo>
                <a:close/>
                <a:moveTo>
                  <a:pt x="257494" y="190375"/>
                </a:moveTo>
                <a:cubicBezTo>
                  <a:pt x="257463" y="102054"/>
                  <a:pt x="329042" y="30433"/>
                  <a:pt x="417362" y="30405"/>
                </a:cubicBezTo>
                <a:cubicBezTo>
                  <a:pt x="505683" y="30377"/>
                  <a:pt x="577302" y="101953"/>
                  <a:pt x="577332" y="190274"/>
                </a:cubicBezTo>
                <a:cubicBezTo>
                  <a:pt x="577362" y="278595"/>
                  <a:pt x="505784" y="350213"/>
                  <a:pt x="417463" y="350244"/>
                </a:cubicBezTo>
                <a:cubicBezTo>
                  <a:pt x="417448" y="350244"/>
                  <a:pt x="417428" y="350244"/>
                  <a:pt x="417413" y="350244"/>
                </a:cubicBezTo>
                <a:cubicBezTo>
                  <a:pt x="329147" y="350158"/>
                  <a:pt x="257605" y="278640"/>
                  <a:pt x="257494" y="190375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2670" tIns="26334" rIns="52670" bIns="26334" rtlCol="0" anchor="ctr"/>
          <a:lstStyle/>
          <a:p>
            <a:endParaRPr lang="de-DE" dirty="0"/>
          </a:p>
        </p:txBody>
      </p:sp>
      <p:sp>
        <p:nvSpPr>
          <p:cNvPr id="38" name="Graphic 1">
            <a:extLst>
              <a:ext uri="{FF2B5EF4-FFF2-40B4-BE49-F238E27FC236}">
                <a16:creationId xmlns:a16="http://schemas.microsoft.com/office/drawing/2014/main" id="{3D520641-836A-4A9B-A1F7-EC9C1EC77593}"/>
              </a:ext>
            </a:extLst>
          </p:cNvPr>
          <p:cNvSpPr>
            <a:spLocks noChangeAspect="1"/>
          </p:cNvSpPr>
          <p:nvPr/>
        </p:nvSpPr>
        <p:spPr>
          <a:xfrm>
            <a:off x="4761264" y="4401546"/>
            <a:ext cx="1023215" cy="382765"/>
          </a:xfrm>
          <a:custGeom>
            <a:avLst/>
            <a:gdLst>
              <a:gd name="connsiteX0" fmla="*/ 474718 w 2168342"/>
              <a:gd name="connsiteY0" fmla="*/ 517406 h 811137"/>
              <a:gd name="connsiteX1" fmla="*/ 488175 w 2168342"/>
              <a:gd name="connsiteY1" fmla="*/ 525622 h 811137"/>
              <a:gd name="connsiteX2" fmla="*/ 687356 w 2168342"/>
              <a:gd name="connsiteY2" fmla="*/ 525622 h 811137"/>
              <a:gd name="connsiteX3" fmla="*/ 702476 w 2168342"/>
              <a:gd name="connsiteY3" fmla="*/ 510502 h 811137"/>
              <a:gd name="connsiteX4" fmla="*/ 702476 w 2168342"/>
              <a:gd name="connsiteY4" fmla="*/ 229169 h 811137"/>
              <a:gd name="connsiteX5" fmla="*/ 687281 w 2168342"/>
              <a:gd name="connsiteY5" fmla="*/ 214124 h 811137"/>
              <a:gd name="connsiteX6" fmla="*/ 675059 w 2168342"/>
              <a:gd name="connsiteY6" fmla="*/ 220450 h 811137"/>
              <a:gd name="connsiteX7" fmla="*/ 475827 w 2168342"/>
              <a:gd name="connsiteY7" fmla="*/ 501833 h 811137"/>
              <a:gd name="connsiteX8" fmla="*/ 474718 w 2168342"/>
              <a:gd name="connsiteY8" fmla="*/ 517406 h 811137"/>
              <a:gd name="connsiteX9" fmla="*/ 672236 w 2168342"/>
              <a:gd name="connsiteY9" fmla="*/ 276595 h 811137"/>
              <a:gd name="connsiteX10" fmla="*/ 672236 w 2168342"/>
              <a:gd name="connsiteY10" fmla="*/ 495382 h 811137"/>
              <a:gd name="connsiteX11" fmla="*/ 517407 w 2168342"/>
              <a:gd name="connsiteY11" fmla="*/ 495382 h 811137"/>
              <a:gd name="connsiteX12" fmla="*/ 913148 w 2168342"/>
              <a:gd name="connsiteY12" fmla="*/ 0 h 811137"/>
              <a:gd name="connsiteX13" fmla="*/ 602079 w 2168342"/>
              <a:gd name="connsiteY13" fmla="*/ 0 h 811137"/>
              <a:gd name="connsiteX14" fmla="*/ 589983 w 2168342"/>
              <a:gd name="connsiteY14" fmla="*/ 6048 h 811137"/>
              <a:gd name="connsiteX15" fmla="*/ 3025 w 2168342"/>
              <a:gd name="connsiteY15" fmla="*/ 786946 h 811137"/>
              <a:gd name="connsiteX16" fmla="*/ 6049 w 2168342"/>
              <a:gd name="connsiteY16" fmla="*/ 808114 h 811137"/>
              <a:gd name="connsiteX17" fmla="*/ 15070 w 2168342"/>
              <a:gd name="connsiteY17" fmla="*/ 811138 h 811137"/>
              <a:gd name="connsiteX18" fmla="*/ 286021 w 2168342"/>
              <a:gd name="connsiteY18" fmla="*/ 811138 h 811137"/>
              <a:gd name="connsiteX19" fmla="*/ 298369 w 2168342"/>
              <a:gd name="connsiteY19" fmla="*/ 804737 h 811137"/>
              <a:gd name="connsiteX20" fmla="*/ 386972 w 2168342"/>
              <a:gd name="connsiteY20" fmla="*/ 679594 h 811137"/>
              <a:gd name="connsiteX21" fmla="*/ 672236 w 2168342"/>
              <a:gd name="connsiteY21" fmla="*/ 679594 h 811137"/>
              <a:gd name="connsiteX22" fmla="*/ 672236 w 2168342"/>
              <a:gd name="connsiteY22" fmla="*/ 796018 h 811137"/>
              <a:gd name="connsiteX23" fmla="*/ 687356 w 2168342"/>
              <a:gd name="connsiteY23" fmla="*/ 811138 h 811137"/>
              <a:gd name="connsiteX24" fmla="*/ 913148 w 2168342"/>
              <a:gd name="connsiteY24" fmla="*/ 811138 h 811137"/>
              <a:gd name="connsiteX25" fmla="*/ 928268 w 2168342"/>
              <a:gd name="connsiteY25" fmla="*/ 796018 h 811137"/>
              <a:gd name="connsiteX26" fmla="*/ 928268 w 2168342"/>
              <a:gd name="connsiteY26" fmla="*/ 15120 h 811137"/>
              <a:gd name="connsiteX27" fmla="*/ 913148 w 2168342"/>
              <a:gd name="connsiteY27" fmla="*/ 0 h 811137"/>
              <a:gd name="connsiteX28" fmla="*/ 898028 w 2168342"/>
              <a:gd name="connsiteY28" fmla="*/ 780898 h 811137"/>
              <a:gd name="connsiteX29" fmla="*/ 702476 w 2168342"/>
              <a:gd name="connsiteY29" fmla="*/ 780898 h 811137"/>
              <a:gd name="connsiteX30" fmla="*/ 702476 w 2168342"/>
              <a:gd name="connsiteY30" fmla="*/ 664474 h 811137"/>
              <a:gd name="connsiteX31" fmla="*/ 687356 w 2168342"/>
              <a:gd name="connsiteY31" fmla="*/ 649354 h 811137"/>
              <a:gd name="connsiteX32" fmla="*/ 379160 w 2168342"/>
              <a:gd name="connsiteY32" fmla="*/ 649354 h 811137"/>
              <a:gd name="connsiteX33" fmla="*/ 366812 w 2168342"/>
              <a:gd name="connsiteY33" fmla="*/ 655704 h 811137"/>
              <a:gd name="connsiteX34" fmla="*/ 278209 w 2168342"/>
              <a:gd name="connsiteY34" fmla="*/ 780898 h 811137"/>
              <a:gd name="connsiteX35" fmla="*/ 45361 w 2168342"/>
              <a:gd name="connsiteY35" fmla="*/ 780898 h 811137"/>
              <a:gd name="connsiteX36" fmla="*/ 609841 w 2168342"/>
              <a:gd name="connsiteY36" fmla="*/ 30240 h 811137"/>
              <a:gd name="connsiteX37" fmla="*/ 898230 w 2168342"/>
              <a:gd name="connsiteY37" fmla="*/ 30240 h 811137"/>
              <a:gd name="connsiteX38" fmla="*/ 1702614 w 2168342"/>
              <a:gd name="connsiteY38" fmla="*/ 405569 h 811137"/>
              <a:gd name="connsiteX39" fmla="*/ 1297045 w 2168342"/>
              <a:gd name="connsiteY39" fmla="*/ 811138 h 811137"/>
              <a:gd name="connsiteX40" fmla="*/ 1213431 w 2168342"/>
              <a:gd name="connsiteY40" fmla="*/ 811138 h 811137"/>
              <a:gd name="connsiteX41" fmla="*/ 1213431 w 2168342"/>
              <a:gd name="connsiteY41" fmla="*/ 780898 h 811137"/>
              <a:gd name="connsiteX42" fmla="*/ 1297045 w 2168342"/>
              <a:gd name="connsiteY42" fmla="*/ 780898 h 811137"/>
              <a:gd name="connsiteX43" fmla="*/ 1672374 w 2168342"/>
              <a:gd name="connsiteY43" fmla="*/ 405569 h 811137"/>
              <a:gd name="connsiteX44" fmla="*/ 1297045 w 2168342"/>
              <a:gd name="connsiteY44" fmla="*/ 30240 h 811137"/>
              <a:gd name="connsiteX45" fmla="*/ 1033251 w 2168342"/>
              <a:gd name="connsiteY45" fmla="*/ 30240 h 811137"/>
              <a:gd name="connsiteX46" fmla="*/ 1033251 w 2168342"/>
              <a:gd name="connsiteY46" fmla="*/ 780898 h 811137"/>
              <a:gd name="connsiteX47" fmla="*/ 1110918 w 2168342"/>
              <a:gd name="connsiteY47" fmla="*/ 780898 h 811137"/>
              <a:gd name="connsiteX48" fmla="*/ 1110918 w 2168342"/>
              <a:gd name="connsiteY48" fmla="*/ 811138 h 811137"/>
              <a:gd name="connsiteX49" fmla="*/ 1018131 w 2168342"/>
              <a:gd name="connsiteY49" fmla="*/ 811138 h 811137"/>
              <a:gd name="connsiteX50" fmla="*/ 1003011 w 2168342"/>
              <a:gd name="connsiteY50" fmla="*/ 796018 h 811137"/>
              <a:gd name="connsiteX51" fmla="*/ 1003011 w 2168342"/>
              <a:gd name="connsiteY51" fmla="*/ 15120 h 811137"/>
              <a:gd name="connsiteX52" fmla="*/ 1018131 w 2168342"/>
              <a:gd name="connsiteY52" fmla="*/ 0 h 811137"/>
              <a:gd name="connsiteX53" fmla="*/ 1297045 w 2168342"/>
              <a:gd name="connsiteY53" fmla="*/ 0 h 811137"/>
              <a:gd name="connsiteX54" fmla="*/ 1702614 w 2168342"/>
              <a:gd name="connsiteY54" fmla="*/ 405569 h 811137"/>
              <a:gd name="connsiteX55" fmla="*/ 1507616 w 2168342"/>
              <a:gd name="connsiteY55" fmla="*/ 405569 h 811137"/>
              <a:gd name="connsiteX56" fmla="*/ 1323858 w 2168342"/>
              <a:gd name="connsiteY56" fmla="*/ 221810 h 811137"/>
              <a:gd name="connsiteX57" fmla="*/ 1203402 w 2168342"/>
              <a:gd name="connsiteY57" fmla="*/ 221810 h 811137"/>
              <a:gd name="connsiteX58" fmla="*/ 1188282 w 2168342"/>
              <a:gd name="connsiteY58" fmla="*/ 236930 h 811137"/>
              <a:gd name="connsiteX59" fmla="*/ 1188282 w 2168342"/>
              <a:gd name="connsiteY59" fmla="*/ 574207 h 811137"/>
              <a:gd name="connsiteX60" fmla="*/ 1203402 w 2168342"/>
              <a:gd name="connsiteY60" fmla="*/ 589327 h 811137"/>
              <a:gd name="connsiteX61" fmla="*/ 1323858 w 2168342"/>
              <a:gd name="connsiteY61" fmla="*/ 589327 h 811137"/>
              <a:gd name="connsiteX62" fmla="*/ 1507616 w 2168342"/>
              <a:gd name="connsiteY62" fmla="*/ 405569 h 811137"/>
              <a:gd name="connsiteX63" fmla="*/ 1218522 w 2168342"/>
              <a:gd name="connsiteY63" fmla="*/ 252050 h 811137"/>
              <a:gd name="connsiteX64" fmla="*/ 1323858 w 2168342"/>
              <a:gd name="connsiteY64" fmla="*/ 252050 h 811137"/>
              <a:gd name="connsiteX65" fmla="*/ 1477376 w 2168342"/>
              <a:gd name="connsiteY65" fmla="*/ 405569 h 811137"/>
              <a:gd name="connsiteX66" fmla="*/ 1323858 w 2168342"/>
              <a:gd name="connsiteY66" fmla="*/ 559087 h 811137"/>
              <a:gd name="connsiteX67" fmla="*/ 1218522 w 2168342"/>
              <a:gd name="connsiteY67" fmla="*/ 559087 h 811137"/>
              <a:gd name="connsiteX68" fmla="*/ 1678775 w 2168342"/>
              <a:gd name="connsiteY68" fmla="*/ 806450 h 811137"/>
              <a:gd name="connsiteX69" fmla="*/ 1657405 w 2168342"/>
              <a:gd name="connsiteY69" fmla="*/ 785081 h 811137"/>
              <a:gd name="connsiteX70" fmla="*/ 1657405 w 2168342"/>
              <a:gd name="connsiteY70" fmla="*/ 25553 h 811137"/>
              <a:gd name="connsiteX71" fmla="*/ 1678775 w 2168342"/>
              <a:gd name="connsiteY71" fmla="*/ 4183 h 811137"/>
              <a:gd name="connsiteX72" fmla="*/ 1678976 w 2168342"/>
              <a:gd name="connsiteY72" fmla="*/ 806702 h 811137"/>
              <a:gd name="connsiteX73" fmla="*/ 1840508 w 2168342"/>
              <a:gd name="connsiteY73" fmla="*/ 806450 h 811137"/>
              <a:gd name="connsiteX74" fmla="*/ 1819139 w 2168342"/>
              <a:gd name="connsiteY74" fmla="*/ 785081 h 811137"/>
              <a:gd name="connsiteX75" fmla="*/ 1819139 w 2168342"/>
              <a:gd name="connsiteY75" fmla="*/ 25553 h 811137"/>
              <a:gd name="connsiteX76" fmla="*/ 1840508 w 2168342"/>
              <a:gd name="connsiteY76" fmla="*/ 4183 h 811137"/>
              <a:gd name="connsiteX77" fmla="*/ 1840659 w 2168342"/>
              <a:gd name="connsiteY77" fmla="*/ 806702 h 811137"/>
              <a:gd name="connsiteX78" fmla="*/ 2002242 w 2168342"/>
              <a:gd name="connsiteY78" fmla="*/ 806450 h 811137"/>
              <a:gd name="connsiteX79" fmla="*/ 1980872 w 2168342"/>
              <a:gd name="connsiteY79" fmla="*/ 785081 h 811137"/>
              <a:gd name="connsiteX80" fmla="*/ 1980872 w 2168342"/>
              <a:gd name="connsiteY80" fmla="*/ 25553 h 811137"/>
              <a:gd name="connsiteX81" fmla="*/ 2002242 w 2168342"/>
              <a:gd name="connsiteY81" fmla="*/ 4183 h 811137"/>
              <a:gd name="connsiteX82" fmla="*/ 2002393 w 2168342"/>
              <a:gd name="connsiteY82" fmla="*/ 806702 h 811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168342" h="811137">
                <a:moveTo>
                  <a:pt x="474718" y="517406"/>
                </a:moveTo>
                <a:cubicBezTo>
                  <a:pt x="477309" y="522452"/>
                  <a:pt x="482505" y="525622"/>
                  <a:pt x="488175" y="525622"/>
                </a:cubicBezTo>
                <a:lnTo>
                  <a:pt x="687356" y="525622"/>
                </a:lnTo>
                <a:cubicBezTo>
                  <a:pt x="695707" y="525622"/>
                  <a:pt x="702476" y="518853"/>
                  <a:pt x="702476" y="510502"/>
                </a:cubicBezTo>
                <a:lnTo>
                  <a:pt x="702476" y="229169"/>
                </a:lnTo>
                <a:cubicBezTo>
                  <a:pt x="702436" y="220818"/>
                  <a:pt x="695632" y="214084"/>
                  <a:pt x="687281" y="214124"/>
                </a:cubicBezTo>
                <a:cubicBezTo>
                  <a:pt x="682427" y="214150"/>
                  <a:pt x="677881" y="216503"/>
                  <a:pt x="675059" y="220450"/>
                </a:cubicBezTo>
                <a:lnTo>
                  <a:pt x="475827" y="501833"/>
                </a:lnTo>
                <a:cubicBezTo>
                  <a:pt x="472597" y="506419"/>
                  <a:pt x="472173" y="512412"/>
                  <a:pt x="474718" y="517406"/>
                </a:cubicBezTo>
                <a:close/>
                <a:moveTo>
                  <a:pt x="672236" y="276595"/>
                </a:moveTo>
                <a:lnTo>
                  <a:pt x="672236" y="495382"/>
                </a:lnTo>
                <a:lnTo>
                  <a:pt x="517407" y="495382"/>
                </a:lnTo>
                <a:close/>
                <a:moveTo>
                  <a:pt x="913148" y="0"/>
                </a:moveTo>
                <a:lnTo>
                  <a:pt x="602079" y="0"/>
                </a:lnTo>
                <a:cubicBezTo>
                  <a:pt x="597322" y="0"/>
                  <a:pt x="592841" y="2243"/>
                  <a:pt x="589983" y="6048"/>
                </a:cubicBezTo>
                <a:lnTo>
                  <a:pt x="3025" y="786946"/>
                </a:lnTo>
                <a:cubicBezTo>
                  <a:pt x="-1985" y="793624"/>
                  <a:pt x="-632" y="803104"/>
                  <a:pt x="6049" y="808114"/>
                </a:cubicBezTo>
                <a:cubicBezTo>
                  <a:pt x="8652" y="810064"/>
                  <a:pt x="11816" y="811127"/>
                  <a:pt x="15070" y="811138"/>
                </a:cubicBezTo>
                <a:lnTo>
                  <a:pt x="286021" y="811138"/>
                </a:lnTo>
                <a:cubicBezTo>
                  <a:pt x="290932" y="811138"/>
                  <a:pt x="295537" y="808749"/>
                  <a:pt x="298369" y="804737"/>
                </a:cubicBezTo>
                <a:lnTo>
                  <a:pt x="386972" y="679594"/>
                </a:lnTo>
                <a:lnTo>
                  <a:pt x="672236" y="679594"/>
                </a:lnTo>
                <a:lnTo>
                  <a:pt x="672236" y="796018"/>
                </a:lnTo>
                <a:cubicBezTo>
                  <a:pt x="672236" y="804369"/>
                  <a:pt x="679005" y="811138"/>
                  <a:pt x="687356" y="811138"/>
                </a:cubicBezTo>
                <a:lnTo>
                  <a:pt x="913148" y="811138"/>
                </a:lnTo>
                <a:cubicBezTo>
                  <a:pt x="921499" y="811138"/>
                  <a:pt x="928268" y="804369"/>
                  <a:pt x="928268" y="796018"/>
                </a:cubicBezTo>
                <a:lnTo>
                  <a:pt x="928268" y="15120"/>
                </a:lnTo>
                <a:cubicBezTo>
                  <a:pt x="928268" y="6769"/>
                  <a:pt x="921499" y="0"/>
                  <a:pt x="913148" y="0"/>
                </a:cubicBezTo>
                <a:close/>
                <a:moveTo>
                  <a:pt x="898028" y="780898"/>
                </a:moveTo>
                <a:lnTo>
                  <a:pt x="702476" y="780898"/>
                </a:lnTo>
                <a:lnTo>
                  <a:pt x="702476" y="664474"/>
                </a:lnTo>
                <a:cubicBezTo>
                  <a:pt x="702476" y="656122"/>
                  <a:pt x="695707" y="649354"/>
                  <a:pt x="687356" y="649354"/>
                </a:cubicBezTo>
                <a:lnTo>
                  <a:pt x="379160" y="649354"/>
                </a:lnTo>
                <a:cubicBezTo>
                  <a:pt x="374256" y="649344"/>
                  <a:pt x="369655" y="651712"/>
                  <a:pt x="366812" y="655704"/>
                </a:cubicBezTo>
                <a:lnTo>
                  <a:pt x="278209" y="780898"/>
                </a:lnTo>
                <a:lnTo>
                  <a:pt x="45361" y="780898"/>
                </a:lnTo>
                <a:lnTo>
                  <a:pt x="609841" y="30240"/>
                </a:lnTo>
                <a:lnTo>
                  <a:pt x="898230" y="30240"/>
                </a:lnTo>
                <a:close/>
                <a:moveTo>
                  <a:pt x="1702614" y="405569"/>
                </a:moveTo>
                <a:cubicBezTo>
                  <a:pt x="1702362" y="629456"/>
                  <a:pt x="1520932" y="810886"/>
                  <a:pt x="1297045" y="811138"/>
                </a:cubicBezTo>
                <a:lnTo>
                  <a:pt x="1213431" y="811138"/>
                </a:lnTo>
                <a:lnTo>
                  <a:pt x="1213431" y="780898"/>
                </a:lnTo>
                <a:lnTo>
                  <a:pt x="1297045" y="780898"/>
                </a:lnTo>
                <a:cubicBezTo>
                  <a:pt x="1504335" y="780898"/>
                  <a:pt x="1672374" y="612859"/>
                  <a:pt x="1672374" y="405569"/>
                </a:cubicBezTo>
                <a:cubicBezTo>
                  <a:pt x="1672374" y="198279"/>
                  <a:pt x="1504335" y="30240"/>
                  <a:pt x="1297045" y="30240"/>
                </a:cubicBezTo>
                <a:lnTo>
                  <a:pt x="1033251" y="30240"/>
                </a:lnTo>
                <a:lnTo>
                  <a:pt x="1033251" y="780898"/>
                </a:lnTo>
                <a:lnTo>
                  <a:pt x="1110918" y="780898"/>
                </a:lnTo>
                <a:lnTo>
                  <a:pt x="1110918" y="811138"/>
                </a:lnTo>
                <a:lnTo>
                  <a:pt x="1018131" y="811138"/>
                </a:lnTo>
                <a:cubicBezTo>
                  <a:pt x="1009780" y="811138"/>
                  <a:pt x="1003011" y="804369"/>
                  <a:pt x="1003011" y="796018"/>
                </a:cubicBezTo>
                <a:lnTo>
                  <a:pt x="1003011" y="15120"/>
                </a:lnTo>
                <a:cubicBezTo>
                  <a:pt x="1003011" y="6769"/>
                  <a:pt x="1009780" y="0"/>
                  <a:pt x="1018131" y="0"/>
                </a:cubicBezTo>
                <a:lnTo>
                  <a:pt x="1297045" y="0"/>
                </a:lnTo>
                <a:cubicBezTo>
                  <a:pt x="1520932" y="252"/>
                  <a:pt x="1702362" y="181682"/>
                  <a:pt x="1702614" y="405569"/>
                </a:cubicBezTo>
                <a:close/>
                <a:moveTo>
                  <a:pt x="1507616" y="405569"/>
                </a:moveTo>
                <a:cubicBezTo>
                  <a:pt x="1507475" y="304139"/>
                  <a:pt x="1425288" y="221951"/>
                  <a:pt x="1323858" y="221810"/>
                </a:cubicBezTo>
                <a:lnTo>
                  <a:pt x="1203402" y="221810"/>
                </a:lnTo>
                <a:cubicBezTo>
                  <a:pt x="1195050" y="221810"/>
                  <a:pt x="1188282" y="228579"/>
                  <a:pt x="1188282" y="236930"/>
                </a:cubicBezTo>
                <a:lnTo>
                  <a:pt x="1188282" y="574207"/>
                </a:lnTo>
                <a:cubicBezTo>
                  <a:pt x="1188282" y="582559"/>
                  <a:pt x="1195050" y="589327"/>
                  <a:pt x="1203402" y="589327"/>
                </a:cubicBezTo>
                <a:lnTo>
                  <a:pt x="1323858" y="589327"/>
                </a:lnTo>
                <a:cubicBezTo>
                  <a:pt x="1425288" y="589186"/>
                  <a:pt x="1507475" y="506999"/>
                  <a:pt x="1507616" y="405569"/>
                </a:cubicBezTo>
                <a:close/>
                <a:moveTo>
                  <a:pt x="1218522" y="252050"/>
                </a:moveTo>
                <a:lnTo>
                  <a:pt x="1323858" y="252050"/>
                </a:lnTo>
                <a:cubicBezTo>
                  <a:pt x="1408646" y="252050"/>
                  <a:pt x="1477376" y="320781"/>
                  <a:pt x="1477376" y="405569"/>
                </a:cubicBezTo>
                <a:cubicBezTo>
                  <a:pt x="1477376" y="490357"/>
                  <a:pt x="1408646" y="559087"/>
                  <a:pt x="1323858" y="559087"/>
                </a:cubicBezTo>
                <a:lnTo>
                  <a:pt x="1218522" y="559087"/>
                </a:lnTo>
                <a:close/>
                <a:moveTo>
                  <a:pt x="1678775" y="806450"/>
                </a:moveTo>
                <a:lnTo>
                  <a:pt x="1657405" y="785081"/>
                </a:lnTo>
                <a:cubicBezTo>
                  <a:pt x="1866812" y="575205"/>
                  <a:pt x="1866812" y="235429"/>
                  <a:pt x="1657405" y="25553"/>
                </a:cubicBezTo>
                <a:lnTo>
                  <a:pt x="1678775" y="4183"/>
                </a:lnTo>
                <a:cubicBezTo>
                  <a:pt x="1900197" y="225837"/>
                  <a:pt x="1900288" y="584937"/>
                  <a:pt x="1678976" y="806702"/>
                </a:cubicBezTo>
                <a:close/>
                <a:moveTo>
                  <a:pt x="1840508" y="806450"/>
                </a:moveTo>
                <a:lnTo>
                  <a:pt x="1819139" y="785081"/>
                </a:lnTo>
                <a:cubicBezTo>
                  <a:pt x="2028546" y="575205"/>
                  <a:pt x="2028546" y="235429"/>
                  <a:pt x="1819139" y="25553"/>
                </a:cubicBezTo>
                <a:lnTo>
                  <a:pt x="1840508" y="4183"/>
                </a:lnTo>
                <a:cubicBezTo>
                  <a:pt x="2061915" y="225852"/>
                  <a:pt x="2061986" y="584953"/>
                  <a:pt x="1840659" y="806702"/>
                </a:cubicBezTo>
                <a:close/>
                <a:moveTo>
                  <a:pt x="2002242" y="806450"/>
                </a:moveTo>
                <a:lnTo>
                  <a:pt x="1980872" y="785081"/>
                </a:lnTo>
                <a:cubicBezTo>
                  <a:pt x="2190224" y="575185"/>
                  <a:pt x="2190224" y="235449"/>
                  <a:pt x="1980872" y="25553"/>
                </a:cubicBezTo>
                <a:lnTo>
                  <a:pt x="2002242" y="4183"/>
                </a:lnTo>
                <a:cubicBezTo>
                  <a:pt x="2223649" y="225852"/>
                  <a:pt x="2223720" y="584953"/>
                  <a:pt x="2002393" y="806702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2670" tIns="26334" rIns="52670" bIns="26334" rtlCol="0" anchor="ctr"/>
          <a:lstStyle/>
          <a:p>
            <a:endParaRPr lang="de-DE" dirty="0"/>
          </a:p>
        </p:txBody>
      </p:sp>
      <p:sp>
        <p:nvSpPr>
          <p:cNvPr id="39" name="Graphic 1">
            <a:extLst>
              <a:ext uri="{FF2B5EF4-FFF2-40B4-BE49-F238E27FC236}">
                <a16:creationId xmlns:a16="http://schemas.microsoft.com/office/drawing/2014/main" id="{79BE3597-1012-464D-A2DF-FB72E9C6FAA1}"/>
              </a:ext>
            </a:extLst>
          </p:cNvPr>
          <p:cNvSpPr>
            <a:spLocks noChangeAspect="1"/>
          </p:cNvSpPr>
          <p:nvPr/>
        </p:nvSpPr>
        <p:spPr>
          <a:xfrm>
            <a:off x="3367715" y="5279002"/>
            <a:ext cx="626040" cy="648000"/>
          </a:xfrm>
          <a:custGeom>
            <a:avLst/>
            <a:gdLst>
              <a:gd name="connsiteX0" fmla="*/ 1093781 w 1515629"/>
              <a:gd name="connsiteY0" fmla="*/ 371650 h 1568801"/>
              <a:gd name="connsiteX1" fmla="*/ 1168574 w 1515629"/>
              <a:gd name="connsiteY1" fmla="*/ 942480 h 1568801"/>
              <a:gd name="connsiteX2" fmla="*/ 1142517 w 1515629"/>
              <a:gd name="connsiteY2" fmla="*/ 927108 h 1568801"/>
              <a:gd name="connsiteX3" fmla="*/ 987225 w 1515629"/>
              <a:gd name="connsiteY3" fmla="*/ 327645 h 1568801"/>
              <a:gd name="connsiteX4" fmla="*/ 387762 w 1515629"/>
              <a:gd name="connsiteY4" fmla="*/ 482943 h 1568801"/>
              <a:gd name="connsiteX5" fmla="*/ 327297 w 1515629"/>
              <a:gd name="connsiteY5" fmla="*/ 710388 h 1568801"/>
              <a:gd name="connsiteX6" fmla="*/ 297057 w 1515629"/>
              <a:gd name="connsiteY6" fmla="*/ 710791 h 1568801"/>
              <a:gd name="connsiteX7" fmla="*/ 759246 w 1515629"/>
              <a:gd name="connsiteY7" fmla="*/ 236825 h 1568801"/>
              <a:gd name="connsiteX8" fmla="*/ 1093781 w 1515629"/>
              <a:gd name="connsiteY8" fmla="*/ 371549 h 1568801"/>
              <a:gd name="connsiteX9" fmla="*/ 972821 w 1515629"/>
              <a:gd name="connsiteY9" fmla="*/ 1333433 h 1568801"/>
              <a:gd name="connsiteX10" fmla="*/ 767693 w 1515629"/>
              <a:gd name="connsiteY10" fmla="*/ 1538561 h 1568801"/>
              <a:gd name="connsiteX11" fmla="*/ 767693 w 1515629"/>
              <a:gd name="connsiteY11" fmla="*/ 1568801 h 1568801"/>
              <a:gd name="connsiteX12" fmla="*/ 1003061 w 1515629"/>
              <a:gd name="connsiteY12" fmla="*/ 1333433 h 1568801"/>
              <a:gd name="connsiteX13" fmla="*/ 1082289 w 1515629"/>
              <a:gd name="connsiteY13" fmla="*/ 1062432 h 1568801"/>
              <a:gd name="connsiteX14" fmla="*/ 1056737 w 1515629"/>
              <a:gd name="connsiteY14" fmla="*/ 1046304 h 1568801"/>
              <a:gd name="connsiteX15" fmla="*/ 972972 w 1515629"/>
              <a:gd name="connsiteY15" fmla="*/ 1333433 h 1568801"/>
              <a:gd name="connsiteX16" fmla="*/ 760385 w 1515629"/>
              <a:gd name="connsiteY16" fmla="*/ 431878 h 1568801"/>
              <a:gd name="connsiteX17" fmla="*/ 432785 w 1515629"/>
              <a:gd name="connsiteY17" fmla="*/ 768449 h 1568801"/>
              <a:gd name="connsiteX18" fmla="*/ 463025 w 1515629"/>
              <a:gd name="connsiteY18" fmla="*/ 768046 h 1568801"/>
              <a:gd name="connsiteX19" fmla="*/ 750350 w 1515629"/>
              <a:gd name="connsiteY19" fmla="*/ 451287 h 1568801"/>
              <a:gd name="connsiteX20" fmla="*/ 1067109 w 1515629"/>
              <a:gd name="connsiteY20" fmla="*/ 738612 h 1568801"/>
              <a:gd name="connsiteX21" fmla="*/ 1067270 w 1515629"/>
              <a:gd name="connsiteY21" fmla="*/ 764215 h 1568801"/>
              <a:gd name="connsiteX22" fmla="*/ 1097510 w 1515629"/>
              <a:gd name="connsiteY22" fmla="*/ 764215 h 1568801"/>
              <a:gd name="connsiteX23" fmla="*/ 764648 w 1515629"/>
              <a:gd name="connsiteY23" fmla="*/ 431797 h 1568801"/>
              <a:gd name="connsiteX24" fmla="*/ 760385 w 1515629"/>
              <a:gd name="connsiteY24" fmla="*/ 431827 h 1568801"/>
              <a:gd name="connsiteX25" fmla="*/ 1011629 w 1515629"/>
              <a:gd name="connsiteY25" fmla="*/ 175745 h 1568801"/>
              <a:gd name="connsiteX26" fmla="*/ 1009310 w 1515629"/>
              <a:gd name="connsiteY26" fmla="*/ 205985 h 1568801"/>
              <a:gd name="connsiteX27" fmla="*/ 1308031 w 1515629"/>
              <a:gd name="connsiteY27" fmla="*/ 555509 h 1568801"/>
              <a:gd name="connsiteX28" fmla="*/ 1338271 w 1515629"/>
              <a:gd name="connsiteY28" fmla="*/ 557878 h 1568801"/>
              <a:gd name="connsiteX29" fmla="*/ 1011629 w 1515629"/>
              <a:gd name="connsiteY29" fmla="*/ 175745 h 1568801"/>
              <a:gd name="connsiteX30" fmla="*/ 1388117 w 1515629"/>
              <a:gd name="connsiteY30" fmla="*/ 184615 h 1568801"/>
              <a:gd name="connsiteX31" fmla="*/ 1025237 w 1515629"/>
              <a:gd name="connsiteY31" fmla="*/ 0 h 1568801"/>
              <a:gd name="connsiteX32" fmla="*/ 1022868 w 1515629"/>
              <a:gd name="connsiteY32" fmla="*/ 30240 h 1568801"/>
              <a:gd name="connsiteX33" fmla="*/ 1483635 w 1515629"/>
              <a:gd name="connsiteY33" fmla="*/ 569364 h 1568801"/>
              <a:gd name="connsiteX34" fmla="*/ 1483625 w 1515629"/>
              <a:gd name="connsiteY34" fmla="*/ 569520 h 1568801"/>
              <a:gd name="connsiteX35" fmla="*/ 1513865 w 1515629"/>
              <a:gd name="connsiteY35" fmla="*/ 571889 h 1568801"/>
              <a:gd name="connsiteX36" fmla="*/ 1388117 w 1515629"/>
              <a:gd name="connsiteY36" fmla="*/ 184615 h 1568801"/>
              <a:gd name="connsiteX37" fmla="*/ 773237 w 1515629"/>
              <a:gd name="connsiteY37" fmla="*/ 917986 h 1568801"/>
              <a:gd name="connsiteX38" fmla="*/ 690732 w 1515629"/>
              <a:gd name="connsiteY38" fmla="*/ 835582 h 1568801"/>
              <a:gd name="connsiteX39" fmla="*/ 773136 w 1515629"/>
              <a:gd name="connsiteY39" fmla="*/ 753077 h 1568801"/>
              <a:gd name="connsiteX40" fmla="*/ 855641 w 1515629"/>
              <a:gd name="connsiteY40" fmla="*/ 835481 h 1568801"/>
              <a:gd name="connsiteX41" fmla="*/ 855641 w 1515629"/>
              <a:gd name="connsiteY41" fmla="*/ 835531 h 1568801"/>
              <a:gd name="connsiteX42" fmla="*/ 773186 w 1515629"/>
              <a:gd name="connsiteY42" fmla="*/ 917986 h 1568801"/>
              <a:gd name="connsiteX43" fmla="*/ 773237 w 1515629"/>
              <a:gd name="connsiteY43" fmla="*/ 887746 h 1568801"/>
              <a:gd name="connsiteX44" fmla="*/ 825501 w 1515629"/>
              <a:gd name="connsiteY44" fmla="*/ 835582 h 1568801"/>
              <a:gd name="connsiteX45" fmla="*/ 773337 w 1515629"/>
              <a:gd name="connsiteY45" fmla="*/ 783317 h 1568801"/>
              <a:gd name="connsiteX46" fmla="*/ 721073 w 1515629"/>
              <a:gd name="connsiteY46" fmla="*/ 835481 h 1568801"/>
              <a:gd name="connsiteX47" fmla="*/ 721073 w 1515629"/>
              <a:gd name="connsiteY47" fmla="*/ 835531 h 1568801"/>
              <a:gd name="connsiteX48" fmla="*/ 773186 w 1515629"/>
              <a:gd name="connsiteY48" fmla="*/ 887746 h 1568801"/>
              <a:gd name="connsiteX49" fmla="*/ 678737 w 1515629"/>
              <a:gd name="connsiteY49" fmla="*/ 1002103 h 1568801"/>
              <a:gd name="connsiteX50" fmla="*/ 596333 w 1515629"/>
              <a:gd name="connsiteY50" fmla="*/ 1084507 h 1568801"/>
              <a:gd name="connsiteX51" fmla="*/ 513929 w 1515629"/>
              <a:gd name="connsiteY51" fmla="*/ 1002103 h 1568801"/>
              <a:gd name="connsiteX52" fmla="*/ 596333 w 1515629"/>
              <a:gd name="connsiteY52" fmla="*/ 919699 h 1568801"/>
              <a:gd name="connsiteX53" fmla="*/ 596534 w 1515629"/>
              <a:gd name="connsiteY53" fmla="*/ 919699 h 1568801"/>
              <a:gd name="connsiteX54" fmla="*/ 678737 w 1515629"/>
              <a:gd name="connsiteY54" fmla="*/ 1002103 h 1568801"/>
              <a:gd name="connsiteX55" fmla="*/ 648497 w 1515629"/>
              <a:gd name="connsiteY55" fmla="*/ 1002103 h 1568801"/>
              <a:gd name="connsiteX56" fmla="*/ 596333 w 1515629"/>
              <a:gd name="connsiteY56" fmla="*/ 949939 h 1568801"/>
              <a:gd name="connsiteX57" fmla="*/ 544169 w 1515629"/>
              <a:gd name="connsiteY57" fmla="*/ 1002103 h 1568801"/>
              <a:gd name="connsiteX58" fmla="*/ 596333 w 1515629"/>
              <a:gd name="connsiteY58" fmla="*/ 1054267 h 1568801"/>
              <a:gd name="connsiteX59" fmla="*/ 596534 w 1515629"/>
              <a:gd name="connsiteY59" fmla="*/ 1054267 h 1568801"/>
              <a:gd name="connsiteX60" fmla="*/ 648497 w 1515629"/>
              <a:gd name="connsiteY60" fmla="*/ 1002103 h 1568801"/>
              <a:gd name="connsiteX61" fmla="*/ 341661 w 1515629"/>
              <a:gd name="connsiteY61" fmla="*/ 1319623 h 1568801"/>
              <a:gd name="connsiteX62" fmla="*/ 259257 w 1515629"/>
              <a:gd name="connsiteY62" fmla="*/ 1402027 h 1568801"/>
              <a:gd name="connsiteX63" fmla="*/ 176853 w 1515629"/>
              <a:gd name="connsiteY63" fmla="*/ 1319623 h 1568801"/>
              <a:gd name="connsiteX64" fmla="*/ 259257 w 1515629"/>
              <a:gd name="connsiteY64" fmla="*/ 1237219 h 1568801"/>
              <a:gd name="connsiteX65" fmla="*/ 341661 w 1515629"/>
              <a:gd name="connsiteY65" fmla="*/ 1319825 h 1568801"/>
              <a:gd name="connsiteX66" fmla="*/ 311421 w 1515629"/>
              <a:gd name="connsiteY66" fmla="*/ 1319623 h 1568801"/>
              <a:gd name="connsiteX67" fmla="*/ 259207 w 1515629"/>
              <a:gd name="connsiteY67" fmla="*/ 1267510 h 1568801"/>
              <a:gd name="connsiteX68" fmla="*/ 207093 w 1515629"/>
              <a:gd name="connsiteY68" fmla="*/ 1319724 h 1568801"/>
              <a:gd name="connsiteX69" fmla="*/ 259257 w 1515629"/>
              <a:gd name="connsiteY69" fmla="*/ 1371838 h 1568801"/>
              <a:gd name="connsiteX70" fmla="*/ 311421 w 1515629"/>
              <a:gd name="connsiteY70" fmla="*/ 1319825 h 1568801"/>
              <a:gd name="connsiteX71" fmla="*/ 164808 w 1515629"/>
              <a:gd name="connsiteY71" fmla="*/ 1486195 h 1568801"/>
              <a:gd name="connsiteX72" fmla="*/ 82605 w 1515629"/>
              <a:gd name="connsiteY72" fmla="*/ 1568801 h 1568801"/>
              <a:gd name="connsiteX73" fmla="*/ 0 w 1515629"/>
              <a:gd name="connsiteY73" fmla="*/ 1486598 h 1568801"/>
              <a:gd name="connsiteX74" fmla="*/ 82202 w 1515629"/>
              <a:gd name="connsiteY74" fmla="*/ 1403993 h 1568801"/>
              <a:gd name="connsiteX75" fmla="*/ 82454 w 1515629"/>
              <a:gd name="connsiteY75" fmla="*/ 1403993 h 1568801"/>
              <a:gd name="connsiteX76" fmla="*/ 164808 w 1515629"/>
              <a:gd name="connsiteY76" fmla="*/ 1486397 h 1568801"/>
              <a:gd name="connsiteX77" fmla="*/ 134568 w 1515629"/>
              <a:gd name="connsiteY77" fmla="*/ 1486195 h 1568801"/>
              <a:gd name="connsiteX78" fmla="*/ 82202 w 1515629"/>
              <a:gd name="connsiteY78" fmla="*/ 1434233 h 1568801"/>
              <a:gd name="connsiteX79" fmla="*/ 30240 w 1515629"/>
              <a:gd name="connsiteY79" fmla="*/ 1486598 h 1568801"/>
              <a:gd name="connsiteX80" fmla="*/ 82454 w 1515629"/>
              <a:gd name="connsiteY80" fmla="*/ 1538561 h 1568801"/>
              <a:gd name="connsiteX81" fmla="*/ 134568 w 1515629"/>
              <a:gd name="connsiteY81" fmla="*/ 1486397 h 1568801"/>
              <a:gd name="connsiteX82" fmla="*/ 315353 w 1515629"/>
              <a:gd name="connsiteY82" fmla="*/ 1045548 h 1568801"/>
              <a:gd name="connsiteX83" fmla="*/ 534139 w 1515629"/>
              <a:gd name="connsiteY83" fmla="*/ 1285099 h 1568801"/>
              <a:gd name="connsiteX84" fmla="*/ 556466 w 1515629"/>
              <a:gd name="connsiteY84" fmla="*/ 1264939 h 1568801"/>
              <a:gd name="connsiteX85" fmla="*/ 337730 w 1515629"/>
              <a:gd name="connsiteY85" fmla="*/ 1025388 h 156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</a:cxnLst>
            <a:rect l="l" t="t" r="r" b="b"/>
            <a:pathLst>
              <a:path w="1515629" h="1568801">
                <a:moveTo>
                  <a:pt x="1093781" y="371650"/>
                </a:moveTo>
                <a:cubicBezTo>
                  <a:pt x="1246548" y="522320"/>
                  <a:pt x="1277368" y="757542"/>
                  <a:pt x="1168574" y="942480"/>
                </a:cubicBezTo>
                <a:lnTo>
                  <a:pt x="1142517" y="927108"/>
                </a:lnTo>
                <a:cubicBezTo>
                  <a:pt x="1265171" y="718689"/>
                  <a:pt x="1195644" y="450299"/>
                  <a:pt x="987225" y="327645"/>
                </a:cubicBezTo>
                <a:cubicBezTo>
                  <a:pt x="778801" y="204997"/>
                  <a:pt x="510416" y="274524"/>
                  <a:pt x="387762" y="482943"/>
                </a:cubicBezTo>
                <a:cubicBezTo>
                  <a:pt x="347231" y="551820"/>
                  <a:pt x="326320" y="630474"/>
                  <a:pt x="327297" y="710388"/>
                </a:cubicBezTo>
                <a:lnTo>
                  <a:pt x="297057" y="710791"/>
                </a:lnTo>
                <a:cubicBezTo>
                  <a:pt x="293807" y="452280"/>
                  <a:pt x="500734" y="240075"/>
                  <a:pt x="759246" y="236825"/>
                </a:cubicBezTo>
                <a:cubicBezTo>
                  <a:pt x="884278" y="235252"/>
                  <a:pt x="1004739" y="283762"/>
                  <a:pt x="1093781" y="371549"/>
                </a:cubicBezTo>
                <a:close/>
                <a:moveTo>
                  <a:pt x="972821" y="1333433"/>
                </a:moveTo>
                <a:cubicBezTo>
                  <a:pt x="972679" y="1446667"/>
                  <a:pt x="880926" y="1538420"/>
                  <a:pt x="767693" y="1538561"/>
                </a:cubicBezTo>
                <a:lnTo>
                  <a:pt x="767693" y="1568801"/>
                </a:lnTo>
                <a:cubicBezTo>
                  <a:pt x="897624" y="1568660"/>
                  <a:pt x="1002919" y="1463364"/>
                  <a:pt x="1003061" y="1333433"/>
                </a:cubicBezTo>
                <a:cubicBezTo>
                  <a:pt x="1003277" y="1237421"/>
                  <a:pt x="1030750" y="1143440"/>
                  <a:pt x="1082289" y="1062432"/>
                </a:cubicBezTo>
                <a:lnTo>
                  <a:pt x="1056737" y="1046304"/>
                </a:lnTo>
                <a:cubicBezTo>
                  <a:pt x="1002204" y="1132155"/>
                  <a:pt x="973158" y="1231726"/>
                  <a:pt x="972972" y="1333433"/>
                </a:cubicBezTo>
                <a:close/>
                <a:moveTo>
                  <a:pt x="760385" y="431878"/>
                </a:moveTo>
                <a:cubicBezTo>
                  <a:pt x="577160" y="434781"/>
                  <a:pt x="430738" y="585215"/>
                  <a:pt x="432785" y="768449"/>
                </a:cubicBezTo>
                <a:lnTo>
                  <a:pt x="463025" y="768046"/>
                </a:lnTo>
                <a:cubicBezTo>
                  <a:pt x="454895" y="601232"/>
                  <a:pt x="583536" y="459416"/>
                  <a:pt x="750350" y="451287"/>
                </a:cubicBezTo>
                <a:cubicBezTo>
                  <a:pt x="917164" y="443157"/>
                  <a:pt x="1058979" y="571798"/>
                  <a:pt x="1067109" y="738612"/>
                </a:cubicBezTo>
                <a:cubicBezTo>
                  <a:pt x="1067522" y="747140"/>
                  <a:pt x="1067578" y="755683"/>
                  <a:pt x="1067270" y="764215"/>
                </a:cubicBezTo>
                <a:lnTo>
                  <a:pt x="1097510" y="764215"/>
                </a:lnTo>
                <a:cubicBezTo>
                  <a:pt x="1097389" y="580502"/>
                  <a:pt x="948362" y="431676"/>
                  <a:pt x="764648" y="431797"/>
                </a:cubicBezTo>
                <a:cubicBezTo>
                  <a:pt x="763227" y="431797"/>
                  <a:pt x="761806" y="431807"/>
                  <a:pt x="760385" y="431827"/>
                </a:cubicBezTo>
                <a:close/>
                <a:moveTo>
                  <a:pt x="1011629" y="175745"/>
                </a:moveTo>
                <a:lnTo>
                  <a:pt x="1009310" y="205985"/>
                </a:lnTo>
                <a:cubicBezTo>
                  <a:pt x="1188220" y="220208"/>
                  <a:pt x="1321851" y="376569"/>
                  <a:pt x="1308031" y="555509"/>
                </a:cubicBezTo>
                <a:lnTo>
                  <a:pt x="1338271" y="557878"/>
                </a:lnTo>
                <a:cubicBezTo>
                  <a:pt x="1353366" y="362230"/>
                  <a:pt x="1207241" y="191283"/>
                  <a:pt x="1011629" y="175745"/>
                </a:cubicBezTo>
                <a:close/>
                <a:moveTo>
                  <a:pt x="1388117" y="184615"/>
                </a:moveTo>
                <a:cubicBezTo>
                  <a:pt x="1296681" y="77067"/>
                  <a:pt x="1166004" y="10584"/>
                  <a:pt x="1025237" y="0"/>
                </a:cubicBezTo>
                <a:lnTo>
                  <a:pt x="1022868" y="30240"/>
                </a:lnTo>
                <a:cubicBezTo>
                  <a:pt x="1298979" y="51877"/>
                  <a:pt x="1505276" y="293252"/>
                  <a:pt x="1483635" y="569364"/>
                </a:cubicBezTo>
                <a:cubicBezTo>
                  <a:pt x="1483635" y="569419"/>
                  <a:pt x="1483630" y="569470"/>
                  <a:pt x="1483625" y="569520"/>
                </a:cubicBezTo>
                <a:lnTo>
                  <a:pt x="1513865" y="571889"/>
                </a:lnTo>
                <a:cubicBezTo>
                  <a:pt x="1525391" y="431182"/>
                  <a:pt x="1480107" y="291715"/>
                  <a:pt x="1388117" y="184615"/>
                </a:cubicBezTo>
                <a:close/>
                <a:moveTo>
                  <a:pt x="773237" y="917986"/>
                </a:moveTo>
                <a:cubicBezTo>
                  <a:pt x="727700" y="918016"/>
                  <a:pt x="690762" y="881118"/>
                  <a:pt x="690732" y="835582"/>
                </a:cubicBezTo>
                <a:cubicBezTo>
                  <a:pt x="690702" y="790045"/>
                  <a:pt x="727599" y="753107"/>
                  <a:pt x="773136" y="753077"/>
                </a:cubicBezTo>
                <a:cubicBezTo>
                  <a:pt x="818672" y="753047"/>
                  <a:pt x="855610" y="789944"/>
                  <a:pt x="855641" y="835481"/>
                </a:cubicBezTo>
                <a:cubicBezTo>
                  <a:pt x="855641" y="835496"/>
                  <a:pt x="855641" y="835516"/>
                  <a:pt x="855641" y="835531"/>
                </a:cubicBezTo>
                <a:cubicBezTo>
                  <a:pt x="855610" y="881058"/>
                  <a:pt x="818713" y="917960"/>
                  <a:pt x="773186" y="917986"/>
                </a:cubicBezTo>
                <a:close/>
                <a:moveTo>
                  <a:pt x="773237" y="887746"/>
                </a:moveTo>
                <a:cubicBezTo>
                  <a:pt x="802076" y="887776"/>
                  <a:pt x="825471" y="864420"/>
                  <a:pt x="825501" y="835582"/>
                </a:cubicBezTo>
                <a:cubicBezTo>
                  <a:pt x="825532" y="806743"/>
                  <a:pt x="802176" y="783347"/>
                  <a:pt x="773337" y="783317"/>
                </a:cubicBezTo>
                <a:cubicBezTo>
                  <a:pt x="744499" y="783287"/>
                  <a:pt x="721103" y="806642"/>
                  <a:pt x="721073" y="835481"/>
                </a:cubicBezTo>
                <a:cubicBezTo>
                  <a:pt x="721073" y="835496"/>
                  <a:pt x="721073" y="835516"/>
                  <a:pt x="721073" y="835531"/>
                </a:cubicBezTo>
                <a:cubicBezTo>
                  <a:pt x="721098" y="864320"/>
                  <a:pt x="744398" y="887660"/>
                  <a:pt x="773186" y="887746"/>
                </a:cubicBezTo>
                <a:close/>
                <a:moveTo>
                  <a:pt x="678737" y="1002103"/>
                </a:moveTo>
                <a:cubicBezTo>
                  <a:pt x="678737" y="1047614"/>
                  <a:pt x="641844" y="1084507"/>
                  <a:pt x="596333" y="1084507"/>
                </a:cubicBezTo>
                <a:cubicBezTo>
                  <a:pt x="550821" y="1084507"/>
                  <a:pt x="513929" y="1047614"/>
                  <a:pt x="513929" y="1002103"/>
                </a:cubicBezTo>
                <a:cubicBezTo>
                  <a:pt x="513929" y="956592"/>
                  <a:pt x="550821" y="919699"/>
                  <a:pt x="596333" y="919699"/>
                </a:cubicBezTo>
                <a:cubicBezTo>
                  <a:pt x="596398" y="919699"/>
                  <a:pt x="596469" y="919699"/>
                  <a:pt x="596534" y="919699"/>
                </a:cubicBezTo>
                <a:cubicBezTo>
                  <a:pt x="641955" y="919840"/>
                  <a:pt x="678711" y="956683"/>
                  <a:pt x="678737" y="1002103"/>
                </a:cubicBezTo>
                <a:close/>
                <a:moveTo>
                  <a:pt x="648497" y="1002103"/>
                </a:moveTo>
                <a:cubicBezTo>
                  <a:pt x="648497" y="973295"/>
                  <a:pt x="625141" y="949939"/>
                  <a:pt x="596333" y="949939"/>
                </a:cubicBezTo>
                <a:cubicBezTo>
                  <a:pt x="567524" y="949939"/>
                  <a:pt x="544169" y="973295"/>
                  <a:pt x="544169" y="1002103"/>
                </a:cubicBezTo>
                <a:cubicBezTo>
                  <a:pt x="544169" y="1030912"/>
                  <a:pt x="567524" y="1054267"/>
                  <a:pt x="596333" y="1054267"/>
                </a:cubicBezTo>
                <a:cubicBezTo>
                  <a:pt x="596398" y="1054267"/>
                  <a:pt x="596469" y="1054267"/>
                  <a:pt x="596534" y="1054267"/>
                </a:cubicBezTo>
                <a:cubicBezTo>
                  <a:pt x="625252" y="1054126"/>
                  <a:pt x="648471" y="1030821"/>
                  <a:pt x="648497" y="1002103"/>
                </a:cubicBezTo>
                <a:close/>
                <a:moveTo>
                  <a:pt x="341661" y="1319623"/>
                </a:moveTo>
                <a:cubicBezTo>
                  <a:pt x="341661" y="1365135"/>
                  <a:pt x="304769" y="1402027"/>
                  <a:pt x="259257" y="1402027"/>
                </a:cubicBezTo>
                <a:cubicBezTo>
                  <a:pt x="213746" y="1402027"/>
                  <a:pt x="176853" y="1365135"/>
                  <a:pt x="176853" y="1319623"/>
                </a:cubicBezTo>
                <a:cubicBezTo>
                  <a:pt x="176853" y="1274112"/>
                  <a:pt x="213746" y="1237219"/>
                  <a:pt x="259257" y="1237219"/>
                </a:cubicBezTo>
                <a:cubicBezTo>
                  <a:pt x="304814" y="1237305"/>
                  <a:pt x="341692" y="1274268"/>
                  <a:pt x="341661" y="1319825"/>
                </a:cubicBezTo>
                <a:close/>
                <a:moveTo>
                  <a:pt x="311421" y="1319623"/>
                </a:moveTo>
                <a:cubicBezTo>
                  <a:pt x="311391" y="1290815"/>
                  <a:pt x="288016" y="1267479"/>
                  <a:pt x="259207" y="1267510"/>
                </a:cubicBezTo>
                <a:cubicBezTo>
                  <a:pt x="230398" y="1267540"/>
                  <a:pt x="207063" y="1290915"/>
                  <a:pt x="207093" y="1319724"/>
                </a:cubicBezTo>
                <a:cubicBezTo>
                  <a:pt x="207124" y="1348513"/>
                  <a:pt x="230469" y="1371838"/>
                  <a:pt x="259257" y="1371838"/>
                </a:cubicBezTo>
                <a:cubicBezTo>
                  <a:pt x="287995" y="1371812"/>
                  <a:pt x="311311" y="1348563"/>
                  <a:pt x="311421" y="1319825"/>
                </a:cubicBezTo>
                <a:close/>
                <a:moveTo>
                  <a:pt x="164808" y="1486195"/>
                </a:moveTo>
                <a:cubicBezTo>
                  <a:pt x="164919" y="1531706"/>
                  <a:pt x="128117" y="1568690"/>
                  <a:pt x="82605" y="1568801"/>
                </a:cubicBezTo>
                <a:cubicBezTo>
                  <a:pt x="37094" y="1568912"/>
                  <a:pt x="112" y="1532110"/>
                  <a:pt x="0" y="1486598"/>
                </a:cubicBezTo>
                <a:cubicBezTo>
                  <a:pt x="-111" y="1441087"/>
                  <a:pt x="36691" y="1404104"/>
                  <a:pt x="82202" y="1403993"/>
                </a:cubicBezTo>
                <a:cubicBezTo>
                  <a:pt x="82288" y="1403993"/>
                  <a:pt x="82368" y="1403993"/>
                  <a:pt x="82454" y="1403993"/>
                </a:cubicBezTo>
                <a:cubicBezTo>
                  <a:pt x="127935" y="1404048"/>
                  <a:pt x="164778" y="1440916"/>
                  <a:pt x="164808" y="1486397"/>
                </a:cubicBezTo>
                <a:close/>
                <a:moveTo>
                  <a:pt x="134568" y="1486195"/>
                </a:moveTo>
                <a:cubicBezTo>
                  <a:pt x="134457" y="1457387"/>
                  <a:pt x="111011" y="1434122"/>
                  <a:pt x="82202" y="1434233"/>
                </a:cubicBezTo>
                <a:cubicBezTo>
                  <a:pt x="53394" y="1434344"/>
                  <a:pt x="30129" y="1457790"/>
                  <a:pt x="30240" y="1486598"/>
                </a:cubicBezTo>
                <a:cubicBezTo>
                  <a:pt x="30351" y="1515347"/>
                  <a:pt x="53706" y="1538586"/>
                  <a:pt x="82454" y="1538561"/>
                </a:cubicBezTo>
                <a:cubicBezTo>
                  <a:pt x="111233" y="1538505"/>
                  <a:pt x="134538" y="1515175"/>
                  <a:pt x="134568" y="1486397"/>
                </a:cubicBezTo>
                <a:close/>
                <a:moveTo>
                  <a:pt x="315353" y="1045548"/>
                </a:moveTo>
                <a:lnTo>
                  <a:pt x="534139" y="1285099"/>
                </a:lnTo>
                <a:lnTo>
                  <a:pt x="556466" y="1264939"/>
                </a:lnTo>
                <a:lnTo>
                  <a:pt x="337730" y="1025388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2670" tIns="26334" rIns="52670" bIns="26334" rtlCol="0" anchor="ctr"/>
          <a:lstStyle/>
          <a:p>
            <a:endParaRPr lang="de-DE" dirty="0"/>
          </a:p>
        </p:txBody>
      </p:sp>
      <p:sp>
        <p:nvSpPr>
          <p:cNvPr id="40" name="Graphic 1">
            <a:extLst>
              <a:ext uri="{FF2B5EF4-FFF2-40B4-BE49-F238E27FC236}">
                <a16:creationId xmlns:a16="http://schemas.microsoft.com/office/drawing/2014/main" id="{FC551372-643A-4467-8F3E-282D818B8559}"/>
              </a:ext>
            </a:extLst>
          </p:cNvPr>
          <p:cNvSpPr>
            <a:spLocks noChangeAspect="1"/>
          </p:cNvSpPr>
          <p:nvPr/>
        </p:nvSpPr>
        <p:spPr>
          <a:xfrm>
            <a:off x="4499690" y="5347183"/>
            <a:ext cx="1009854" cy="648000"/>
          </a:xfrm>
          <a:custGeom>
            <a:avLst/>
            <a:gdLst>
              <a:gd name="connsiteX0" fmla="*/ 1038833 w 2110461"/>
              <a:gd name="connsiteY0" fmla="*/ 784976 h 1354242"/>
              <a:gd name="connsiteX1" fmla="*/ 1038833 w 2110461"/>
              <a:gd name="connsiteY1" fmla="*/ 782153 h 1354242"/>
              <a:gd name="connsiteX2" fmla="*/ 924576 w 2110461"/>
              <a:gd name="connsiteY2" fmla="*/ 533883 h 1354242"/>
              <a:gd name="connsiteX3" fmla="*/ 924576 w 2110461"/>
              <a:gd name="connsiteY3" fmla="*/ 486457 h 1354242"/>
              <a:gd name="connsiteX4" fmla="*/ 940452 w 2110461"/>
              <a:gd name="connsiteY4" fmla="*/ 458535 h 1354242"/>
              <a:gd name="connsiteX5" fmla="*/ 950028 w 2110461"/>
              <a:gd name="connsiteY5" fmla="*/ 452789 h 1354242"/>
              <a:gd name="connsiteX6" fmla="*/ 976387 w 2110461"/>
              <a:gd name="connsiteY6" fmla="*/ 439131 h 1354242"/>
              <a:gd name="connsiteX7" fmla="*/ 1021868 w 2110461"/>
              <a:gd name="connsiteY7" fmla="*/ 294508 h 1354242"/>
              <a:gd name="connsiteX8" fmla="*/ 1021747 w 2110461"/>
              <a:gd name="connsiteY8" fmla="*/ 294281 h 1354242"/>
              <a:gd name="connsiteX9" fmla="*/ 931027 w 2110461"/>
              <a:gd name="connsiteY9" fmla="*/ 236876 h 1354242"/>
              <a:gd name="connsiteX10" fmla="*/ 943023 w 2110461"/>
              <a:gd name="connsiteY10" fmla="*/ 210567 h 1354242"/>
              <a:gd name="connsiteX11" fmla="*/ 935009 w 2110461"/>
              <a:gd name="connsiteY11" fmla="*/ 135925 h 1354242"/>
              <a:gd name="connsiteX12" fmla="*/ 789343 w 2110461"/>
              <a:gd name="connsiteY12" fmla="*/ 93649 h 1354242"/>
              <a:gd name="connsiteX13" fmla="*/ 782700 w 2110461"/>
              <a:gd name="connsiteY13" fmla="*/ 97621 h 1354242"/>
              <a:gd name="connsiteX14" fmla="*/ 736685 w 2110461"/>
              <a:gd name="connsiteY14" fmla="*/ 127861 h 1354242"/>
              <a:gd name="connsiteX15" fmla="*/ 721565 w 2110461"/>
              <a:gd name="connsiteY15" fmla="*/ 48884 h 1354242"/>
              <a:gd name="connsiteX16" fmla="*/ 573218 w 2110461"/>
              <a:gd name="connsiteY16" fmla="*/ 17293 h 1354242"/>
              <a:gd name="connsiteX17" fmla="*/ 566837 w 2110461"/>
              <a:gd name="connsiteY17" fmla="*/ 21769 h 1354242"/>
              <a:gd name="connsiteX18" fmla="*/ 565527 w 2110461"/>
              <a:gd name="connsiteY18" fmla="*/ 22827 h 1354242"/>
              <a:gd name="connsiteX19" fmla="*/ 486247 w 2110461"/>
              <a:gd name="connsiteY19" fmla="*/ 98427 h 1354242"/>
              <a:gd name="connsiteX20" fmla="*/ 345530 w 2110461"/>
              <a:gd name="connsiteY20" fmla="*/ 316105 h 1354242"/>
              <a:gd name="connsiteX21" fmla="*/ 5482 w 2110461"/>
              <a:gd name="connsiteY21" fmla="*/ 852613 h 1354242"/>
              <a:gd name="connsiteX22" fmla="*/ 1853 w 2110461"/>
              <a:gd name="connsiteY22" fmla="*/ 871513 h 1354242"/>
              <a:gd name="connsiteX23" fmla="*/ 102199 w 2110461"/>
              <a:gd name="connsiteY23" fmla="*/ 1055624 h 1354242"/>
              <a:gd name="connsiteX24" fmla="*/ 128760 w 2110461"/>
              <a:gd name="connsiteY24" fmla="*/ 1041159 h 1354242"/>
              <a:gd name="connsiteX25" fmla="*/ 34159 w 2110461"/>
              <a:gd name="connsiteY25" fmla="*/ 867632 h 1354242"/>
              <a:gd name="connsiteX26" fmla="*/ 374007 w 2110461"/>
              <a:gd name="connsiteY26" fmla="*/ 326134 h 1354242"/>
              <a:gd name="connsiteX27" fmla="*/ 507012 w 2110461"/>
              <a:gd name="connsiteY27" fmla="*/ 120250 h 1354242"/>
              <a:gd name="connsiteX28" fmla="*/ 585687 w 2110461"/>
              <a:gd name="connsiteY28" fmla="*/ 45507 h 1354242"/>
              <a:gd name="connsiteX29" fmla="*/ 693568 w 2110461"/>
              <a:gd name="connsiteY29" fmla="*/ 59896 h 1354242"/>
              <a:gd name="connsiteX30" fmla="*/ 686487 w 2110461"/>
              <a:gd name="connsiteY30" fmla="*/ 161427 h 1354242"/>
              <a:gd name="connsiteX31" fmla="*/ 609677 w 2110461"/>
              <a:gd name="connsiteY31" fmla="*/ 212432 h 1354242"/>
              <a:gd name="connsiteX32" fmla="*/ 553330 w 2110461"/>
              <a:gd name="connsiteY32" fmla="*/ 292114 h 1354242"/>
              <a:gd name="connsiteX33" fmla="*/ 548844 w 2110461"/>
              <a:gd name="connsiteY33" fmla="*/ 326890 h 1354242"/>
              <a:gd name="connsiteX34" fmla="*/ 548844 w 2110461"/>
              <a:gd name="connsiteY34" fmla="*/ 473050 h 1354242"/>
              <a:gd name="connsiteX35" fmla="*/ 564004 w 2110461"/>
              <a:gd name="connsiteY35" fmla="*/ 488130 h 1354242"/>
              <a:gd name="connsiteX36" fmla="*/ 569004 w 2110461"/>
              <a:gd name="connsiteY36" fmla="*/ 487263 h 1354242"/>
              <a:gd name="connsiteX37" fmla="*/ 989204 w 2110461"/>
              <a:gd name="connsiteY37" fmla="*/ 683909 h 1354242"/>
              <a:gd name="connsiteX38" fmla="*/ 1008593 w 2110461"/>
              <a:gd name="connsiteY38" fmla="*/ 783061 h 1354242"/>
              <a:gd name="connsiteX39" fmla="*/ 1008593 w 2110461"/>
              <a:gd name="connsiteY39" fmla="*/ 788101 h 1354242"/>
              <a:gd name="connsiteX40" fmla="*/ 907788 w 2110461"/>
              <a:gd name="connsiteY40" fmla="*/ 882646 h 1354242"/>
              <a:gd name="connsiteX41" fmla="*/ 813192 w 2110461"/>
              <a:gd name="connsiteY41" fmla="*/ 784724 h 1354242"/>
              <a:gd name="connsiteX42" fmla="*/ 812738 w 2110461"/>
              <a:gd name="connsiteY42" fmla="*/ 784724 h 1354242"/>
              <a:gd name="connsiteX43" fmla="*/ 670076 w 2110461"/>
              <a:gd name="connsiteY43" fmla="*/ 663668 h 1354242"/>
              <a:gd name="connsiteX44" fmla="*/ 549021 w 2110461"/>
              <a:gd name="connsiteY44" fmla="*/ 806330 h 1354242"/>
              <a:gd name="connsiteX45" fmla="*/ 691683 w 2110461"/>
              <a:gd name="connsiteY45" fmla="*/ 927386 h 1354242"/>
              <a:gd name="connsiteX46" fmla="*/ 801197 w 2110461"/>
              <a:gd name="connsiteY46" fmla="*/ 850546 h 1354242"/>
              <a:gd name="connsiteX47" fmla="*/ 976574 w 2110461"/>
              <a:gd name="connsiteY47" fmla="*/ 894601 h 1354242"/>
              <a:gd name="connsiteX48" fmla="*/ 998261 w 2110461"/>
              <a:gd name="connsiteY48" fmla="*/ 878266 h 1354242"/>
              <a:gd name="connsiteX49" fmla="*/ 671417 w 2110461"/>
              <a:gd name="connsiteY49" fmla="*/ 1123210 h 1354242"/>
              <a:gd name="connsiteX50" fmla="*/ 670308 w 2110461"/>
              <a:gd name="connsiteY50" fmla="*/ 1123210 h 1354242"/>
              <a:gd name="connsiteX51" fmla="*/ 552372 w 2110461"/>
              <a:gd name="connsiteY51" fmla="*/ 1105621 h 1354242"/>
              <a:gd name="connsiteX52" fmla="*/ 358433 w 2110461"/>
              <a:gd name="connsiteY52" fmla="*/ 1133643 h 1354242"/>
              <a:gd name="connsiteX53" fmla="*/ 228754 w 2110461"/>
              <a:gd name="connsiteY53" fmla="*/ 1225018 h 1354242"/>
              <a:gd name="connsiteX54" fmla="*/ 200429 w 2110461"/>
              <a:gd name="connsiteY54" fmla="*/ 1173056 h 1354242"/>
              <a:gd name="connsiteX55" fmla="*/ 173868 w 2110461"/>
              <a:gd name="connsiteY55" fmla="*/ 1187521 h 1354242"/>
              <a:gd name="connsiteX56" fmla="*/ 210307 w 2110461"/>
              <a:gd name="connsiteY56" fmla="*/ 1254401 h 1354242"/>
              <a:gd name="connsiteX57" fmla="*/ 220387 w 2110461"/>
              <a:gd name="connsiteY57" fmla="*/ 1261861 h 1354242"/>
              <a:gd name="connsiteX58" fmla="*/ 223814 w 2110461"/>
              <a:gd name="connsiteY58" fmla="*/ 1262264 h 1354242"/>
              <a:gd name="connsiteX59" fmla="*/ 232534 w 2110461"/>
              <a:gd name="connsiteY59" fmla="*/ 1259492 h 1354242"/>
              <a:gd name="connsiteX60" fmla="*/ 375922 w 2110461"/>
              <a:gd name="connsiteY60" fmla="*/ 1158389 h 1354242"/>
              <a:gd name="connsiteX61" fmla="*/ 542242 w 2110461"/>
              <a:gd name="connsiteY61" fmla="*/ 1134097 h 1354242"/>
              <a:gd name="connsiteX62" fmla="*/ 671165 w 2110461"/>
              <a:gd name="connsiteY62" fmla="*/ 1153702 h 1354242"/>
              <a:gd name="connsiteX63" fmla="*/ 1038979 w 2110461"/>
              <a:gd name="connsiteY63" fmla="*/ 806124 h 1354242"/>
              <a:gd name="connsiteX64" fmla="*/ 1039085 w 2110461"/>
              <a:gd name="connsiteY64" fmla="*/ 790822 h 1354242"/>
              <a:gd name="connsiteX65" fmla="*/ 1039085 w 2110461"/>
              <a:gd name="connsiteY65" fmla="*/ 784976 h 1354242"/>
              <a:gd name="connsiteX66" fmla="*/ 995136 w 2110461"/>
              <a:gd name="connsiteY66" fmla="*/ 308293 h 1354242"/>
              <a:gd name="connsiteX67" fmla="*/ 962477 w 2110461"/>
              <a:gd name="connsiteY67" fmla="*/ 412268 h 1354242"/>
              <a:gd name="connsiteX68" fmla="*/ 962376 w 2110461"/>
              <a:gd name="connsiteY68" fmla="*/ 412318 h 1354242"/>
              <a:gd name="connsiteX69" fmla="*/ 935664 w 2110461"/>
              <a:gd name="connsiteY69" fmla="*/ 426178 h 1354242"/>
              <a:gd name="connsiteX70" fmla="*/ 934858 w 2110461"/>
              <a:gd name="connsiteY70" fmla="*/ 426581 h 1354242"/>
              <a:gd name="connsiteX71" fmla="*/ 924778 w 2110461"/>
              <a:gd name="connsiteY71" fmla="*/ 432529 h 1354242"/>
              <a:gd name="connsiteX72" fmla="*/ 894185 w 2110461"/>
              <a:gd name="connsiteY72" fmla="*/ 486457 h 1354242"/>
              <a:gd name="connsiteX73" fmla="*/ 894185 w 2110461"/>
              <a:gd name="connsiteY73" fmla="*/ 508633 h 1354242"/>
              <a:gd name="connsiteX74" fmla="*/ 756795 w 2110461"/>
              <a:gd name="connsiteY74" fmla="*/ 445834 h 1354242"/>
              <a:gd name="connsiteX75" fmla="*/ 756795 w 2110461"/>
              <a:gd name="connsiteY75" fmla="*/ 424061 h 1354242"/>
              <a:gd name="connsiteX76" fmla="*/ 812638 w 2110461"/>
              <a:gd name="connsiteY76" fmla="*/ 324421 h 1354242"/>
              <a:gd name="connsiteX77" fmla="*/ 887633 w 2110461"/>
              <a:gd name="connsiteY77" fmla="*/ 278204 h 1354242"/>
              <a:gd name="connsiteX78" fmla="*/ 889649 w 2110461"/>
              <a:gd name="connsiteY78" fmla="*/ 276944 h 1354242"/>
              <a:gd name="connsiteX79" fmla="*/ 994078 w 2110461"/>
              <a:gd name="connsiteY79" fmla="*/ 306584 h 1354242"/>
              <a:gd name="connsiteX80" fmla="*/ 995136 w 2110461"/>
              <a:gd name="connsiteY80" fmla="*/ 308545 h 1354242"/>
              <a:gd name="connsiteX81" fmla="*/ 578832 w 2110461"/>
              <a:gd name="connsiteY81" fmla="*/ 452386 h 1354242"/>
              <a:gd name="connsiteX82" fmla="*/ 578832 w 2110461"/>
              <a:gd name="connsiteY82" fmla="*/ 362573 h 1354242"/>
              <a:gd name="connsiteX83" fmla="*/ 579235 w 2110461"/>
              <a:gd name="connsiteY83" fmla="*/ 362573 h 1354242"/>
              <a:gd name="connsiteX84" fmla="*/ 579235 w 2110461"/>
              <a:gd name="connsiteY84" fmla="*/ 325076 h 1354242"/>
              <a:gd name="connsiteX85" fmla="*/ 627619 w 2110461"/>
              <a:gd name="connsiteY85" fmla="*/ 237481 h 1354242"/>
              <a:gd name="connsiteX86" fmla="*/ 689611 w 2110461"/>
              <a:gd name="connsiteY86" fmla="*/ 197513 h 1354242"/>
              <a:gd name="connsiteX87" fmla="*/ 705437 w 2110461"/>
              <a:gd name="connsiteY87" fmla="*/ 185065 h 1354242"/>
              <a:gd name="connsiteX88" fmla="*/ 799282 w 2110461"/>
              <a:gd name="connsiteY88" fmla="*/ 122821 h 1354242"/>
              <a:gd name="connsiteX89" fmla="*/ 905822 w 2110461"/>
              <a:gd name="connsiteY89" fmla="*/ 145753 h 1354242"/>
              <a:gd name="connsiteX90" fmla="*/ 908650 w 2110461"/>
              <a:gd name="connsiteY90" fmla="*/ 150490 h 1354242"/>
              <a:gd name="connsiteX91" fmla="*/ 914194 w 2110461"/>
              <a:gd name="connsiteY91" fmla="*/ 202100 h 1354242"/>
              <a:gd name="connsiteX92" fmla="*/ 876293 w 2110461"/>
              <a:gd name="connsiteY92" fmla="*/ 249476 h 1354242"/>
              <a:gd name="connsiteX93" fmla="*/ 870447 w 2110461"/>
              <a:gd name="connsiteY93" fmla="*/ 252853 h 1354242"/>
              <a:gd name="connsiteX94" fmla="*/ 870447 w 2110461"/>
              <a:gd name="connsiteY94" fmla="*/ 252853 h 1354242"/>
              <a:gd name="connsiteX95" fmla="*/ 796661 w 2110461"/>
              <a:gd name="connsiteY95" fmla="*/ 298213 h 1354242"/>
              <a:gd name="connsiteX96" fmla="*/ 726555 w 2110461"/>
              <a:gd name="connsiteY96" fmla="*/ 423860 h 1354242"/>
              <a:gd name="connsiteX97" fmla="*/ 726555 w 2110461"/>
              <a:gd name="connsiteY97" fmla="*/ 440391 h 1354242"/>
              <a:gd name="connsiteX98" fmla="*/ 694752 w 2110461"/>
              <a:gd name="connsiteY98" fmla="*/ 437669 h 1354242"/>
              <a:gd name="connsiteX99" fmla="*/ 578832 w 2110461"/>
              <a:gd name="connsiteY99" fmla="*/ 452386 h 1354242"/>
              <a:gd name="connsiteX100" fmla="*/ 782498 w 2110461"/>
              <a:gd name="connsiteY100" fmla="*/ 806194 h 1354242"/>
              <a:gd name="connsiteX101" fmla="*/ 670479 w 2110461"/>
              <a:gd name="connsiteY101" fmla="*/ 897327 h 1354242"/>
              <a:gd name="connsiteX102" fmla="*/ 579346 w 2110461"/>
              <a:gd name="connsiteY102" fmla="*/ 785309 h 1354242"/>
              <a:gd name="connsiteX103" fmla="*/ 691365 w 2110461"/>
              <a:gd name="connsiteY103" fmla="*/ 694175 h 1354242"/>
              <a:gd name="connsiteX104" fmla="*/ 753115 w 2110461"/>
              <a:gd name="connsiteY104" fmla="*/ 723538 h 1354242"/>
              <a:gd name="connsiteX105" fmla="*/ 782498 w 2110461"/>
              <a:gd name="connsiteY105" fmla="*/ 806194 h 1354242"/>
              <a:gd name="connsiteX106" fmla="*/ 2108674 w 2110461"/>
              <a:gd name="connsiteY106" fmla="*/ 482979 h 1354242"/>
              <a:gd name="connsiteX107" fmla="*/ 1900018 w 2110461"/>
              <a:gd name="connsiteY107" fmla="*/ 99939 h 1354242"/>
              <a:gd name="connsiteX108" fmla="*/ 1889938 w 2110461"/>
              <a:gd name="connsiteY108" fmla="*/ 92480 h 1354242"/>
              <a:gd name="connsiteX109" fmla="*/ 1877791 w 2110461"/>
              <a:gd name="connsiteY109" fmla="*/ 94849 h 1354242"/>
              <a:gd name="connsiteX110" fmla="*/ 1734403 w 2110461"/>
              <a:gd name="connsiteY110" fmla="*/ 195951 h 1354242"/>
              <a:gd name="connsiteX111" fmla="*/ 1568083 w 2110461"/>
              <a:gd name="connsiteY111" fmla="*/ 220244 h 1354242"/>
              <a:gd name="connsiteX112" fmla="*/ 1439160 w 2110461"/>
              <a:gd name="connsiteY112" fmla="*/ 200638 h 1354242"/>
              <a:gd name="connsiteX113" fmla="*/ 1071346 w 2110461"/>
              <a:gd name="connsiteY113" fmla="*/ 548217 h 1354242"/>
              <a:gd name="connsiteX114" fmla="*/ 1071240 w 2110461"/>
              <a:gd name="connsiteY114" fmla="*/ 563518 h 1354242"/>
              <a:gd name="connsiteX115" fmla="*/ 1071240 w 2110461"/>
              <a:gd name="connsiteY115" fmla="*/ 569365 h 1354242"/>
              <a:gd name="connsiteX116" fmla="*/ 1071240 w 2110461"/>
              <a:gd name="connsiteY116" fmla="*/ 569365 h 1354242"/>
              <a:gd name="connsiteX117" fmla="*/ 1071240 w 2110461"/>
              <a:gd name="connsiteY117" fmla="*/ 572187 h 1354242"/>
              <a:gd name="connsiteX118" fmla="*/ 1186354 w 2110461"/>
              <a:gd name="connsiteY118" fmla="*/ 820558 h 1354242"/>
              <a:gd name="connsiteX119" fmla="*/ 1186354 w 2110461"/>
              <a:gd name="connsiteY119" fmla="*/ 867985 h 1354242"/>
              <a:gd name="connsiteX120" fmla="*/ 1170478 w 2110461"/>
              <a:gd name="connsiteY120" fmla="*/ 895906 h 1354242"/>
              <a:gd name="connsiteX121" fmla="*/ 1160902 w 2110461"/>
              <a:gd name="connsiteY121" fmla="*/ 901652 h 1354242"/>
              <a:gd name="connsiteX122" fmla="*/ 1134593 w 2110461"/>
              <a:gd name="connsiteY122" fmla="*/ 915310 h 1354242"/>
              <a:gd name="connsiteX123" fmla="*/ 1088341 w 2110461"/>
              <a:gd name="connsiteY123" fmla="*/ 1059616 h 1354242"/>
              <a:gd name="connsiteX124" fmla="*/ 1088679 w 2110461"/>
              <a:gd name="connsiteY124" fmla="*/ 1060261 h 1354242"/>
              <a:gd name="connsiteX125" fmla="*/ 1179399 w 2110461"/>
              <a:gd name="connsiteY125" fmla="*/ 1117666 h 1354242"/>
              <a:gd name="connsiteX126" fmla="*/ 1167403 w 2110461"/>
              <a:gd name="connsiteY126" fmla="*/ 1143925 h 1354242"/>
              <a:gd name="connsiteX127" fmla="*/ 1175417 w 2110461"/>
              <a:gd name="connsiteY127" fmla="*/ 1218618 h 1354242"/>
              <a:gd name="connsiteX128" fmla="*/ 1321249 w 2110461"/>
              <a:gd name="connsiteY128" fmla="*/ 1260822 h 1354242"/>
              <a:gd name="connsiteX129" fmla="*/ 1327927 w 2110461"/>
              <a:gd name="connsiteY129" fmla="*/ 1256821 h 1354242"/>
              <a:gd name="connsiteX130" fmla="*/ 1373943 w 2110461"/>
              <a:gd name="connsiteY130" fmla="*/ 1226278 h 1354242"/>
              <a:gd name="connsiteX131" fmla="*/ 1389063 w 2110461"/>
              <a:gd name="connsiteY131" fmla="*/ 1305255 h 1354242"/>
              <a:gd name="connsiteX132" fmla="*/ 1537218 w 2110461"/>
              <a:gd name="connsiteY132" fmla="*/ 1337062 h 1354242"/>
              <a:gd name="connsiteX133" fmla="*/ 1543841 w 2110461"/>
              <a:gd name="connsiteY133" fmla="*/ 1332421 h 1354242"/>
              <a:gd name="connsiteX134" fmla="*/ 1545151 w 2110461"/>
              <a:gd name="connsiteY134" fmla="*/ 1331362 h 1354242"/>
              <a:gd name="connsiteX135" fmla="*/ 1624431 w 2110461"/>
              <a:gd name="connsiteY135" fmla="*/ 1255762 h 1354242"/>
              <a:gd name="connsiteX136" fmla="*/ 1765147 w 2110461"/>
              <a:gd name="connsiteY136" fmla="*/ 1038085 h 1354242"/>
              <a:gd name="connsiteX137" fmla="*/ 2105196 w 2110461"/>
              <a:gd name="connsiteY137" fmla="*/ 501577 h 1354242"/>
              <a:gd name="connsiteX138" fmla="*/ 2108674 w 2110461"/>
              <a:gd name="connsiteY138" fmla="*/ 482979 h 1354242"/>
              <a:gd name="connsiteX139" fmla="*/ 1115491 w 2110461"/>
              <a:gd name="connsiteY139" fmla="*/ 1046149 h 1354242"/>
              <a:gd name="connsiteX140" fmla="*/ 1148151 w 2110461"/>
              <a:gd name="connsiteY140" fmla="*/ 942173 h 1354242"/>
              <a:gd name="connsiteX141" fmla="*/ 1148251 w 2110461"/>
              <a:gd name="connsiteY141" fmla="*/ 942123 h 1354242"/>
              <a:gd name="connsiteX142" fmla="*/ 1174963 w 2110461"/>
              <a:gd name="connsiteY142" fmla="*/ 928263 h 1354242"/>
              <a:gd name="connsiteX143" fmla="*/ 1175770 w 2110461"/>
              <a:gd name="connsiteY143" fmla="*/ 927860 h 1354242"/>
              <a:gd name="connsiteX144" fmla="*/ 1185850 w 2110461"/>
              <a:gd name="connsiteY144" fmla="*/ 921913 h 1354242"/>
              <a:gd name="connsiteX145" fmla="*/ 1216443 w 2110461"/>
              <a:gd name="connsiteY145" fmla="*/ 867985 h 1354242"/>
              <a:gd name="connsiteX146" fmla="*/ 1216443 w 2110461"/>
              <a:gd name="connsiteY146" fmla="*/ 845809 h 1354242"/>
              <a:gd name="connsiteX147" fmla="*/ 1353833 w 2110461"/>
              <a:gd name="connsiteY147" fmla="*/ 908607 h 1354242"/>
              <a:gd name="connsiteX148" fmla="*/ 1353833 w 2110461"/>
              <a:gd name="connsiteY148" fmla="*/ 930380 h 1354242"/>
              <a:gd name="connsiteX149" fmla="*/ 1298091 w 2110461"/>
              <a:gd name="connsiteY149" fmla="*/ 1030273 h 1354242"/>
              <a:gd name="connsiteX150" fmla="*/ 1223095 w 2110461"/>
              <a:gd name="connsiteY150" fmla="*/ 1076489 h 1354242"/>
              <a:gd name="connsiteX151" fmla="*/ 1221079 w 2110461"/>
              <a:gd name="connsiteY151" fmla="*/ 1077749 h 1354242"/>
              <a:gd name="connsiteX152" fmla="*/ 1116651 w 2110461"/>
              <a:gd name="connsiteY152" fmla="*/ 1048109 h 1354242"/>
              <a:gd name="connsiteX153" fmla="*/ 1115592 w 2110461"/>
              <a:gd name="connsiteY153" fmla="*/ 1046149 h 1354242"/>
              <a:gd name="connsiteX154" fmla="*/ 1311346 w 2110461"/>
              <a:gd name="connsiteY154" fmla="*/ 1231621 h 1354242"/>
              <a:gd name="connsiteX155" fmla="*/ 1204871 w 2110461"/>
              <a:gd name="connsiteY155" fmla="*/ 1208719 h 1354242"/>
              <a:gd name="connsiteX156" fmla="*/ 1202028 w 2110461"/>
              <a:gd name="connsiteY156" fmla="*/ 1203951 h 1354242"/>
              <a:gd name="connsiteX157" fmla="*/ 1196434 w 2110461"/>
              <a:gd name="connsiteY157" fmla="*/ 1152392 h 1354242"/>
              <a:gd name="connsiteX158" fmla="*/ 1234183 w 2110461"/>
              <a:gd name="connsiteY158" fmla="*/ 1105066 h 1354242"/>
              <a:gd name="connsiteX159" fmla="*/ 1240181 w 2110461"/>
              <a:gd name="connsiteY159" fmla="*/ 1101639 h 1354242"/>
              <a:gd name="connsiteX160" fmla="*/ 1240181 w 2110461"/>
              <a:gd name="connsiteY160" fmla="*/ 1101639 h 1354242"/>
              <a:gd name="connsiteX161" fmla="*/ 1313967 w 2110461"/>
              <a:gd name="connsiteY161" fmla="*/ 1056279 h 1354242"/>
              <a:gd name="connsiteX162" fmla="*/ 1384073 w 2110461"/>
              <a:gd name="connsiteY162" fmla="*/ 930632 h 1354242"/>
              <a:gd name="connsiteX163" fmla="*/ 1384073 w 2110461"/>
              <a:gd name="connsiteY163" fmla="*/ 914101 h 1354242"/>
              <a:gd name="connsiteX164" fmla="*/ 1415875 w 2110461"/>
              <a:gd name="connsiteY164" fmla="*/ 916822 h 1354242"/>
              <a:gd name="connsiteX165" fmla="*/ 1531795 w 2110461"/>
              <a:gd name="connsiteY165" fmla="*/ 902307 h 1354242"/>
              <a:gd name="connsiteX166" fmla="*/ 1531795 w 2110461"/>
              <a:gd name="connsiteY166" fmla="*/ 992120 h 1354242"/>
              <a:gd name="connsiteX167" fmla="*/ 1531392 w 2110461"/>
              <a:gd name="connsiteY167" fmla="*/ 992120 h 1354242"/>
              <a:gd name="connsiteX168" fmla="*/ 1531392 w 2110461"/>
              <a:gd name="connsiteY168" fmla="*/ 1029617 h 1354242"/>
              <a:gd name="connsiteX169" fmla="*/ 1483008 w 2110461"/>
              <a:gd name="connsiteY169" fmla="*/ 1117213 h 1354242"/>
              <a:gd name="connsiteX170" fmla="*/ 1421016 w 2110461"/>
              <a:gd name="connsiteY170" fmla="*/ 1157180 h 1354242"/>
              <a:gd name="connsiteX171" fmla="*/ 1405191 w 2110461"/>
              <a:gd name="connsiteY171" fmla="*/ 1169629 h 1354242"/>
              <a:gd name="connsiteX172" fmla="*/ 1736621 w 2110461"/>
              <a:gd name="connsiteY172" fmla="*/ 1028257 h 1354242"/>
              <a:gd name="connsiteX173" fmla="*/ 1603615 w 2110461"/>
              <a:gd name="connsiteY173" fmla="*/ 1234141 h 1354242"/>
              <a:gd name="connsiteX174" fmla="*/ 1524941 w 2110461"/>
              <a:gd name="connsiteY174" fmla="*/ 1308884 h 1354242"/>
              <a:gd name="connsiteX175" fmla="*/ 1417307 w 2110461"/>
              <a:gd name="connsiteY175" fmla="*/ 1292720 h 1354242"/>
              <a:gd name="connsiteX176" fmla="*/ 1424393 w 2110461"/>
              <a:gd name="connsiteY176" fmla="*/ 1192964 h 1354242"/>
              <a:gd name="connsiteX177" fmla="*/ 1501203 w 2110461"/>
              <a:gd name="connsiteY177" fmla="*/ 1141959 h 1354242"/>
              <a:gd name="connsiteX178" fmla="*/ 1557550 w 2110461"/>
              <a:gd name="connsiteY178" fmla="*/ 1062277 h 1354242"/>
              <a:gd name="connsiteX179" fmla="*/ 1562035 w 2110461"/>
              <a:gd name="connsiteY179" fmla="*/ 1027501 h 1354242"/>
              <a:gd name="connsiteX180" fmla="*/ 1562035 w 2110461"/>
              <a:gd name="connsiteY180" fmla="*/ 881341 h 1354242"/>
              <a:gd name="connsiteX181" fmla="*/ 1555584 w 2110461"/>
              <a:gd name="connsiteY181" fmla="*/ 868942 h 1354242"/>
              <a:gd name="connsiteX182" fmla="*/ 1546915 w 2110461"/>
              <a:gd name="connsiteY182" fmla="*/ 866221 h 1354242"/>
              <a:gd name="connsiteX183" fmla="*/ 1541875 w 2110461"/>
              <a:gd name="connsiteY183" fmla="*/ 867128 h 1354242"/>
              <a:gd name="connsiteX184" fmla="*/ 1121544 w 2110461"/>
              <a:gd name="connsiteY184" fmla="*/ 670754 h 1354242"/>
              <a:gd name="connsiteX185" fmla="*/ 1102085 w 2110461"/>
              <a:gd name="connsiteY185" fmla="*/ 571381 h 1354242"/>
              <a:gd name="connsiteX186" fmla="*/ 1102085 w 2110461"/>
              <a:gd name="connsiteY186" fmla="*/ 566341 h 1354242"/>
              <a:gd name="connsiteX187" fmla="*/ 1202890 w 2110461"/>
              <a:gd name="connsiteY187" fmla="*/ 471795 h 1354242"/>
              <a:gd name="connsiteX188" fmla="*/ 1297486 w 2110461"/>
              <a:gd name="connsiteY188" fmla="*/ 569717 h 1354242"/>
              <a:gd name="connsiteX189" fmla="*/ 1297939 w 2110461"/>
              <a:gd name="connsiteY189" fmla="*/ 569717 h 1354242"/>
              <a:gd name="connsiteX190" fmla="*/ 1440602 w 2110461"/>
              <a:gd name="connsiteY190" fmla="*/ 690773 h 1354242"/>
              <a:gd name="connsiteX191" fmla="*/ 1561657 w 2110461"/>
              <a:gd name="connsiteY191" fmla="*/ 548111 h 1354242"/>
              <a:gd name="connsiteX192" fmla="*/ 1418995 w 2110461"/>
              <a:gd name="connsiteY192" fmla="*/ 427055 h 1354242"/>
              <a:gd name="connsiteX193" fmla="*/ 1309481 w 2110461"/>
              <a:gd name="connsiteY193" fmla="*/ 503895 h 1354242"/>
              <a:gd name="connsiteX194" fmla="*/ 1134104 w 2110461"/>
              <a:gd name="connsiteY194" fmla="*/ 459840 h 1354242"/>
              <a:gd name="connsiteX195" fmla="*/ 1112417 w 2110461"/>
              <a:gd name="connsiteY195" fmla="*/ 476175 h 1354242"/>
              <a:gd name="connsiteX196" fmla="*/ 1439261 w 2110461"/>
              <a:gd name="connsiteY196" fmla="*/ 231231 h 1354242"/>
              <a:gd name="connsiteX197" fmla="*/ 1440370 w 2110461"/>
              <a:gd name="connsiteY197" fmla="*/ 231231 h 1354242"/>
              <a:gd name="connsiteX198" fmla="*/ 1558255 w 2110461"/>
              <a:gd name="connsiteY198" fmla="*/ 248821 h 1354242"/>
              <a:gd name="connsiteX199" fmla="*/ 1752194 w 2110461"/>
              <a:gd name="connsiteY199" fmla="*/ 220798 h 1354242"/>
              <a:gd name="connsiteX200" fmla="*/ 1881874 w 2110461"/>
              <a:gd name="connsiteY200" fmla="*/ 129423 h 1354242"/>
              <a:gd name="connsiteX201" fmla="*/ 2076619 w 2110461"/>
              <a:gd name="connsiteY201" fmla="*/ 486809 h 1354242"/>
              <a:gd name="connsiteX202" fmla="*/ 1736621 w 2110461"/>
              <a:gd name="connsiteY202" fmla="*/ 1028307 h 1354242"/>
              <a:gd name="connsiteX203" fmla="*/ 1328129 w 2110461"/>
              <a:gd name="connsiteY203" fmla="*/ 548197 h 1354242"/>
              <a:gd name="connsiteX204" fmla="*/ 1440178 w 2110461"/>
              <a:gd name="connsiteY204" fmla="*/ 456993 h 1354242"/>
              <a:gd name="connsiteX205" fmla="*/ 1531382 w 2110461"/>
              <a:gd name="connsiteY205" fmla="*/ 569042 h 1354242"/>
              <a:gd name="connsiteX206" fmla="*/ 1419333 w 2110461"/>
              <a:gd name="connsiteY206" fmla="*/ 660246 h 1354242"/>
              <a:gd name="connsiteX207" fmla="*/ 1357512 w 2110461"/>
              <a:gd name="connsiteY207" fmla="*/ 630853 h 1354242"/>
              <a:gd name="connsiteX208" fmla="*/ 1328129 w 2110461"/>
              <a:gd name="connsiteY208" fmla="*/ 548247 h 1354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</a:cxnLst>
            <a:rect l="l" t="t" r="r" b="b"/>
            <a:pathLst>
              <a:path w="2110461" h="1354242">
                <a:moveTo>
                  <a:pt x="1038833" y="784976"/>
                </a:moveTo>
                <a:cubicBezTo>
                  <a:pt x="1038833" y="784069"/>
                  <a:pt x="1038833" y="783111"/>
                  <a:pt x="1038833" y="782153"/>
                </a:cubicBezTo>
                <a:cubicBezTo>
                  <a:pt x="1035189" y="687517"/>
                  <a:pt x="994088" y="598209"/>
                  <a:pt x="924576" y="533883"/>
                </a:cubicBezTo>
                <a:lnTo>
                  <a:pt x="924576" y="486457"/>
                </a:lnTo>
                <a:cubicBezTo>
                  <a:pt x="924611" y="475011"/>
                  <a:pt x="930634" y="464417"/>
                  <a:pt x="940452" y="458535"/>
                </a:cubicBezTo>
                <a:lnTo>
                  <a:pt x="950028" y="452789"/>
                </a:lnTo>
                <a:lnTo>
                  <a:pt x="976387" y="439131"/>
                </a:lnTo>
                <a:cubicBezTo>
                  <a:pt x="1028884" y="411754"/>
                  <a:pt x="1049246" y="347005"/>
                  <a:pt x="1021868" y="294508"/>
                </a:cubicBezTo>
                <a:cubicBezTo>
                  <a:pt x="1021828" y="294433"/>
                  <a:pt x="1021788" y="294357"/>
                  <a:pt x="1021747" y="294281"/>
                </a:cubicBezTo>
                <a:cubicBezTo>
                  <a:pt x="1004072" y="260191"/>
                  <a:pt x="969407" y="238252"/>
                  <a:pt x="931027" y="236876"/>
                </a:cubicBezTo>
                <a:cubicBezTo>
                  <a:pt x="936208" y="228696"/>
                  <a:pt x="940246" y="219846"/>
                  <a:pt x="943023" y="210567"/>
                </a:cubicBezTo>
                <a:cubicBezTo>
                  <a:pt x="950441" y="185614"/>
                  <a:pt x="947553" y="158731"/>
                  <a:pt x="935009" y="135925"/>
                </a:cubicBezTo>
                <a:cubicBezTo>
                  <a:pt x="906457" y="84028"/>
                  <a:pt x="841245" y="65097"/>
                  <a:pt x="789343" y="93649"/>
                </a:cubicBezTo>
                <a:cubicBezTo>
                  <a:pt x="787080" y="94889"/>
                  <a:pt x="784867" y="96214"/>
                  <a:pt x="782700" y="97621"/>
                </a:cubicBezTo>
                <a:lnTo>
                  <a:pt x="736685" y="127861"/>
                </a:lnTo>
                <a:cubicBezTo>
                  <a:pt x="742163" y="100569"/>
                  <a:pt x="736735" y="72219"/>
                  <a:pt x="721565" y="48884"/>
                </a:cubicBezTo>
                <a:cubicBezTo>
                  <a:pt x="689324" y="-806"/>
                  <a:pt x="622907" y="-14948"/>
                  <a:pt x="573218" y="17293"/>
                </a:cubicBezTo>
                <a:cubicBezTo>
                  <a:pt x="571035" y="18704"/>
                  <a:pt x="568908" y="20201"/>
                  <a:pt x="566837" y="21769"/>
                </a:cubicBezTo>
                <a:cubicBezTo>
                  <a:pt x="566378" y="22091"/>
                  <a:pt x="565940" y="22449"/>
                  <a:pt x="565527" y="22827"/>
                </a:cubicBezTo>
                <a:lnTo>
                  <a:pt x="486247" y="98427"/>
                </a:lnTo>
                <a:cubicBezTo>
                  <a:pt x="422930" y="158957"/>
                  <a:pt x="374727" y="233519"/>
                  <a:pt x="345530" y="316105"/>
                </a:cubicBezTo>
                <a:cubicBezTo>
                  <a:pt x="218724" y="673441"/>
                  <a:pt x="7850" y="850849"/>
                  <a:pt x="5482" y="852613"/>
                </a:cubicBezTo>
                <a:cubicBezTo>
                  <a:pt x="-99" y="857229"/>
                  <a:pt x="-1621" y="865157"/>
                  <a:pt x="1853" y="871513"/>
                </a:cubicBezTo>
                <a:lnTo>
                  <a:pt x="102199" y="1055624"/>
                </a:lnTo>
                <a:lnTo>
                  <a:pt x="128760" y="1041159"/>
                </a:lnTo>
                <a:lnTo>
                  <a:pt x="34159" y="867632"/>
                </a:lnTo>
                <a:cubicBezTo>
                  <a:pt x="77856" y="828471"/>
                  <a:pt x="258086" y="652676"/>
                  <a:pt x="374007" y="326134"/>
                </a:cubicBezTo>
                <a:cubicBezTo>
                  <a:pt x="401606" y="248034"/>
                  <a:pt x="447162" y="177515"/>
                  <a:pt x="507012" y="120250"/>
                </a:cubicBezTo>
                <a:lnTo>
                  <a:pt x="585687" y="45507"/>
                </a:lnTo>
                <a:cubicBezTo>
                  <a:pt x="619449" y="19692"/>
                  <a:pt x="667753" y="26133"/>
                  <a:pt x="693568" y="59896"/>
                </a:cubicBezTo>
                <a:cubicBezTo>
                  <a:pt x="717120" y="90696"/>
                  <a:pt x="714081" y="134201"/>
                  <a:pt x="686487" y="161427"/>
                </a:cubicBezTo>
                <a:lnTo>
                  <a:pt x="609677" y="212432"/>
                </a:lnTo>
                <a:cubicBezTo>
                  <a:pt x="581584" y="231004"/>
                  <a:pt x="561474" y="259435"/>
                  <a:pt x="553330" y="292114"/>
                </a:cubicBezTo>
                <a:cubicBezTo>
                  <a:pt x="550356" y="303469"/>
                  <a:pt x="548849" y="315152"/>
                  <a:pt x="548844" y="326890"/>
                </a:cubicBezTo>
                <a:lnTo>
                  <a:pt x="548844" y="473050"/>
                </a:lnTo>
                <a:cubicBezTo>
                  <a:pt x="548869" y="481401"/>
                  <a:pt x="555658" y="488150"/>
                  <a:pt x="564004" y="488130"/>
                </a:cubicBezTo>
                <a:cubicBezTo>
                  <a:pt x="565708" y="488125"/>
                  <a:pt x="567396" y="487833"/>
                  <a:pt x="569004" y="487263"/>
                </a:cubicBezTo>
                <a:cubicBezTo>
                  <a:pt x="739341" y="425528"/>
                  <a:pt x="927474" y="513572"/>
                  <a:pt x="989204" y="683909"/>
                </a:cubicBezTo>
                <a:cubicBezTo>
                  <a:pt x="1000751" y="715762"/>
                  <a:pt x="1007288" y="749207"/>
                  <a:pt x="1008593" y="783061"/>
                </a:cubicBezTo>
                <a:cubicBezTo>
                  <a:pt x="1008593" y="784774"/>
                  <a:pt x="1008593" y="786437"/>
                  <a:pt x="1008593" y="788101"/>
                </a:cubicBezTo>
                <a:cubicBezTo>
                  <a:pt x="1006864" y="842044"/>
                  <a:pt x="961736" y="884375"/>
                  <a:pt x="907788" y="882646"/>
                </a:cubicBezTo>
                <a:cubicBezTo>
                  <a:pt x="854964" y="880958"/>
                  <a:pt x="813056" y="837573"/>
                  <a:pt x="813192" y="784724"/>
                </a:cubicBezTo>
                <a:lnTo>
                  <a:pt x="812738" y="784724"/>
                </a:lnTo>
                <a:cubicBezTo>
                  <a:pt x="806771" y="711901"/>
                  <a:pt x="742899" y="657701"/>
                  <a:pt x="670076" y="663668"/>
                </a:cubicBezTo>
                <a:cubicBezTo>
                  <a:pt x="597253" y="669635"/>
                  <a:pt x="543058" y="733507"/>
                  <a:pt x="549021" y="806330"/>
                </a:cubicBezTo>
                <a:cubicBezTo>
                  <a:pt x="554988" y="879153"/>
                  <a:pt x="618860" y="933348"/>
                  <a:pt x="691683" y="927386"/>
                </a:cubicBezTo>
                <a:cubicBezTo>
                  <a:pt x="739401" y="923475"/>
                  <a:pt x="781284" y="894087"/>
                  <a:pt x="801197" y="850546"/>
                </a:cubicBezTo>
                <a:cubicBezTo>
                  <a:pt x="837460" y="911142"/>
                  <a:pt x="915983" y="930869"/>
                  <a:pt x="976574" y="894601"/>
                </a:cubicBezTo>
                <a:cubicBezTo>
                  <a:pt x="984366" y="889944"/>
                  <a:pt x="991633" y="884465"/>
                  <a:pt x="998261" y="878266"/>
                </a:cubicBezTo>
                <a:cubicBezTo>
                  <a:pt x="959559" y="1026009"/>
                  <a:pt x="824078" y="1127540"/>
                  <a:pt x="671417" y="1123210"/>
                </a:cubicBezTo>
                <a:lnTo>
                  <a:pt x="670308" y="1123210"/>
                </a:lnTo>
                <a:cubicBezTo>
                  <a:pt x="630286" y="1124062"/>
                  <a:pt x="590404" y="1118115"/>
                  <a:pt x="552372" y="1105621"/>
                </a:cubicBezTo>
                <a:cubicBezTo>
                  <a:pt x="487008" y="1082946"/>
                  <a:pt x="414704" y="1093394"/>
                  <a:pt x="358433" y="1133643"/>
                </a:cubicBezTo>
                <a:lnTo>
                  <a:pt x="228754" y="1225018"/>
                </a:lnTo>
                <a:lnTo>
                  <a:pt x="200429" y="1173056"/>
                </a:lnTo>
                <a:lnTo>
                  <a:pt x="173868" y="1187521"/>
                </a:lnTo>
                <a:lnTo>
                  <a:pt x="210307" y="1254401"/>
                </a:lnTo>
                <a:cubicBezTo>
                  <a:pt x="212429" y="1258232"/>
                  <a:pt x="216106" y="1260948"/>
                  <a:pt x="220387" y="1261861"/>
                </a:cubicBezTo>
                <a:cubicBezTo>
                  <a:pt x="221511" y="1262123"/>
                  <a:pt x="222661" y="1262259"/>
                  <a:pt x="223814" y="1262264"/>
                </a:cubicBezTo>
                <a:cubicBezTo>
                  <a:pt x="226937" y="1262264"/>
                  <a:pt x="229983" y="1261296"/>
                  <a:pt x="232534" y="1259492"/>
                </a:cubicBezTo>
                <a:lnTo>
                  <a:pt x="375922" y="1158389"/>
                </a:lnTo>
                <a:cubicBezTo>
                  <a:pt x="424134" y="1123780"/>
                  <a:pt x="486147" y="1114723"/>
                  <a:pt x="542242" y="1134097"/>
                </a:cubicBezTo>
                <a:cubicBezTo>
                  <a:pt x="583761" y="1148027"/>
                  <a:pt x="627382" y="1154660"/>
                  <a:pt x="671165" y="1153702"/>
                </a:cubicBezTo>
                <a:cubicBezTo>
                  <a:pt x="868718" y="1159292"/>
                  <a:pt x="1033390" y="1003672"/>
                  <a:pt x="1038979" y="806124"/>
                </a:cubicBezTo>
                <a:cubicBezTo>
                  <a:pt x="1039125" y="801023"/>
                  <a:pt x="1039161" y="795923"/>
                  <a:pt x="1039085" y="790822"/>
                </a:cubicBezTo>
                <a:cubicBezTo>
                  <a:pt x="1039085" y="788907"/>
                  <a:pt x="1039085" y="786941"/>
                  <a:pt x="1039085" y="784976"/>
                </a:cubicBezTo>
                <a:close/>
                <a:moveTo>
                  <a:pt x="995136" y="308293"/>
                </a:moveTo>
                <a:cubicBezTo>
                  <a:pt x="1014827" y="346022"/>
                  <a:pt x="1000206" y="392571"/>
                  <a:pt x="962477" y="412268"/>
                </a:cubicBezTo>
                <a:cubicBezTo>
                  <a:pt x="962442" y="412283"/>
                  <a:pt x="962411" y="412303"/>
                  <a:pt x="962376" y="412318"/>
                </a:cubicBezTo>
                <a:lnTo>
                  <a:pt x="935664" y="426178"/>
                </a:lnTo>
                <a:lnTo>
                  <a:pt x="934858" y="426581"/>
                </a:lnTo>
                <a:lnTo>
                  <a:pt x="924778" y="432529"/>
                </a:lnTo>
                <a:cubicBezTo>
                  <a:pt x="905858" y="443924"/>
                  <a:pt x="894261" y="464371"/>
                  <a:pt x="894185" y="486457"/>
                </a:cubicBezTo>
                <a:lnTo>
                  <a:pt x="894185" y="508633"/>
                </a:lnTo>
                <a:cubicBezTo>
                  <a:pt x="853386" y="478151"/>
                  <a:pt x="806544" y="456736"/>
                  <a:pt x="756795" y="445834"/>
                </a:cubicBezTo>
                <a:lnTo>
                  <a:pt x="756795" y="424061"/>
                </a:lnTo>
                <a:cubicBezTo>
                  <a:pt x="756759" y="383384"/>
                  <a:pt x="777917" y="345624"/>
                  <a:pt x="812638" y="324421"/>
                </a:cubicBezTo>
                <a:lnTo>
                  <a:pt x="887633" y="278204"/>
                </a:lnTo>
                <a:lnTo>
                  <a:pt x="889649" y="276944"/>
                </a:lnTo>
                <a:cubicBezTo>
                  <a:pt x="926673" y="256290"/>
                  <a:pt x="973424" y="269560"/>
                  <a:pt x="994078" y="306584"/>
                </a:cubicBezTo>
                <a:cubicBezTo>
                  <a:pt x="994441" y="307229"/>
                  <a:pt x="994793" y="307884"/>
                  <a:pt x="995136" y="308545"/>
                </a:cubicBezTo>
                <a:close/>
                <a:moveTo>
                  <a:pt x="578832" y="452386"/>
                </a:moveTo>
                <a:lnTo>
                  <a:pt x="578832" y="362573"/>
                </a:lnTo>
                <a:lnTo>
                  <a:pt x="579235" y="362573"/>
                </a:lnTo>
                <a:lnTo>
                  <a:pt x="579235" y="325076"/>
                </a:lnTo>
                <a:cubicBezTo>
                  <a:pt x="579185" y="289488"/>
                  <a:pt x="597470" y="256386"/>
                  <a:pt x="627619" y="237481"/>
                </a:cubicBezTo>
                <a:lnTo>
                  <a:pt x="689611" y="197513"/>
                </a:lnTo>
                <a:cubicBezTo>
                  <a:pt x="695266" y="193875"/>
                  <a:pt x="700568" y="189706"/>
                  <a:pt x="705437" y="185065"/>
                </a:cubicBezTo>
                <a:lnTo>
                  <a:pt x="799282" y="122821"/>
                </a:lnTo>
                <a:cubicBezTo>
                  <a:pt x="835036" y="99732"/>
                  <a:pt x="882734" y="109999"/>
                  <a:pt x="905822" y="145753"/>
                </a:cubicBezTo>
                <a:cubicBezTo>
                  <a:pt x="906820" y="147295"/>
                  <a:pt x="907763" y="148877"/>
                  <a:pt x="908650" y="150490"/>
                </a:cubicBezTo>
                <a:cubicBezTo>
                  <a:pt x="917424" y="166230"/>
                  <a:pt x="919425" y="184858"/>
                  <a:pt x="914194" y="202100"/>
                </a:cubicBezTo>
                <a:cubicBezTo>
                  <a:pt x="907889" y="222053"/>
                  <a:pt x="894376" y="238942"/>
                  <a:pt x="876293" y="249476"/>
                </a:cubicBezTo>
                <a:cubicBezTo>
                  <a:pt x="874327" y="250534"/>
                  <a:pt x="872362" y="251643"/>
                  <a:pt x="870447" y="252853"/>
                </a:cubicBezTo>
                <a:lnTo>
                  <a:pt x="870447" y="252853"/>
                </a:lnTo>
                <a:lnTo>
                  <a:pt x="796661" y="298213"/>
                </a:lnTo>
                <a:cubicBezTo>
                  <a:pt x="752949" y="324975"/>
                  <a:pt x="726373" y="372608"/>
                  <a:pt x="726555" y="423860"/>
                </a:cubicBezTo>
                <a:lnTo>
                  <a:pt x="726555" y="440391"/>
                </a:lnTo>
                <a:cubicBezTo>
                  <a:pt x="716071" y="439030"/>
                  <a:pt x="705487" y="438073"/>
                  <a:pt x="694752" y="437669"/>
                </a:cubicBezTo>
                <a:cubicBezTo>
                  <a:pt x="655566" y="436193"/>
                  <a:pt x="616405" y="441162"/>
                  <a:pt x="578832" y="452386"/>
                </a:cubicBezTo>
                <a:close/>
                <a:moveTo>
                  <a:pt x="782498" y="806194"/>
                </a:moveTo>
                <a:cubicBezTo>
                  <a:pt x="776733" y="862294"/>
                  <a:pt x="726580" y="903093"/>
                  <a:pt x="670479" y="897327"/>
                </a:cubicBezTo>
                <a:cubicBezTo>
                  <a:pt x="614384" y="891562"/>
                  <a:pt x="573580" y="841409"/>
                  <a:pt x="579346" y="785309"/>
                </a:cubicBezTo>
                <a:cubicBezTo>
                  <a:pt x="585117" y="729213"/>
                  <a:pt x="635265" y="688409"/>
                  <a:pt x="691365" y="694175"/>
                </a:cubicBezTo>
                <a:cubicBezTo>
                  <a:pt x="714711" y="696579"/>
                  <a:pt x="736519" y="706947"/>
                  <a:pt x="753115" y="723538"/>
                </a:cubicBezTo>
                <a:cubicBezTo>
                  <a:pt x="774873" y="745250"/>
                  <a:pt x="785669" y="775622"/>
                  <a:pt x="782498" y="806194"/>
                </a:cubicBezTo>
                <a:close/>
                <a:moveTo>
                  <a:pt x="2108674" y="482979"/>
                </a:moveTo>
                <a:lnTo>
                  <a:pt x="1900018" y="99939"/>
                </a:lnTo>
                <a:cubicBezTo>
                  <a:pt x="1897896" y="96109"/>
                  <a:pt x="1894217" y="93392"/>
                  <a:pt x="1889938" y="92480"/>
                </a:cubicBezTo>
                <a:cubicBezTo>
                  <a:pt x="1885734" y="91502"/>
                  <a:pt x="1881314" y="92364"/>
                  <a:pt x="1877791" y="94849"/>
                </a:cubicBezTo>
                <a:lnTo>
                  <a:pt x="1734403" y="195951"/>
                </a:lnTo>
                <a:cubicBezTo>
                  <a:pt x="1686186" y="230551"/>
                  <a:pt x="1624184" y="239607"/>
                  <a:pt x="1568083" y="220244"/>
                </a:cubicBezTo>
                <a:cubicBezTo>
                  <a:pt x="1526569" y="206288"/>
                  <a:pt x="1482948" y="199655"/>
                  <a:pt x="1439160" y="200638"/>
                </a:cubicBezTo>
                <a:cubicBezTo>
                  <a:pt x="1241607" y="195049"/>
                  <a:pt x="1076935" y="350669"/>
                  <a:pt x="1071346" y="548217"/>
                </a:cubicBezTo>
                <a:cubicBezTo>
                  <a:pt x="1071200" y="553317"/>
                  <a:pt x="1071165" y="558418"/>
                  <a:pt x="1071240" y="563518"/>
                </a:cubicBezTo>
                <a:cubicBezTo>
                  <a:pt x="1071240" y="565433"/>
                  <a:pt x="1071240" y="567399"/>
                  <a:pt x="1071240" y="569365"/>
                </a:cubicBezTo>
                <a:lnTo>
                  <a:pt x="1071240" y="569365"/>
                </a:lnTo>
                <a:cubicBezTo>
                  <a:pt x="1071240" y="570272"/>
                  <a:pt x="1071240" y="571229"/>
                  <a:pt x="1071240" y="572187"/>
                </a:cubicBezTo>
                <a:cubicBezTo>
                  <a:pt x="1075106" y="666979"/>
                  <a:pt x="1116520" y="756339"/>
                  <a:pt x="1186354" y="820558"/>
                </a:cubicBezTo>
                <a:lnTo>
                  <a:pt x="1186354" y="867985"/>
                </a:lnTo>
                <a:cubicBezTo>
                  <a:pt x="1186319" y="879430"/>
                  <a:pt x="1180296" y="890024"/>
                  <a:pt x="1170478" y="895906"/>
                </a:cubicBezTo>
                <a:lnTo>
                  <a:pt x="1160902" y="901652"/>
                </a:lnTo>
                <a:lnTo>
                  <a:pt x="1134593" y="915310"/>
                </a:lnTo>
                <a:cubicBezTo>
                  <a:pt x="1081975" y="942385"/>
                  <a:pt x="1061266" y="1006993"/>
                  <a:pt x="1088341" y="1059616"/>
                </a:cubicBezTo>
                <a:cubicBezTo>
                  <a:pt x="1088452" y="1059827"/>
                  <a:pt x="1088568" y="1060044"/>
                  <a:pt x="1088679" y="1060261"/>
                </a:cubicBezTo>
                <a:cubicBezTo>
                  <a:pt x="1106354" y="1094351"/>
                  <a:pt x="1141019" y="1116290"/>
                  <a:pt x="1179399" y="1117666"/>
                </a:cubicBezTo>
                <a:cubicBezTo>
                  <a:pt x="1174238" y="1125841"/>
                  <a:pt x="1170201" y="1134671"/>
                  <a:pt x="1167403" y="1143925"/>
                </a:cubicBezTo>
                <a:cubicBezTo>
                  <a:pt x="1159984" y="1168893"/>
                  <a:pt x="1162867" y="1195791"/>
                  <a:pt x="1175417" y="1218618"/>
                </a:cubicBezTo>
                <a:cubicBezTo>
                  <a:pt x="1204034" y="1270545"/>
                  <a:pt x="1269327" y="1289439"/>
                  <a:pt x="1321249" y="1260822"/>
                </a:cubicBezTo>
                <a:cubicBezTo>
                  <a:pt x="1323522" y="1259568"/>
                  <a:pt x="1325750" y="1258237"/>
                  <a:pt x="1327927" y="1256821"/>
                </a:cubicBezTo>
                <a:lnTo>
                  <a:pt x="1373943" y="1226278"/>
                </a:lnTo>
                <a:cubicBezTo>
                  <a:pt x="1368439" y="1253570"/>
                  <a:pt x="1373872" y="1281925"/>
                  <a:pt x="1389063" y="1305255"/>
                </a:cubicBezTo>
                <a:cubicBezTo>
                  <a:pt x="1421193" y="1354949"/>
                  <a:pt x="1487524" y="1369192"/>
                  <a:pt x="1537218" y="1337062"/>
                </a:cubicBezTo>
                <a:cubicBezTo>
                  <a:pt x="1539486" y="1335601"/>
                  <a:pt x="1541694" y="1334054"/>
                  <a:pt x="1543841" y="1332421"/>
                </a:cubicBezTo>
                <a:cubicBezTo>
                  <a:pt x="1544300" y="1332098"/>
                  <a:pt x="1544738" y="1331740"/>
                  <a:pt x="1545151" y="1331362"/>
                </a:cubicBezTo>
                <a:lnTo>
                  <a:pt x="1624431" y="1255762"/>
                </a:lnTo>
                <a:cubicBezTo>
                  <a:pt x="1687748" y="1195232"/>
                  <a:pt x="1735951" y="1120670"/>
                  <a:pt x="1765147" y="1038085"/>
                </a:cubicBezTo>
                <a:cubicBezTo>
                  <a:pt x="1891954" y="680749"/>
                  <a:pt x="2103079" y="503341"/>
                  <a:pt x="2105196" y="501577"/>
                </a:cubicBezTo>
                <a:cubicBezTo>
                  <a:pt x="2110569" y="496960"/>
                  <a:pt x="2112015" y="489229"/>
                  <a:pt x="2108674" y="482979"/>
                </a:cubicBezTo>
                <a:close/>
                <a:moveTo>
                  <a:pt x="1115491" y="1046149"/>
                </a:moveTo>
                <a:cubicBezTo>
                  <a:pt x="1095800" y="1008419"/>
                  <a:pt x="1110421" y="961870"/>
                  <a:pt x="1148151" y="942173"/>
                </a:cubicBezTo>
                <a:cubicBezTo>
                  <a:pt x="1148186" y="942158"/>
                  <a:pt x="1148216" y="942143"/>
                  <a:pt x="1148251" y="942123"/>
                </a:cubicBezTo>
                <a:lnTo>
                  <a:pt x="1174963" y="928263"/>
                </a:lnTo>
                <a:lnTo>
                  <a:pt x="1175770" y="927860"/>
                </a:lnTo>
                <a:lnTo>
                  <a:pt x="1185850" y="921913"/>
                </a:lnTo>
                <a:cubicBezTo>
                  <a:pt x="1204770" y="910517"/>
                  <a:pt x="1216367" y="890070"/>
                  <a:pt x="1216443" y="867985"/>
                </a:cubicBezTo>
                <a:lnTo>
                  <a:pt x="1216443" y="845809"/>
                </a:lnTo>
                <a:cubicBezTo>
                  <a:pt x="1257241" y="876296"/>
                  <a:pt x="1304083" y="897706"/>
                  <a:pt x="1353833" y="908607"/>
                </a:cubicBezTo>
                <a:lnTo>
                  <a:pt x="1353833" y="930380"/>
                </a:lnTo>
                <a:cubicBezTo>
                  <a:pt x="1353979" y="971128"/>
                  <a:pt x="1332846" y="1008999"/>
                  <a:pt x="1298091" y="1030273"/>
                </a:cubicBezTo>
                <a:lnTo>
                  <a:pt x="1223095" y="1076489"/>
                </a:lnTo>
                <a:lnTo>
                  <a:pt x="1221079" y="1077749"/>
                </a:lnTo>
                <a:cubicBezTo>
                  <a:pt x="1184056" y="1098403"/>
                  <a:pt x="1137304" y="1085133"/>
                  <a:pt x="1116651" y="1048109"/>
                </a:cubicBezTo>
                <a:cubicBezTo>
                  <a:pt x="1116288" y="1047464"/>
                  <a:pt x="1115935" y="1046809"/>
                  <a:pt x="1115592" y="1046149"/>
                </a:cubicBezTo>
                <a:close/>
                <a:moveTo>
                  <a:pt x="1311346" y="1231621"/>
                </a:moveTo>
                <a:cubicBezTo>
                  <a:pt x="1275617" y="1254699"/>
                  <a:pt x="1227949" y="1244448"/>
                  <a:pt x="1204871" y="1208719"/>
                </a:cubicBezTo>
                <a:cubicBezTo>
                  <a:pt x="1203868" y="1207167"/>
                  <a:pt x="1202920" y="1205574"/>
                  <a:pt x="1202028" y="1203951"/>
                </a:cubicBezTo>
                <a:cubicBezTo>
                  <a:pt x="1193249" y="1188236"/>
                  <a:pt x="1191227" y="1169624"/>
                  <a:pt x="1196434" y="1152392"/>
                </a:cubicBezTo>
                <a:cubicBezTo>
                  <a:pt x="1202719" y="1132484"/>
                  <a:pt x="1216170" y="1115615"/>
                  <a:pt x="1234183" y="1105066"/>
                </a:cubicBezTo>
                <a:cubicBezTo>
                  <a:pt x="1236199" y="1104008"/>
                  <a:pt x="1238215" y="1102849"/>
                  <a:pt x="1240181" y="1101639"/>
                </a:cubicBezTo>
                <a:lnTo>
                  <a:pt x="1240181" y="1101639"/>
                </a:lnTo>
                <a:lnTo>
                  <a:pt x="1313967" y="1056279"/>
                </a:lnTo>
                <a:cubicBezTo>
                  <a:pt x="1357679" y="1029517"/>
                  <a:pt x="1384254" y="981884"/>
                  <a:pt x="1384073" y="930632"/>
                </a:cubicBezTo>
                <a:lnTo>
                  <a:pt x="1384073" y="914101"/>
                </a:lnTo>
                <a:cubicBezTo>
                  <a:pt x="1394556" y="915461"/>
                  <a:pt x="1405140" y="916419"/>
                  <a:pt x="1415875" y="916822"/>
                </a:cubicBezTo>
                <a:cubicBezTo>
                  <a:pt x="1455051" y="918364"/>
                  <a:pt x="1494212" y="913460"/>
                  <a:pt x="1531795" y="902307"/>
                </a:cubicBezTo>
                <a:lnTo>
                  <a:pt x="1531795" y="992120"/>
                </a:lnTo>
                <a:lnTo>
                  <a:pt x="1531392" y="992120"/>
                </a:lnTo>
                <a:lnTo>
                  <a:pt x="1531392" y="1029617"/>
                </a:lnTo>
                <a:cubicBezTo>
                  <a:pt x="1531443" y="1065205"/>
                  <a:pt x="1513157" y="1098308"/>
                  <a:pt x="1483008" y="1117213"/>
                </a:cubicBezTo>
                <a:lnTo>
                  <a:pt x="1421016" y="1157180"/>
                </a:lnTo>
                <a:cubicBezTo>
                  <a:pt x="1415361" y="1160819"/>
                  <a:pt x="1410059" y="1164987"/>
                  <a:pt x="1405191" y="1169629"/>
                </a:cubicBezTo>
                <a:close/>
                <a:moveTo>
                  <a:pt x="1736621" y="1028257"/>
                </a:moveTo>
                <a:cubicBezTo>
                  <a:pt x="1709022" y="1106356"/>
                  <a:pt x="1663465" y="1176876"/>
                  <a:pt x="1603615" y="1234141"/>
                </a:cubicBezTo>
                <a:lnTo>
                  <a:pt x="1524941" y="1308884"/>
                </a:lnTo>
                <a:cubicBezTo>
                  <a:pt x="1490755" y="1334139"/>
                  <a:pt x="1442567" y="1326902"/>
                  <a:pt x="1417307" y="1292720"/>
                </a:cubicBezTo>
                <a:cubicBezTo>
                  <a:pt x="1394803" y="1262254"/>
                  <a:pt x="1397807" y="1219943"/>
                  <a:pt x="1424393" y="1192964"/>
                </a:cubicBezTo>
                <a:lnTo>
                  <a:pt x="1501203" y="1141959"/>
                </a:lnTo>
                <a:cubicBezTo>
                  <a:pt x="1529296" y="1123387"/>
                  <a:pt x="1549405" y="1094956"/>
                  <a:pt x="1557550" y="1062277"/>
                </a:cubicBezTo>
                <a:cubicBezTo>
                  <a:pt x="1560523" y="1050922"/>
                  <a:pt x="1562030" y="1039239"/>
                  <a:pt x="1562035" y="1027501"/>
                </a:cubicBezTo>
                <a:lnTo>
                  <a:pt x="1562035" y="881341"/>
                </a:lnTo>
                <a:cubicBezTo>
                  <a:pt x="1562040" y="876401"/>
                  <a:pt x="1559631" y="871775"/>
                  <a:pt x="1555584" y="868942"/>
                </a:cubicBezTo>
                <a:cubicBezTo>
                  <a:pt x="1553044" y="867168"/>
                  <a:pt x="1550015" y="866216"/>
                  <a:pt x="1546915" y="866221"/>
                </a:cubicBezTo>
                <a:cubicBezTo>
                  <a:pt x="1545197" y="866241"/>
                  <a:pt x="1543493" y="866548"/>
                  <a:pt x="1541875" y="867128"/>
                </a:cubicBezTo>
                <a:cubicBezTo>
                  <a:pt x="1371579" y="928974"/>
                  <a:pt x="1183390" y="841056"/>
                  <a:pt x="1121544" y="670754"/>
                </a:cubicBezTo>
                <a:cubicBezTo>
                  <a:pt x="1109952" y="638836"/>
                  <a:pt x="1103390" y="605315"/>
                  <a:pt x="1102085" y="571381"/>
                </a:cubicBezTo>
                <a:cubicBezTo>
                  <a:pt x="1102085" y="569667"/>
                  <a:pt x="1102085" y="568004"/>
                  <a:pt x="1102085" y="566341"/>
                </a:cubicBezTo>
                <a:cubicBezTo>
                  <a:pt x="1103814" y="512397"/>
                  <a:pt x="1148942" y="470066"/>
                  <a:pt x="1202890" y="471795"/>
                </a:cubicBezTo>
                <a:cubicBezTo>
                  <a:pt x="1255714" y="473484"/>
                  <a:pt x="1297622" y="516868"/>
                  <a:pt x="1297486" y="569717"/>
                </a:cubicBezTo>
                <a:lnTo>
                  <a:pt x="1297939" y="569717"/>
                </a:lnTo>
                <a:cubicBezTo>
                  <a:pt x="1303907" y="642540"/>
                  <a:pt x="1367779" y="696741"/>
                  <a:pt x="1440602" y="690773"/>
                </a:cubicBezTo>
                <a:cubicBezTo>
                  <a:pt x="1513424" y="684806"/>
                  <a:pt x="1567620" y="620934"/>
                  <a:pt x="1561657" y="548111"/>
                </a:cubicBezTo>
                <a:cubicBezTo>
                  <a:pt x="1555690" y="475288"/>
                  <a:pt x="1491818" y="421093"/>
                  <a:pt x="1418995" y="427055"/>
                </a:cubicBezTo>
                <a:cubicBezTo>
                  <a:pt x="1371276" y="430966"/>
                  <a:pt x="1329394" y="460354"/>
                  <a:pt x="1309481" y="503895"/>
                </a:cubicBezTo>
                <a:cubicBezTo>
                  <a:pt x="1273218" y="443299"/>
                  <a:pt x="1194695" y="423573"/>
                  <a:pt x="1134104" y="459840"/>
                </a:cubicBezTo>
                <a:cubicBezTo>
                  <a:pt x="1126312" y="464497"/>
                  <a:pt x="1119044" y="469976"/>
                  <a:pt x="1112417" y="476175"/>
                </a:cubicBezTo>
                <a:cubicBezTo>
                  <a:pt x="1151119" y="328432"/>
                  <a:pt x="1286599" y="226902"/>
                  <a:pt x="1439261" y="231231"/>
                </a:cubicBezTo>
                <a:lnTo>
                  <a:pt x="1440370" y="231231"/>
                </a:lnTo>
                <a:cubicBezTo>
                  <a:pt x="1480377" y="230384"/>
                  <a:pt x="1520239" y="236331"/>
                  <a:pt x="1558255" y="248821"/>
                </a:cubicBezTo>
                <a:cubicBezTo>
                  <a:pt x="1623614" y="271531"/>
                  <a:pt x="1695933" y="261078"/>
                  <a:pt x="1752194" y="220798"/>
                </a:cubicBezTo>
                <a:lnTo>
                  <a:pt x="1881874" y="129423"/>
                </a:lnTo>
                <a:lnTo>
                  <a:pt x="2076619" y="486809"/>
                </a:lnTo>
                <a:cubicBezTo>
                  <a:pt x="2032771" y="526021"/>
                  <a:pt x="1852541" y="701765"/>
                  <a:pt x="1736621" y="1028307"/>
                </a:cubicBezTo>
                <a:close/>
                <a:moveTo>
                  <a:pt x="1328129" y="548197"/>
                </a:moveTo>
                <a:cubicBezTo>
                  <a:pt x="1333885" y="492071"/>
                  <a:pt x="1384053" y="451237"/>
                  <a:pt x="1440178" y="456993"/>
                </a:cubicBezTo>
                <a:cubicBezTo>
                  <a:pt x="1496309" y="462748"/>
                  <a:pt x="1537143" y="512917"/>
                  <a:pt x="1531382" y="569042"/>
                </a:cubicBezTo>
                <a:cubicBezTo>
                  <a:pt x="1525626" y="625173"/>
                  <a:pt x="1475458" y="666007"/>
                  <a:pt x="1419333" y="660246"/>
                </a:cubicBezTo>
                <a:cubicBezTo>
                  <a:pt x="1395957" y="657852"/>
                  <a:pt x="1374124" y="647469"/>
                  <a:pt x="1357512" y="630853"/>
                </a:cubicBezTo>
                <a:cubicBezTo>
                  <a:pt x="1335770" y="609155"/>
                  <a:pt x="1324974" y="578805"/>
                  <a:pt x="1328129" y="548247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52670" tIns="26334" rIns="52670" bIns="26334" rtlCol="0" anchor="ctr"/>
          <a:lstStyle/>
          <a:p>
            <a:endParaRPr lang="de-DE" dirty="0"/>
          </a:p>
        </p:txBody>
      </p:sp>
      <p:sp>
        <p:nvSpPr>
          <p:cNvPr id="27" name="Textfeld 26"/>
          <p:cNvSpPr txBox="1"/>
          <p:nvPr/>
        </p:nvSpPr>
        <p:spPr>
          <a:xfrm rot="16200000">
            <a:off x="254857" y="3575167"/>
            <a:ext cx="5369072" cy="408626"/>
          </a:xfrm>
          <a:prstGeom prst="roundRect">
            <a:avLst/>
          </a:prstGeom>
          <a:solidFill>
            <a:schemeClr val="accent3"/>
          </a:solidFill>
        </p:spPr>
        <p:txBody>
          <a:bodyPr wrap="square" lIns="82296" tIns="41148" rIns="82296" bIns="41148" rtlCol="0">
            <a:spAutoFit/>
          </a:bodyPr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Barrierefreiheit</a:t>
            </a:r>
            <a:endParaRPr lang="de-DE" b="1" dirty="0">
              <a:solidFill>
                <a:schemeClr val="bg1"/>
              </a:solidFill>
            </a:endParaRPr>
          </a:p>
        </p:txBody>
      </p:sp>
      <p:sp>
        <p:nvSpPr>
          <p:cNvPr id="42" name="Textfeld 41"/>
          <p:cNvSpPr txBox="1"/>
          <p:nvPr/>
        </p:nvSpPr>
        <p:spPr>
          <a:xfrm rot="16200000">
            <a:off x="3541874" y="3575167"/>
            <a:ext cx="5369072" cy="408626"/>
          </a:xfrm>
          <a:prstGeom prst="round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Technologie</a:t>
            </a:r>
            <a:endParaRPr lang="de-DE" b="1" dirty="0">
              <a:solidFill>
                <a:schemeClr val="bg1"/>
              </a:solidFill>
            </a:endParaRPr>
          </a:p>
        </p:txBody>
      </p:sp>
      <p:sp>
        <p:nvSpPr>
          <p:cNvPr id="44" name="Freeform: Shape 18">
            <a:extLst>
              <a:ext uri="{FF2B5EF4-FFF2-40B4-BE49-F238E27FC236}">
                <a16:creationId xmlns:a16="http://schemas.microsoft.com/office/drawing/2014/main" id="{C0A64C3C-7F98-4159-B335-28F800C26297}"/>
              </a:ext>
            </a:extLst>
          </p:cNvPr>
          <p:cNvSpPr>
            <a:spLocks noChangeAspect="1"/>
          </p:cNvSpPr>
          <p:nvPr/>
        </p:nvSpPr>
        <p:spPr>
          <a:xfrm>
            <a:off x="6476227" y="1094945"/>
            <a:ext cx="997938" cy="648000"/>
          </a:xfrm>
          <a:custGeom>
            <a:avLst/>
            <a:gdLst>
              <a:gd name="connsiteX0" fmla="*/ 698998 w 1806841"/>
              <a:gd name="connsiteY0" fmla="*/ 1002967 h 1173262"/>
              <a:gd name="connsiteX1" fmla="*/ 698998 w 1806841"/>
              <a:gd name="connsiteY1" fmla="*/ 1039607 h 1173262"/>
              <a:gd name="connsiteX2" fmla="*/ 726567 w 1806841"/>
              <a:gd name="connsiteY2" fmla="*/ 1067174 h 1173262"/>
              <a:gd name="connsiteX3" fmla="*/ 1080274 w 1806841"/>
              <a:gd name="connsiteY3" fmla="*/ 1067174 h 1173262"/>
              <a:gd name="connsiteX4" fmla="*/ 1107843 w 1806841"/>
              <a:gd name="connsiteY4" fmla="*/ 1039607 h 1173262"/>
              <a:gd name="connsiteX5" fmla="*/ 1107843 w 1806841"/>
              <a:gd name="connsiteY5" fmla="*/ 1002967 h 1173262"/>
              <a:gd name="connsiteX6" fmla="*/ 30240 w 1806841"/>
              <a:gd name="connsiteY6" fmla="*/ 1002967 h 1173262"/>
              <a:gd name="connsiteX7" fmla="*/ 30240 w 1806841"/>
              <a:gd name="connsiteY7" fmla="*/ 1122259 h 1173262"/>
              <a:gd name="connsiteX8" fmla="*/ 51055 w 1806841"/>
              <a:gd name="connsiteY8" fmla="*/ 1143023 h 1173262"/>
              <a:gd name="connsiteX9" fmla="*/ 1755785 w 1806841"/>
              <a:gd name="connsiteY9" fmla="*/ 1143023 h 1173262"/>
              <a:gd name="connsiteX10" fmla="*/ 1776601 w 1806841"/>
              <a:gd name="connsiteY10" fmla="*/ 1122259 h 1173262"/>
              <a:gd name="connsiteX11" fmla="*/ 1776601 w 1806841"/>
              <a:gd name="connsiteY11" fmla="*/ 1002967 h 1173262"/>
              <a:gd name="connsiteX12" fmla="*/ 1138083 w 1806841"/>
              <a:gd name="connsiteY12" fmla="*/ 1002967 h 1173262"/>
              <a:gd name="connsiteX13" fmla="*/ 1138083 w 1806841"/>
              <a:gd name="connsiteY13" fmla="*/ 1039607 h 1173262"/>
              <a:gd name="connsiteX14" fmla="*/ 1080274 w 1806841"/>
              <a:gd name="connsiteY14" fmla="*/ 1097413 h 1173262"/>
              <a:gd name="connsiteX15" fmla="*/ 726567 w 1806841"/>
              <a:gd name="connsiteY15" fmla="*/ 1097413 h 1173262"/>
              <a:gd name="connsiteX16" fmla="*/ 668758 w 1806841"/>
              <a:gd name="connsiteY16" fmla="*/ 1039607 h 1173262"/>
              <a:gd name="connsiteX17" fmla="*/ 668758 w 1806841"/>
              <a:gd name="connsiteY17" fmla="*/ 1002967 h 1173262"/>
              <a:gd name="connsiteX18" fmla="*/ 1014934 w 1806841"/>
              <a:gd name="connsiteY18" fmla="*/ 258037 h 1173262"/>
              <a:gd name="connsiteX19" fmla="*/ 1041671 w 1806841"/>
              <a:gd name="connsiteY19" fmla="*/ 272164 h 1173262"/>
              <a:gd name="connsiteX20" fmla="*/ 791932 w 1806841"/>
              <a:gd name="connsiteY20" fmla="*/ 744837 h 1173262"/>
              <a:gd name="connsiteX21" fmla="*/ 765195 w 1806841"/>
              <a:gd name="connsiteY21" fmla="*/ 730710 h 1173262"/>
              <a:gd name="connsiteX22" fmla="*/ 701820 w 1806841"/>
              <a:gd name="connsiteY22" fmla="*/ 255402 h 1173262"/>
              <a:gd name="connsiteX23" fmla="*/ 724953 w 1806841"/>
              <a:gd name="connsiteY23" fmla="*/ 274907 h 1173262"/>
              <a:gd name="connsiteX24" fmla="*/ 533434 w 1806841"/>
              <a:gd name="connsiteY24" fmla="*/ 501455 h 1173262"/>
              <a:gd name="connsiteX25" fmla="*/ 724954 w 1806841"/>
              <a:gd name="connsiteY25" fmla="*/ 728255 h 1173262"/>
              <a:gd name="connsiteX26" fmla="*/ 701819 w 1806841"/>
              <a:gd name="connsiteY26" fmla="*/ 747558 h 1173262"/>
              <a:gd name="connsiteX27" fmla="*/ 501934 w 1806841"/>
              <a:gd name="connsiteY27" fmla="*/ 511031 h 1173262"/>
              <a:gd name="connsiteX28" fmla="*/ 501934 w 1806841"/>
              <a:gd name="connsiteY28" fmla="*/ 491526 h 1173262"/>
              <a:gd name="connsiteX29" fmla="*/ 1105272 w 1806841"/>
              <a:gd name="connsiteY29" fmla="*/ 255200 h 1173262"/>
              <a:gd name="connsiteX30" fmla="*/ 1304906 w 1806841"/>
              <a:gd name="connsiteY30" fmla="*/ 491527 h 1173262"/>
              <a:gd name="connsiteX31" fmla="*/ 1304905 w 1806841"/>
              <a:gd name="connsiteY31" fmla="*/ 511030 h 1173262"/>
              <a:gd name="connsiteX32" fmla="*/ 1105272 w 1806841"/>
              <a:gd name="connsiteY32" fmla="*/ 747558 h 1173262"/>
              <a:gd name="connsiteX33" fmla="*/ 1082138 w 1806841"/>
              <a:gd name="connsiteY33" fmla="*/ 728054 h 1173262"/>
              <a:gd name="connsiteX34" fmla="*/ 1273657 w 1806841"/>
              <a:gd name="connsiteY34" fmla="*/ 501253 h 1173262"/>
              <a:gd name="connsiteX35" fmla="*/ 1082138 w 1806841"/>
              <a:gd name="connsiteY35" fmla="*/ 274705 h 1173262"/>
              <a:gd name="connsiteX36" fmla="*/ 126706 w 1806841"/>
              <a:gd name="connsiteY36" fmla="*/ 0 h 1173262"/>
              <a:gd name="connsiteX37" fmla="*/ 1691979 w 1806841"/>
              <a:gd name="connsiteY37" fmla="*/ 0 h 1173262"/>
              <a:gd name="connsiteX38" fmla="*/ 1707099 w 1806841"/>
              <a:gd name="connsiteY38" fmla="*/ 15119 h 1173262"/>
              <a:gd name="connsiteX39" fmla="*/ 1707099 w 1806841"/>
              <a:gd name="connsiteY39" fmla="*/ 801981 h 1173262"/>
              <a:gd name="connsiteX40" fmla="*/ 1676859 w 1806841"/>
              <a:gd name="connsiteY40" fmla="*/ 801981 h 1173262"/>
              <a:gd name="connsiteX41" fmla="*/ 1676859 w 1806841"/>
              <a:gd name="connsiteY41" fmla="*/ 30289 h 1173262"/>
              <a:gd name="connsiteX42" fmla="*/ 141826 w 1806841"/>
              <a:gd name="connsiteY42" fmla="*/ 30289 h 1173262"/>
              <a:gd name="connsiteX43" fmla="*/ 141826 w 1806841"/>
              <a:gd name="connsiteY43" fmla="*/ 972729 h 1173262"/>
              <a:gd name="connsiteX44" fmla="*/ 1791721 w 1806841"/>
              <a:gd name="connsiteY44" fmla="*/ 972729 h 1173262"/>
              <a:gd name="connsiteX45" fmla="*/ 1806841 w 1806841"/>
              <a:gd name="connsiteY45" fmla="*/ 987848 h 1173262"/>
              <a:gd name="connsiteX46" fmla="*/ 1806841 w 1806841"/>
              <a:gd name="connsiteY46" fmla="*/ 1122259 h 1173262"/>
              <a:gd name="connsiteX47" fmla="*/ 1755785 w 1806841"/>
              <a:gd name="connsiteY47" fmla="*/ 1173262 h 1173262"/>
              <a:gd name="connsiteX48" fmla="*/ 51055 w 1806841"/>
              <a:gd name="connsiteY48" fmla="*/ 1173262 h 1173262"/>
              <a:gd name="connsiteX49" fmla="*/ 0 w 1806841"/>
              <a:gd name="connsiteY49" fmla="*/ 1122209 h 1173262"/>
              <a:gd name="connsiteX50" fmla="*/ 0 w 1806841"/>
              <a:gd name="connsiteY50" fmla="*/ 987798 h 1173262"/>
              <a:gd name="connsiteX51" fmla="*/ 15120 w 1806841"/>
              <a:gd name="connsiteY51" fmla="*/ 972678 h 1173262"/>
              <a:gd name="connsiteX52" fmla="*/ 111586 w 1806841"/>
              <a:gd name="connsiteY52" fmla="*/ 972678 h 1173262"/>
              <a:gd name="connsiteX53" fmla="*/ 111586 w 1806841"/>
              <a:gd name="connsiteY53" fmla="*/ 15119 h 1173262"/>
              <a:gd name="connsiteX54" fmla="*/ 126706 w 1806841"/>
              <a:gd name="connsiteY54" fmla="*/ 0 h 1173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1806841" h="1173262">
                <a:moveTo>
                  <a:pt x="698998" y="1002967"/>
                </a:moveTo>
                <a:lnTo>
                  <a:pt x="698998" y="1039607"/>
                </a:lnTo>
                <a:cubicBezTo>
                  <a:pt x="699028" y="1054822"/>
                  <a:pt x="711351" y="1067149"/>
                  <a:pt x="726567" y="1067174"/>
                </a:cubicBezTo>
                <a:lnTo>
                  <a:pt x="1080274" y="1067174"/>
                </a:lnTo>
                <a:cubicBezTo>
                  <a:pt x="1095490" y="1067149"/>
                  <a:pt x="1107818" y="1054822"/>
                  <a:pt x="1107843" y="1039607"/>
                </a:cubicBezTo>
                <a:lnTo>
                  <a:pt x="1107843" y="1002967"/>
                </a:lnTo>
                <a:close/>
                <a:moveTo>
                  <a:pt x="30240" y="1002967"/>
                </a:moveTo>
                <a:lnTo>
                  <a:pt x="30240" y="1122259"/>
                </a:lnTo>
                <a:cubicBezTo>
                  <a:pt x="30268" y="1133735"/>
                  <a:pt x="39579" y="1143023"/>
                  <a:pt x="51055" y="1143023"/>
                </a:cubicBezTo>
                <a:lnTo>
                  <a:pt x="1755785" y="1143023"/>
                </a:lnTo>
                <a:cubicBezTo>
                  <a:pt x="1767261" y="1143023"/>
                  <a:pt x="1776570" y="1133735"/>
                  <a:pt x="1776601" y="1122259"/>
                </a:cubicBezTo>
                <a:lnTo>
                  <a:pt x="1776601" y="1002967"/>
                </a:lnTo>
                <a:lnTo>
                  <a:pt x="1138083" y="1002967"/>
                </a:lnTo>
                <a:lnTo>
                  <a:pt x="1138083" y="1039607"/>
                </a:lnTo>
                <a:cubicBezTo>
                  <a:pt x="1138052" y="1071518"/>
                  <a:pt x="1112187" y="1097383"/>
                  <a:pt x="1080274" y="1097413"/>
                </a:cubicBezTo>
                <a:lnTo>
                  <a:pt x="726567" y="1097413"/>
                </a:lnTo>
                <a:cubicBezTo>
                  <a:pt x="694654" y="1097383"/>
                  <a:pt x="668788" y="1071518"/>
                  <a:pt x="668758" y="1039607"/>
                </a:cubicBezTo>
                <a:lnTo>
                  <a:pt x="668758" y="1002967"/>
                </a:lnTo>
                <a:close/>
                <a:moveTo>
                  <a:pt x="1014934" y="258037"/>
                </a:moveTo>
                <a:lnTo>
                  <a:pt x="1041671" y="272164"/>
                </a:lnTo>
                <a:lnTo>
                  <a:pt x="791932" y="744837"/>
                </a:lnTo>
                <a:lnTo>
                  <a:pt x="765195" y="730710"/>
                </a:lnTo>
                <a:close/>
                <a:moveTo>
                  <a:pt x="701820" y="255402"/>
                </a:moveTo>
                <a:lnTo>
                  <a:pt x="724953" y="274907"/>
                </a:lnTo>
                <a:lnTo>
                  <a:pt x="533434" y="501455"/>
                </a:lnTo>
                <a:lnTo>
                  <a:pt x="724954" y="728255"/>
                </a:lnTo>
                <a:lnTo>
                  <a:pt x="701819" y="747558"/>
                </a:lnTo>
                <a:lnTo>
                  <a:pt x="501934" y="511031"/>
                </a:lnTo>
                <a:cubicBezTo>
                  <a:pt x="497181" y="505396"/>
                  <a:pt x="497181" y="497161"/>
                  <a:pt x="501934" y="491526"/>
                </a:cubicBezTo>
                <a:close/>
                <a:moveTo>
                  <a:pt x="1105272" y="255200"/>
                </a:moveTo>
                <a:lnTo>
                  <a:pt x="1304906" y="491527"/>
                </a:lnTo>
                <a:cubicBezTo>
                  <a:pt x="1309658" y="497160"/>
                  <a:pt x="1309659" y="505397"/>
                  <a:pt x="1304905" y="511030"/>
                </a:cubicBezTo>
                <a:lnTo>
                  <a:pt x="1105272" y="747558"/>
                </a:lnTo>
                <a:lnTo>
                  <a:pt x="1082138" y="728054"/>
                </a:lnTo>
                <a:lnTo>
                  <a:pt x="1273657" y="501253"/>
                </a:lnTo>
                <a:lnTo>
                  <a:pt x="1082138" y="274705"/>
                </a:lnTo>
                <a:close/>
                <a:moveTo>
                  <a:pt x="126706" y="0"/>
                </a:moveTo>
                <a:lnTo>
                  <a:pt x="1691979" y="0"/>
                </a:lnTo>
                <a:cubicBezTo>
                  <a:pt x="1700330" y="0"/>
                  <a:pt x="1707099" y="6769"/>
                  <a:pt x="1707099" y="15119"/>
                </a:cubicBezTo>
                <a:lnTo>
                  <a:pt x="1707099" y="801981"/>
                </a:lnTo>
                <a:lnTo>
                  <a:pt x="1676859" y="801981"/>
                </a:lnTo>
                <a:lnTo>
                  <a:pt x="1676859" y="30289"/>
                </a:lnTo>
                <a:lnTo>
                  <a:pt x="141826" y="30289"/>
                </a:lnTo>
                <a:lnTo>
                  <a:pt x="141826" y="972729"/>
                </a:lnTo>
                <a:lnTo>
                  <a:pt x="1791721" y="972729"/>
                </a:lnTo>
                <a:cubicBezTo>
                  <a:pt x="1800072" y="972729"/>
                  <a:pt x="1806841" y="979497"/>
                  <a:pt x="1806841" y="987848"/>
                </a:cubicBezTo>
                <a:lnTo>
                  <a:pt x="1806841" y="1122259"/>
                </a:lnTo>
                <a:cubicBezTo>
                  <a:pt x="1806810" y="1150436"/>
                  <a:pt x="1783964" y="1173262"/>
                  <a:pt x="1755785" y="1173262"/>
                </a:cubicBezTo>
                <a:lnTo>
                  <a:pt x="51055" y="1173262"/>
                </a:lnTo>
                <a:cubicBezTo>
                  <a:pt x="22859" y="1173262"/>
                  <a:pt x="0" y="1150406"/>
                  <a:pt x="0" y="1122209"/>
                </a:cubicBezTo>
                <a:lnTo>
                  <a:pt x="0" y="987798"/>
                </a:lnTo>
                <a:cubicBezTo>
                  <a:pt x="0" y="979447"/>
                  <a:pt x="6769" y="972678"/>
                  <a:pt x="15120" y="972678"/>
                </a:cubicBezTo>
                <a:lnTo>
                  <a:pt x="111586" y="972678"/>
                </a:lnTo>
                <a:lnTo>
                  <a:pt x="111586" y="15119"/>
                </a:lnTo>
                <a:cubicBezTo>
                  <a:pt x="111586" y="6769"/>
                  <a:pt x="118355" y="0"/>
                  <a:pt x="126706" y="0"/>
                </a:cubicBezTo>
                <a:close/>
              </a:path>
            </a:pathLst>
          </a:custGeom>
          <a:solidFill>
            <a:srgbClr val="000000"/>
          </a:solidFill>
          <a:ln w="9525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45" name="Graphic 13">
            <a:extLst>
              <a:ext uri="{FF2B5EF4-FFF2-40B4-BE49-F238E27FC236}">
                <a16:creationId xmlns:a16="http://schemas.microsoft.com/office/drawing/2014/main" id="{4C9EA22A-6CE1-4733-AA94-50B9C84E9B6C}"/>
              </a:ext>
            </a:extLst>
          </p:cNvPr>
          <p:cNvSpPr>
            <a:spLocks noChangeAspect="1"/>
          </p:cNvSpPr>
          <p:nvPr/>
        </p:nvSpPr>
        <p:spPr>
          <a:xfrm>
            <a:off x="7541266" y="990214"/>
            <a:ext cx="619506" cy="648000"/>
          </a:xfrm>
          <a:custGeom>
            <a:avLst/>
            <a:gdLst>
              <a:gd name="connsiteX0" fmla="*/ 2805710 w 2805710"/>
              <a:gd name="connsiteY0" fmla="*/ 1242837 h 2934857"/>
              <a:gd name="connsiteX1" fmla="*/ 2511387 w 2805710"/>
              <a:gd name="connsiteY1" fmla="*/ 1700037 h 2934857"/>
              <a:gd name="connsiteX2" fmla="*/ 2487670 w 2805710"/>
              <a:gd name="connsiteY2" fmla="*/ 1648411 h 2934857"/>
              <a:gd name="connsiteX3" fmla="*/ 2709555 w 2805710"/>
              <a:gd name="connsiteY3" fmla="*/ 1059195 h 2934857"/>
              <a:gd name="connsiteX4" fmla="*/ 2412422 w 2805710"/>
              <a:gd name="connsiteY4" fmla="*/ 811068 h 2934857"/>
              <a:gd name="connsiteX5" fmla="*/ 2391753 w 2805710"/>
              <a:gd name="connsiteY5" fmla="*/ 791066 h 2934857"/>
              <a:gd name="connsiteX6" fmla="*/ 1558315 w 2805710"/>
              <a:gd name="connsiteY6" fmla="*/ 317959 h 2934857"/>
              <a:gd name="connsiteX7" fmla="*/ 1527740 w 2805710"/>
              <a:gd name="connsiteY7" fmla="*/ 307196 h 2934857"/>
              <a:gd name="connsiteX8" fmla="*/ 686816 w 2805710"/>
              <a:gd name="connsiteY8" fmla="*/ 171084 h 2934857"/>
              <a:gd name="connsiteX9" fmla="*/ 438747 w 2805710"/>
              <a:gd name="connsiteY9" fmla="*/ 611996 h 2934857"/>
              <a:gd name="connsiteX10" fmla="*/ 419697 w 2805710"/>
              <a:gd name="connsiteY10" fmla="*/ 636761 h 2934857"/>
              <a:gd name="connsiteX11" fmla="*/ 87636 w 2805710"/>
              <a:gd name="connsiteY11" fmla="*/ 1325914 h 2934857"/>
              <a:gd name="connsiteX12" fmla="*/ 309207 w 2805710"/>
              <a:gd name="connsiteY12" fmla="*/ 1604596 h 2934857"/>
              <a:gd name="connsiteX13" fmla="*/ 278822 w 2805710"/>
              <a:gd name="connsiteY13" fmla="*/ 1652888 h 2934857"/>
              <a:gd name="connsiteX14" fmla="*/ 158236 w 2805710"/>
              <a:gd name="connsiteY14" fmla="*/ 1552399 h 2934857"/>
              <a:gd name="connsiteX15" fmla="*/ 192764 w 2805710"/>
              <a:gd name="connsiteY15" fmla="*/ 707437 h 2934857"/>
              <a:gd name="connsiteX16" fmla="*/ 383121 w 2805710"/>
              <a:gd name="connsiteY16" fmla="*/ 589136 h 2934857"/>
              <a:gd name="connsiteX17" fmla="*/ 1109288 w 2805710"/>
              <a:gd name="connsiteY17" fmla="*/ 3827 h 2934857"/>
              <a:gd name="connsiteX18" fmla="*/ 1561840 w 2805710"/>
              <a:gd name="connsiteY18" fmla="*/ 257761 h 2934857"/>
              <a:gd name="connsiteX19" fmla="*/ 2441759 w 2805710"/>
              <a:gd name="connsiteY19" fmla="*/ 759729 h 2934857"/>
              <a:gd name="connsiteX20" fmla="*/ 2805710 w 2805710"/>
              <a:gd name="connsiteY20" fmla="*/ 1242837 h 2934857"/>
              <a:gd name="connsiteX21" fmla="*/ 876611 w 2805710"/>
              <a:gd name="connsiteY21" fmla="*/ 1123679 h 2934857"/>
              <a:gd name="connsiteX22" fmla="*/ 615055 w 2805710"/>
              <a:gd name="connsiteY22" fmla="*/ 1385236 h 2934857"/>
              <a:gd name="connsiteX23" fmla="*/ 655441 w 2805710"/>
              <a:gd name="connsiteY23" fmla="*/ 1425622 h 2934857"/>
              <a:gd name="connsiteX24" fmla="*/ 868229 w 2805710"/>
              <a:gd name="connsiteY24" fmla="*/ 1212833 h 2934857"/>
              <a:gd name="connsiteX25" fmla="*/ 868229 w 2805710"/>
              <a:gd name="connsiteY25" fmla="*/ 1942639 h 2934857"/>
              <a:gd name="connsiteX26" fmla="*/ 925379 w 2805710"/>
              <a:gd name="connsiteY26" fmla="*/ 1942639 h 2934857"/>
              <a:gd name="connsiteX27" fmla="*/ 925379 w 2805710"/>
              <a:gd name="connsiteY27" fmla="*/ 1212833 h 2934857"/>
              <a:gd name="connsiteX28" fmla="*/ 1138168 w 2805710"/>
              <a:gd name="connsiteY28" fmla="*/ 1425622 h 2934857"/>
              <a:gd name="connsiteX29" fmla="*/ 1178649 w 2805710"/>
              <a:gd name="connsiteY29" fmla="*/ 1385236 h 2934857"/>
              <a:gd name="connsiteX30" fmla="*/ 916997 w 2805710"/>
              <a:gd name="connsiteY30" fmla="*/ 1123679 h 2934857"/>
              <a:gd name="connsiteX31" fmla="*/ 876611 w 2805710"/>
              <a:gd name="connsiteY31" fmla="*/ 1123679 h 2934857"/>
              <a:gd name="connsiteX32" fmla="*/ 2199729 w 2805710"/>
              <a:gd name="connsiteY32" fmla="*/ 1385236 h 2934857"/>
              <a:gd name="connsiteX33" fmla="*/ 1938172 w 2805710"/>
              <a:gd name="connsiteY33" fmla="*/ 1123679 h 2934857"/>
              <a:gd name="connsiteX34" fmla="*/ 1897758 w 2805710"/>
              <a:gd name="connsiteY34" fmla="*/ 1123612 h 2934857"/>
              <a:gd name="connsiteX35" fmla="*/ 1897691 w 2805710"/>
              <a:gd name="connsiteY35" fmla="*/ 1123679 h 2934857"/>
              <a:gd name="connsiteX36" fmla="*/ 1636135 w 2805710"/>
              <a:gd name="connsiteY36" fmla="*/ 1385236 h 2934857"/>
              <a:gd name="connsiteX37" fmla="*/ 1676521 w 2805710"/>
              <a:gd name="connsiteY37" fmla="*/ 1425622 h 2934857"/>
              <a:gd name="connsiteX38" fmla="*/ 1889309 w 2805710"/>
              <a:gd name="connsiteY38" fmla="*/ 1212833 h 2934857"/>
              <a:gd name="connsiteX39" fmla="*/ 1889309 w 2805710"/>
              <a:gd name="connsiteY39" fmla="*/ 1942639 h 2934857"/>
              <a:gd name="connsiteX40" fmla="*/ 1946459 w 2805710"/>
              <a:gd name="connsiteY40" fmla="*/ 1942639 h 2934857"/>
              <a:gd name="connsiteX41" fmla="*/ 1946459 w 2805710"/>
              <a:gd name="connsiteY41" fmla="*/ 1212833 h 2934857"/>
              <a:gd name="connsiteX42" fmla="*/ 2159343 w 2805710"/>
              <a:gd name="connsiteY42" fmla="*/ 1425622 h 2934857"/>
              <a:gd name="connsiteX43" fmla="*/ 2375751 w 2805710"/>
              <a:gd name="connsiteY43" fmla="*/ 2877708 h 2934857"/>
              <a:gd name="connsiteX44" fmla="*/ 429793 w 2805710"/>
              <a:gd name="connsiteY44" fmla="*/ 2877708 h 2934857"/>
              <a:gd name="connsiteX45" fmla="*/ 429793 w 2805710"/>
              <a:gd name="connsiteY45" fmla="*/ 1343611 h 2934857"/>
              <a:gd name="connsiteX46" fmla="*/ 372643 w 2805710"/>
              <a:gd name="connsiteY46" fmla="*/ 1343611 h 2934857"/>
              <a:gd name="connsiteX47" fmla="*/ 372643 w 2805710"/>
              <a:gd name="connsiteY47" fmla="*/ 2906283 h 2934857"/>
              <a:gd name="connsiteX48" fmla="*/ 401218 w 2805710"/>
              <a:gd name="connsiteY48" fmla="*/ 2934858 h 2934857"/>
              <a:gd name="connsiteX49" fmla="*/ 2404326 w 2805710"/>
              <a:gd name="connsiteY49" fmla="*/ 2934858 h 2934857"/>
              <a:gd name="connsiteX50" fmla="*/ 2432901 w 2805710"/>
              <a:gd name="connsiteY50" fmla="*/ 2906283 h 2934857"/>
              <a:gd name="connsiteX51" fmla="*/ 2432901 w 2805710"/>
              <a:gd name="connsiteY51" fmla="*/ 1343611 h 2934857"/>
              <a:gd name="connsiteX52" fmla="*/ 2375751 w 2805710"/>
              <a:gd name="connsiteY52" fmla="*/ 1343611 h 2934857"/>
              <a:gd name="connsiteX53" fmla="*/ 1149217 w 2805710"/>
              <a:gd name="connsiteY53" fmla="*/ 1702609 h 2934857"/>
              <a:gd name="connsiteX54" fmla="*/ 1656328 w 2805710"/>
              <a:gd name="connsiteY54" fmla="*/ 1702609 h 2934857"/>
              <a:gd name="connsiteX55" fmla="*/ 1656328 w 2805710"/>
              <a:gd name="connsiteY55" fmla="*/ 1645459 h 2934857"/>
              <a:gd name="connsiteX56" fmla="*/ 1149217 w 2805710"/>
              <a:gd name="connsiteY56" fmla="*/ 1645459 h 2934857"/>
              <a:gd name="connsiteX57" fmla="*/ 2130292 w 2805710"/>
              <a:gd name="connsiteY57" fmla="*/ 2145521 h 2934857"/>
              <a:gd name="connsiteX58" fmla="*/ 675062 w 2805710"/>
              <a:gd name="connsiteY58" fmla="*/ 2145521 h 2934857"/>
              <a:gd name="connsiteX59" fmla="*/ 675062 w 2805710"/>
              <a:gd name="connsiteY59" fmla="*/ 2202671 h 2934857"/>
              <a:gd name="connsiteX60" fmla="*/ 2130482 w 2805710"/>
              <a:gd name="connsiteY60" fmla="*/ 2202671 h 2934857"/>
              <a:gd name="connsiteX61" fmla="*/ 2130292 w 2805710"/>
              <a:gd name="connsiteY61" fmla="*/ 2377074 h 2934857"/>
              <a:gd name="connsiteX62" fmla="*/ 675062 w 2805710"/>
              <a:gd name="connsiteY62" fmla="*/ 2377074 h 2934857"/>
              <a:gd name="connsiteX63" fmla="*/ 675062 w 2805710"/>
              <a:gd name="connsiteY63" fmla="*/ 2434224 h 2934857"/>
              <a:gd name="connsiteX64" fmla="*/ 2130482 w 2805710"/>
              <a:gd name="connsiteY64" fmla="*/ 2434224 h 2934857"/>
              <a:gd name="connsiteX65" fmla="*/ 675062 w 2805710"/>
              <a:gd name="connsiteY65" fmla="*/ 2665681 h 2934857"/>
              <a:gd name="connsiteX66" fmla="*/ 2130482 w 2805710"/>
              <a:gd name="connsiteY66" fmla="*/ 2665681 h 2934857"/>
              <a:gd name="connsiteX67" fmla="*/ 2130482 w 2805710"/>
              <a:gd name="connsiteY67" fmla="*/ 2608531 h 2934857"/>
              <a:gd name="connsiteX68" fmla="*/ 675062 w 2805710"/>
              <a:gd name="connsiteY68" fmla="*/ 2608531 h 293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805710" h="2934857">
                <a:moveTo>
                  <a:pt x="2805710" y="1242837"/>
                </a:moveTo>
                <a:cubicBezTo>
                  <a:pt x="2805643" y="1439738"/>
                  <a:pt x="2690590" y="1618455"/>
                  <a:pt x="2511387" y="1700037"/>
                </a:cubicBezTo>
                <a:lnTo>
                  <a:pt x="2487670" y="1648411"/>
                </a:lnTo>
                <a:cubicBezTo>
                  <a:pt x="2711650" y="1546980"/>
                  <a:pt x="2810986" y="1283175"/>
                  <a:pt x="2709555" y="1059195"/>
                </a:cubicBezTo>
                <a:cubicBezTo>
                  <a:pt x="2653528" y="935503"/>
                  <a:pt x="2544124" y="844139"/>
                  <a:pt x="2412422" y="811068"/>
                </a:cubicBezTo>
                <a:cubicBezTo>
                  <a:pt x="2402430" y="808611"/>
                  <a:pt x="2394544" y="800972"/>
                  <a:pt x="2391753" y="791066"/>
                </a:cubicBezTo>
                <a:cubicBezTo>
                  <a:pt x="2291074" y="431192"/>
                  <a:pt x="1918922" y="219937"/>
                  <a:pt x="1558315" y="317959"/>
                </a:cubicBezTo>
                <a:cubicBezTo>
                  <a:pt x="1546876" y="321055"/>
                  <a:pt x="1534712" y="316778"/>
                  <a:pt x="1527740" y="307196"/>
                </a:cubicBezTo>
                <a:cubicBezTo>
                  <a:pt x="1333116" y="37396"/>
                  <a:pt x="956621" y="-23543"/>
                  <a:pt x="686816" y="171084"/>
                </a:cubicBezTo>
                <a:cubicBezTo>
                  <a:pt x="543427" y="274525"/>
                  <a:pt x="452720" y="435745"/>
                  <a:pt x="438747" y="611996"/>
                </a:cubicBezTo>
                <a:cubicBezTo>
                  <a:pt x="437871" y="623302"/>
                  <a:pt x="430393" y="633018"/>
                  <a:pt x="419697" y="636761"/>
                </a:cubicBezTo>
                <a:cubicBezTo>
                  <a:pt x="137700" y="735373"/>
                  <a:pt x="-10976" y="1043917"/>
                  <a:pt x="87636" y="1325914"/>
                </a:cubicBezTo>
                <a:cubicBezTo>
                  <a:pt x="127927" y="1441147"/>
                  <a:pt x="206023" y="1539369"/>
                  <a:pt x="309207" y="1604596"/>
                </a:cubicBezTo>
                <a:lnTo>
                  <a:pt x="278822" y="1652888"/>
                </a:lnTo>
                <a:cubicBezTo>
                  <a:pt x="234445" y="1624761"/>
                  <a:pt x="193907" y="1590976"/>
                  <a:pt x="158236" y="1552399"/>
                </a:cubicBezTo>
                <a:cubicBezTo>
                  <a:pt x="-65560" y="1309531"/>
                  <a:pt x="-50102" y="931226"/>
                  <a:pt x="192764" y="707437"/>
                </a:cubicBezTo>
                <a:cubicBezTo>
                  <a:pt x="248190" y="656354"/>
                  <a:pt x="312779" y="616216"/>
                  <a:pt x="383121" y="589136"/>
                </a:cubicBezTo>
                <a:cubicBezTo>
                  <a:pt x="422021" y="226976"/>
                  <a:pt x="747138" y="-35071"/>
                  <a:pt x="1109288" y="3827"/>
                </a:cubicBezTo>
                <a:cubicBezTo>
                  <a:pt x="1288501" y="23076"/>
                  <a:pt x="1452026" y="114829"/>
                  <a:pt x="1561840" y="257761"/>
                </a:cubicBezTo>
                <a:cubicBezTo>
                  <a:pt x="1941868" y="165169"/>
                  <a:pt x="2328059" y="385472"/>
                  <a:pt x="2441759" y="759729"/>
                </a:cubicBezTo>
                <a:cubicBezTo>
                  <a:pt x="2657529" y="821165"/>
                  <a:pt x="2806186" y="1018494"/>
                  <a:pt x="2805710" y="1242837"/>
                </a:cubicBezTo>
                <a:close/>
                <a:moveTo>
                  <a:pt x="876611" y="1123679"/>
                </a:moveTo>
                <a:lnTo>
                  <a:pt x="615055" y="1385236"/>
                </a:lnTo>
                <a:lnTo>
                  <a:pt x="655441" y="1425622"/>
                </a:lnTo>
                <a:lnTo>
                  <a:pt x="868229" y="1212833"/>
                </a:lnTo>
                <a:lnTo>
                  <a:pt x="868229" y="1942639"/>
                </a:lnTo>
                <a:lnTo>
                  <a:pt x="925379" y="1942639"/>
                </a:lnTo>
                <a:lnTo>
                  <a:pt x="925379" y="1212833"/>
                </a:lnTo>
                <a:lnTo>
                  <a:pt x="1138168" y="1425622"/>
                </a:lnTo>
                <a:lnTo>
                  <a:pt x="1178649" y="1385236"/>
                </a:lnTo>
                <a:lnTo>
                  <a:pt x="916997" y="1123679"/>
                </a:lnTo>
                <a:cubicBezTo>
                  <a:pt x="905681" y="1112935"/>
                  <a:pt x="887927" y="1112935"/>
                  <a:pt x="876611" y="1123679"/>
                </a:cubicBezTo>
                <a:close/>
                <a:moveTo>
                  <a:pt x="2199729" y="1385236"/>
                </a:moveTo>
                <a:lnTo>
                  <a:pt x="1938172" y="1123679"/>
                </a:lnTo>
                <a:cubicBezTo>
                  <a:pt x="1927028" y="1112497"/>
                  <a:pt x="1908940" y="1112468"/>
                  <a:pt x="1897758" y="1123612"/>
                </a:cubicBezTo>
                <a:cubicBezTo>
                  <a:pt x="1897739" y="1123631"/>
                  <a:pt x="1897710" y="1123660"/>
                  <a:pt x="1897691" y="1123679"/>
                </a:cubicBezTo>
                <a:lnTo>
                  <a:pt x="1636135" y="1385236"/>
                </a:lnTo>
                <a:lnTo>
                  <a:pt x="1676521" y="1425622"/>
                </a:lnTo>
                <a:lnTo>
                  <a:pt x="1889309" y="1212833"/>
                </a:lnTo>
                <a:lnTo>
                  <a:pt x="1889309" y="1942639"/>
                </a:lnTo>
                <a:lnTo>
                  <a:pt x="1946459" y="1942639"/>
                </a:lnTo>
                <a:lnTo>
                  <a:pt x="1946459" y="1212833"/>
                </a:lnTo>
                <a:lnTo>
                  <a:pt x="2159343" y="1425622"/>
                </a:lnTo>
                <a:close/>
                <a:moveTo>
                  <a:pt x="2375751" y="2877708"/>
                </a:moveTo>
                <a:lnTo>
                  <a:pt x="429793" y="2877708"/>
                </a:lnTo>
                <a:lnTo>
                  <a:pt x="429793" y="1343611"/>
                </a:lnTo>
                <a:lnTo>
                  <a:pt x="372643" y="1343611"/>
                </a:lnTo>
                <a:lnTo>
                  <a:pt x="372643" y="2906283"/>
                </a:lnTo>
                <a:cubicBezTo>
                  <a:pt x="372643" y="2922066"/>
                  <a:pt x="385435" y="2934858"/>
                  <a:pt x="401218" y="2934858"/>
                </a:cubicBezTo>
                <a:lnTo>
                  <a:pt x="2404326" y="2934858"/>
                </a:lnTo>
                <a:cubicBezTo>
                  <a:pt x="2420109" y="2934858"/>
                  <a:pt x="2432901" y="2922066"/>
                  <a:pt x="2432901" y="2906283"/>
                </a:cubicBezTo>
                <a:lnTo>
                  <a:pt x="2432901" y="1343611"/>
                </a:lnTo>
                <a:lnTo>
                  <a:pt x="2375751" y="1343611"/>
                </a:lnTo>
                <a:close/>
                <a:moveTo>
                  <a:pt x="1149217" y="1702609"/>
                </a:moveTo>
                <a:lnTo>
                  <a:pt x="1656328" y="1702609"/>
                </a:lnTo>
                <a:lnTo>
                  <a:pt x="1656328" y="1645459"/>
                </a:lnTo>
                <a:lnTo>
                  <a:pt x="1149217" y="1645459"/>
                </a:lnTo>
                <a:close/>
                <a:moveTo>
                  <a:pt x="2130292" y="2145521"/>
                </a:moveTo>
                <a:lnTo>
                  <a:pt x="675062" y="2145521"/>
                </a:lnTo>
                <a:lnTo>
                  <a:pt x="675062" y="2202671"/>
                </a:lnTo>
                <a:lnTo>
                  <a:pt x="2130482" y="2202671"/>
                </a:lnTo>
                <a:close/>
                <a:moveTo>
                  <a:pt x="2130292" y="2377074"/>
                </a:moveTo>
                <a:lnTo>
                  <a:pt x="675062" y="2377074"/>
                </a:lnTo>
                <a:lnTo>
                  <a:pt x="675062" y="2434224"/>
                </a:lnTo>
                <a:lnTo>
                  <a:pt x="2130482" y="2434224"/>
                </a:lnTo>
                <a:close/>
                <a:moveTo>
                  <a:pt x="675062" y="2665681"/>
                </a:moveTo>
                <a:lnTo>
                  <a:pt x="2130482" y="2665681"/>
                </a:lnTo>
                <a:lnTo>
                  <a:pt x="2130482" y="2608531"/>
                </a:lnTo>
                <a:lnTo>
                  <a:pt x="675062" y="2608531"/>
                </a:lnTo>
                <a:close/>
              </a:path>
            </a:pathLst>
          </a:custGeom>
          <a:solidFill>
            <a:srgbClr val="000000"/>
          </a:solidFill>
          <a:ln w="9525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46" name="Graphic 1">
            <a:extLst>
              <a:ext uri="{FF2B5EF4-FFF2-40B4-BE49-F238E27FC236}">
                <a16:creationId xmlns:a16="http://schemas.microsoft.com/office/drawing/2014/main" id="{FD7D2F89-A22B-4005-BE95-A15C52E15E4F}"/>
              </a:ext>
            </a:extLst>
          </p:cNvPr>
          <p:cNvSpPr>
            <a:spLocks noChangeAspect="1"/>
          </p:cNvSpPr>
          <p:nvPr/>
        </p:nvSpPr>
        <p:spPr>
          <a:xfrm>
            <a:off x="6545965" y="1882959"/>
            <a:ext cx="780732" cy="648000"/>
          </a:xfrm>
          <a:custGeom>
            <a:avLst/>
            <a:gdLst>
              <a:gd name="connsiteX0" fmla="*/ 1554034 w 1554033"/>
              <a:gd name="connsiteY0" fmla="*/ 577130 h 1289836"/>
              <a:gd name="connsiteX1" fmla="*/ 1554034 w 1554033"/>
              <a:gd name="connsiteY1" fmla="*/ 1218067 h 1289836"/>
              <a:gd name="connsiteX2" fmla="*/ 1482314 w 1554033"/>
              <a:gd name="connsiteY2" fmla="*/ 1289837 h 1289836"/>
              <a:gd name="connsiteX3" fmla="*/ 1313021 w 1554033"/>
              <a:gd name="connsiteY3" fmla="*/ 1289837 h 1289836"/>
              <a:gd name="connsiteX4" fmla="*/ 1313021 w 1554033"/>
              <a:gd name="connsiteY4" fmla="*/ 1259597 h 1289836"/>
              <a:gd name="connsiteX5" fmla="*/ 1482314 w 1554033"/>
              <a:gd name="connsiteY5" fmla="*/ 1259597 h 1289836"/>
              <a:gd name="connsiteX6" fmla="*/ 1523794 w 1554033"/>
              <a:gd name="connsiteY6" fmla="*/ 1218067 h 1289836"/>
              <a:gd name="connsiteX7" fmla="*/ 1523794 w 1554033"/>
              <a:gd name="connsiteY7" fmla="*/ 577130 h 1289836"/>
              <a:gd name="connsiteX8" fmla="*/ 1482314 w 1554033"/>
              <a:gd name="connsiteY8" fmla="*/ 535651 h 1289836"/>
              <a:gd name="connsiteX9" fmla="*/ 71719 w 1554033"/>
              <a:gd name="connsiteY9" fmla="*/ 535651 h 1289836"/>
              <a:gd name="connsiteX10" fmla="*/ 30240 w 1554033"/>
              <a:gd name="connsiteY10" fmla="*/ 577130 h 1289836"/>
              <a:gd name="connsiteX11" fmla="*/ 30240 w 1554033"/>
              <a:gd name="connsiteY11" fmla="*/ 1218067 h 1289836"/>
              <a:gd name="connsiteX12" fmla="*/ 71719 w 1554033"/>
              <a:gd name="connsiteY12" fmla="*/ 1259597 h 1289836"/>
              <a:gd name="connsiteX13" fmla="*/ 1112580 w 1554033"/>
              <a:gd name="connsiteY13" fmla="*/ 1259597 h 1289836"/>
              <a:gd name="connsiteX14" fmla="*/ 1112580 w 1554033"/>
              <a:gd name="connsiteY14" fmla="*/ 1289837 h 1289836"/>
              <a:gd name="connsiteX15" fmla="*/ 71719 w 1554033"/>
              <a:gd name="connsiteY15" fmla="*/ 1289837 h 1289836"/>
              <a:gd name="connsiteX16" fmla="*/ 0 w 1554033"/>
              <a:gd name="connsiteY16" fmla="*/ 1218067 h 1289836"/>
              <a:gd name="connsiteX17" fmla="*/ 0 w 1554033"/>
              <a:gd name="connsiteY17" fmla="*/ 577130 h 1289836"/>
              <a:gd name="connsiteX18" fmla="*/ 71719 w 1554033"/>
              <a:gd name="connsiteY18" fmla="*/ 505411 h 1289836"/>
              <a:gd name="connsiteX19" fmla="*/ 740023 w 1554033"/>
              <a:gd name="connsiteY19" fmla="*/ 505411 h 1289836"/>
              <a:gd name="connsiteX20" fmla="*/ 740023 w 1554033"/>
              <a:gd name="connsiteY20" fmla="*/ 474566 h 1289836"/>
              <a:gd name="connsiteX21" fmla="*/ 929678 w 1554033"/>
              <a:gd name="connsiteY21" fmla="*/ 284962 h 1289836"/>
              <a:gd name="connsiteX22" fmla="*/ 1070798 w 1554033"/>
              <a:gd name="connsiteY22" fmla="*/ 143842 h 1289836"/>
              <a:gd name="connsiteX23" fmla="*/ 1070798 w 1554033"/>
              <a:gd name="connsiteY23" fmla="*/ 0 h 1289836"/>
              <a:gd name="connsiteX24" fmla="*/ 1101038 w 1554033"/>
              <a:gd name="connsiteY24" fmla="*/ 0 h 1289836"/>
              <a:gd name="connsiteX25" fmla="*/ 1101038 w 1554033"/>
              <a:gd name="connsiteY25" fmla="*/ 143942 h 1289836"/>
              <a:gd name="connsiteX26" fmla="*/ 929678 w 1554033"/>
              <a:gd name="connsiteY26" fmla="*/ 315302 h 1289836"/>
              <a:gd name="connsiteX27" fmla="*/ 770263 w 1554033"/>
              <a:gd name="connsiteY27" fmla="*/ 474667 h 1289836"/>
              <a:gd name="connsiteX28" fmla="*/ 770263 w 1554033"/>
              <a:gd name="connsiteY28" fmla="*/ 505512 h 1289836"/>
              <a:gd name="connsiteX29" fmla="*/ 1482314 w 1554033"/>
              <a:gd name="connsiteY29" fmla="*/ 505512 h 1289836"/>
              <a:gd name="connsiteX30" fmla="*/ 1554034 w 1554033"/>
              <a:gd name="connsiteY30" fmla="*/ 577130 h 1289836"/>
              <a:gd name="connsiteX31" fmla="*/ 486310 w 1554033"/>
              <a:gd name="connsiteY31" fmla="*/ 1049378 h 1289836"/>
              <a:gd name="connsiteX32" fmla="*/ 501430 w 1554033"/>
              <a:gd name="connsiteY32" fmla="*/ 1034258 h 1289836"/>
              <a:gd name="connsiteX33" fmla="*/ 1052352 w 1554033"/>
              <a:gd name="connsiteY33" fmla="*/ 1034258 h 1289836"/>
              <a:gd name="connsiteX34" fmla="*/ 1067472 w 1554033"/>
              <a:gd name="connsiteY34" fmla="*/ 1049378 h 1289836"/>
              <a:gd name="connsiteX35" fmla="*/ 1067472 w 1554033"/>
              <a:gd name="connsiteY35" fmla="*/ 1193321 h 1289836"/>
              <a:gd name="connsiteX36" fmla="*/ 1052352 w 1554033"/>
              <a:gd name="connsiteY36" fmla="*/ 1208441 h 1289836"/>
              <a:gd name="connsiteX37" fmla="*/ 501430 w 1554033"/>
              <a:gd name="connsiteY37" fmla="*/ 1208441 h 1289836"/>
              <a:gd name="connsiteX38" fmla="*/ 486310 w 1554033"/>
              <a:gd name="connsiteY38" fmla="*/ 1193321 h 1289836"/>
              <a:gd name="connsiteX39" fmla="*/ 516550 w 1554033"/>
              <a:gd name="connsiteY39" fmla="*/ 1178201 h 1289836"/>
              <a:gd name="connsiteX40" fmla="*/ 1037232 w 1554033"/>
              <a:gd name="connsiteY40" fmla="*/ 1178201 h 1289836"/>
              <a:gd name="connsiteX41" fmla="*/ 1037232 w 1554033"/>
              <a:gd name="connsiteY41" fmla="*/ 1064498 h 1289836"/>
              <a:gd name="connsiteX42" fmla="*/ 516550 w 1554033"/>
              <a:gd name="connsiteY42" fmla="*/ 1064498 h 1289836"/>
              <a:gd name="connsiteX43" fmla="*/ 1271643 w 1554033"/>
              <a:gd name="connsiteY43" fmla="*/ 1049378 h 1289836"/>
              <a:gd name="connsiteX44" fmla="*/ 1271643 w 1554033"/>
              <a:gd name="connsiteY44" fmla="*/ 1193321 h 1289836"/>
              <a:gd name="connsiteX45" fmla="*/ 1256523 w 1554033"/>
              <a:gd name="connsiteY45" fmla="*/ 1208441 h 1289836"/>
              <a:gd name="connsiteX46" fmla="*/ 1112580 w 1554033"/>
              <a:gd name="connsiteY46" fmla="*/ 1208441 h 1289836"/>
              <a:gd name="connsiteX47" fmla="*/ 1097460 w 1554033"/>
              <a:gd name="connsiteY47" fmla="*/ 1193321 h 1289836"/>
              <a:gd name="connsiteX48" fmla="*/ 1097460 w 1554033"/>
              <a:gd name="connsiteY48" fmla="*/ 1049378 h 1289836"/>
              <a:gd name="connsiteX49" fmla="*/ 1112580 w 1554033"/>
              <a:gd name="connsiteY49" fmla="*/ 1034258 h 1289836"/>
              <a:gd name="connsiteX50" fmla="*/ 1256523 w 1554033"/>
              <a:gd name="connsiteY50" fmla="*/ 1034258 h 1289836"/>
              <a:gd name="connsiteX51" fmla="*/ 1271643 w 1554033"/>
              <a:gd name="connsiteY51" fmla="*/ 1049378 h 1289836"/>
              <a:gd name="connsiteX52" fmla="*/ 1241403 w 1554033"/>
              <a:gd name="connsiteY52" fmla="*/ 1064498 h 1289836"/>
              <a:gd name="connsiteX53" fmla="*/ 1127700 w 1554033"/>
              <a:gd name="connsiteY53" fmla="*/ 1064498 h 1289836"/>
              <a:gd name="connsiteX54" fmla="*/ 1127700 w 1554033"/>
              <a:gd name="connsiteY54" fmla="*/ 1178201 h 1289836"/>
              <a:gd name="connsiteX55" fmla="*/ 1241403 w 1554033"/>
              <a:gd name="connsiteY55" fmla="*/ 1178201 h 1289836"/>
              <a:gd name="connsiteX56" fmla="*/ 1313021 w 1554033"/>
              <a:gd name="connsiteY56" fmla="*/ 1208441 h 1289836"/>
              <a:gd name="connsiteX57" fmla="*/ 1297901 w 1554033"/>
              <a:gd name="connsiteY57" fmla="*/ 1193321 h 1289836"/>
              <a:gd name="connsiteX58" fmla="*/ 1297901 w 1554033"/>
              <a:gd name="connsiteY58" fmla="*/ 1049378 h 1289836"/>
              <a:gd name="connsiteX59" fmla="*/ 1313021 w 1554033"/>
              <a:gd name="connsiteY59" fmla="*/ 1034258 h 1289836"/>
              <a:gd name="connsiteX60" fmla="*/ 1457014 w 1554033"/>
              <a:gd name="connsiteY60" fmla="*/ 1034258 h 1289836"/>
              <a:gd name="connsiteX61" fmla="*/ 1472134 w 1554033"/>
              <a:gd name="connsiteY61" fmla="*/ 1049378 h 1289836"/>
              <a:gd name="connsiteX62" fmla="*/ 1472134 w 1554033"/>
              <a:gd name="connsiteY62" fmla="*/ 1193321 h 1289836"/>
              <a:gd name="connsiteX63" fmla="*/ 1457014 w 1554033"/>
              <a:gd name="connsiteY63" fmla="*/ 1208441 h 1289836"/>
              <a:gd name="connsiteX64" fmla="*/ 1328141 w 1554033"/>
              <a:gd name="connsiteY64" fmla="*/ 1178201 h 1289836"/>
              <a:gd name="connsiteX65" fmla="*/ 1441894 w 1554033"/>
              <a:gd name="connsiteY65" fmla="*/ 1178201 h 1289836"/>
              <a:gd name="connsiteX66" fmla="*/ 1441894 w 1554033"/>
              <a:gd name="connsiteY66" fmla="*/ 1064498 h 1289836"/>
              <a:gd name="connsiteX67" fmla="*/ 1328141 w 1554033"/>
              <a:gd name="connsiteY67" fmla="*/ 1064498 h 1289836"/>
              <a:gd name="connsiteX68" fmla="*/ 1097460 w 1554033"/>
              <a:gd name="connsiteY68" fmla="*/ 745870 h 1289836"/>
              <a:gd name="connsiteX69" fmla="*/ 1097460 w 1554033"/>
              <a:gd name="connsiteY69" fmla="*/ 602078 h 1289836"/>
              <a:gd name="connsiteX70" fmla="*/ 1112580 w 1554033"/>
              <a:gd name="connsiteY70" fmla="*/ 586958 h 1289836"/>
              <a:gd name="connsiteX71" fmla="*/ 1256523 w 1554033"/>
              <a:gd name="connsiteY71" fmla="*/ 586958 h 1289836"/>
              <a:gd name="connsiteX72" fmla="*/ 1271643 w 1554033"/>
              <a:gd name="connsiteY72" fmla="*/ 602078 h 1289836"/>
              <a:gd name="connsiteX73" fmla="*/ 1271643 w 1554033"/>
              <a:gd name="connsiteY73" fmla="*/ 746071 h 1289836"/>
              <a:gd name="connsiteX74" fmla="*/ 1256523 w 1554033"/>
              <a:gd name="connsiteY74" fmla="*/ 761191 h 1289836"/>
              <a:gd name="connsiteX75" fmla="*/ 1112580 w 1554033"/>
              <a:gd name="connsiteY75" fmla="*/ 761191 h 1289836"/>
              <a:gd name="connsiteX76" fmla="*/ 1097460 w 1554033"/>
              <a:gd name="connsiteY76" fmla="*/ 746071 h 1289836"/>
              <a:gd name="connsiteX77" fmla="*/ 1097460 w 1554033"/>
              <a:gd name="connsiteY77" fmla="*/ 745870 h 1289836"/>
              <a:gd name="connsiteX78" fmla="*/ 1127700 w 1554033"/>
              <a:gd name="connsiteY78" fmla="*/ 730750 h 1289836"/>
              <a:gd name="connsiteX79" fmla="*/ 1241403 w 1554033"/>
              <a:gd name="connsiteY79" fmla="*/ 730750 h 1289836"/>
              <a:gd name="connsiteX80" fmla="*/ 1241403 w 1554033"/>
              <a:gd name="connsiteY80" fmla="*/ 617198 h 1289836"/>
              <a:gd name="connsiteX81" fmla="*/ 1127700 w 1554033"/>
              <a:gd name="connsiteY81" fmla="*/ 617198 h 1289836"/>
              <a:gd name="connsiteX82" fmla="*/ 1313021 w 1554033"/>
              <a:gd name="connsiteY82" fmla="*/ 760990 h 1289836"/>
              <a:gd name="connsiteX83" fmla="*/ 1297901 w 1554033"/>
              <a:gd name="connsiteY83" fmla="*/ 745870 h 1289836"/>
              <a:gd name="connsiteX84" fmla="*/ 1297901 w 1554033"/>
              <a:gd name="connsiteY84" fmla="*/ 602078 h 1289836"/>
              <a:gd name="connsiteX85" fmla="*/ 1313021 w 1554033"/>
              <a:gd name="connsiteY85" fmla="*/ 586958 h 1289836"/>
              <a:gd name="connsiteX86" fmla="*/ 1457014 w 1554033"/>
              <a:gd name="connsiteY86" fmla="*/ 586958 h 1289836"/>
              <a:gd name="connsiteX87" fmla="*/ 1472134 w 1554033"/>
              <a:gd name="connsiteY87" fmla="*/ 602078 h 1289836"/>
              <a:gd name="connsiteX88" fmla="*/ 1472134 w 1554033"/>
              <a:gd name="connsiteY88" fmla="*/ 746071 h 1289836"/>
              <a:gd name="connsiteX89" fmla="*/ 1457014 w 1554033"/>
              <a:gd name="connsiteY89" fmla="*/ 761191 h 1289836"/>
              <a:gd name="connsiteX90" fmla="*/ 1328141 w 1554033"/>
              <a:gd name="connsiteY90" fmla="*/ 730750 h 1289836"/>
              <a:gd name="connsiteX91" fmla="*/ 1441894 w 1554033"/>
              <a:gd name="connsiteY91" fmla="*/ 730750 h 1289836"/>
              <a:gd name="connsiteX92" fmla="*/ 1441894 w 1554033"/>
              <a:gd name="connsiteY92" fmla="*/ 617198 h 1289836"/>
              <a:gd name="connsiteX93" fmla="*/ 1328141 w 1554033"/>
              <a:gd name="connsiteY93" fmla="*/ 617198 h 1289836"/>
              <a:gd name="connsiteX94" fmla="*/ 689069 w 1554033"/>
              <a:gd name="connsiteY94" fmla="*/ 825602 h 1289836"/>
              <a:gd name="connsiteX95" fmla="*/ 704189 w 1554033"/>
              <a:gd name="connsiteY95" fmla="*/ 810482 h 1289836"/>
              <a:gd name="connsiteX96" fmla="*/ 848182 w 1554033"/>
              <a:gd name="connsiteY96" fmla="*/ 810482 h 1289836"/>
              <a:gd name="connsiteX97" fmla="*/ 863302 w 1554033"/>
              <a:gd name="connsiteY97" fmla="*/ 825602 h 1289836"/>
              <a:gd name="connsiteX98" fmla="*/ 863302 w 1554033"/>
              <a:gd name="connsiteY98" fmla="*/ 969595 h 1289836"/>
              <a:gd name="connsiteX99" fmla="*/ 848182 w 1554033"/>
              <a:gd name="connsiteY99" fmla="*/ 984715 h 1289836"/>
              <a:gd name="connsiteX100" fmla="*/ 704189 w 1554033"/>
              <a:gd name="connsiteY100" fmla="*/ 984715 h 1289836"/>
              <a:gd name="connsiteX101" fmla="*/ 689069 w 1554033"/>
              <a:gd name="connsiteY101" fmla="*/ 969595 h 1289836"/>
              <a:gd name="connsiteX102" fmla="*/ 719309 w 1554033"/>
              <a:gd name="connsiteY102" fmla="*/ 954475 h 1289836"/>
              <a:gd name="connsiteX103" fmla="*/ 833062 w 1554033"/>
              <a:gd name="connsiteY103" fmla="*/ 954475 h 1289836"/>
              <a:gd name="connsiteX104" fmla="*/ 833062 w 1554033"/>
              <a:gd name="connsiteY104" fmla="*/ 840722 h 1289836"/>
              <a:gd name="connsiteX105" fmla="*/ 719309 w 1554033"/>
              <a:gd name="connsiteY105" fmla="*/ 840722 h 1289836"/>
              <a:gd name="connsiteX106" fmla="*/ 486310 w 1554033"/>
              <a:gd name="connsiteY106" fmla="*/ 825602 h 1289836"/>
              <a:gd name="connsiteX107" fmla="*/ 501430 w 1554033"/>
              <a:gd name="connsiteY107" fmla="*/ 810482 h 1289836"/>
              <a:gd name="connsiteX108" fmla="*/ 645372 w 1554033"/>
              <a:gd name="connsiteY108" fmla="*/ 810482 h 1289836"/>
              <a:gd name="connsiteX109" fmla="*/ 660492 w 1554033"/>
              <a:gd name="connsiteY109" fmla="*/ 825602 h 1289836"/>
              <a:gd name="connsiteX110" fmla="*/ 660492 w 1554033"/>
              <a:gd name="connsiteY110" fmla="*/ 969595 h 1289836"/>
              <a:gd name="connsiteX111" fmla="*/ 645372 w 1554033"/>
              <a:gd name="connsiteY111" fmla="*/ 984715 h 1289836"/>
              <a:gd name="connsiteX112" fmla="*/ 501430 w 1554033"/>
              <a:gd name="connsiteY112" fmla="*/ 984715 h 1289836"/>
              <a:gd name="connsiteX113" fmla="*/ 486310 w 1554033"/>
              <a:gd name="connsiteY113" fmla="*/ 969595 h 1289836"/>
              <a:gd name="connsiteX114" fmla="*/ 516550 w 1554033"/>
              <a:gd name="connsiteY114" fmla="*/ 954475 h 1289836"/>
              <a:gd name="connsiteX115" fmla="*/ 630252 w 1554033"/>
              <a:gd name="connsiteY115" fmla="*/ 954475 h 1289836"/>
              <a:gd name="connsiteX116" fmla="*/ 630252 w 1554033"/>
              <a:gd name="connsiteY116" fmla="*/ 840722 h 1289836"/>
              <a:gd name="connsiteX117" fmla="*/ 516550 w 1554033"/>
              <a:gd name="connsiteY117" fmla="*/ 840722 h 1289836"/>
              <a:gd name="connsiteX118" fmla="*/ 1067472 w 1554033"/>
              <a:gd name="connsiteY118" fmla="*/ 969595 h 1289836"/>
              <a:gd name="connsiteX119" fmla="*/ 1052352 w 1554033"/>
              <a:gd name="connsiteY119" fmla="*/ 984715 h 1289836"/>
              <a:gd name="connsiteX120" fmla="*/ 908359 w 1554033"/>
              <a:gd name="connsiteY120" fmla="*/ 984715 h 1289836"/>
              <a:gd name="connsiteX121" fmla="*/ 893239 w 1554033"/>
              <a:gd name="connsiteY121" fmla="*/ 969595 h 1289836"/>
              <a:gd name="connsiteX122" fmla="*/ 893239 w 1554033"/>
              <a:gd name="connsiteY122" fmla="*/ 825602 h 1289836"/>
              <a:gd name="connsiteX123" fmla="*/ 908359 w 1554033"/>
              <a:gd name="connsiteY123" fmla="*/ 810482 h 1289836"/>
              <a:gd name="connsiteX124" fmla="*/ 1052352 w 1554033"/>
              <a:gd name="connsiteY124" fmla="*/ 810482 h 1289836"/>
              <a:gd name="connsiteX125" fmla="*/ 1067472 w 1554033"/>
              <a:gd name="connsiteY125" fmla="*/ 825602 h 1289836"/>
              <a:gd name="connsiteX126" fmla="*/ 1037232 w 1554033"/>
              <a:gd name="connsiteY126" fmla="*/ 840722 h 1289836"/>
              <a:gd name="connsiteX127" fmla="*/ 923479 w 1554033"/>
              <a:gd name="connsiteY127" fmla="*/ 840722 h 1289836"/>
              <a:gd name="connsiteX128" fmla="*/ 923479 w 1554033"/>
              <a:gd name="connsiteY128" fmla="*/ 954475 h 1289836"/>
              <a:gd name="connsiteX129" fmla="*/ 1037232 w 1554033"/>
              <a:gd name="connsiteY129" fmla="*/ 954475 h 1289836"/>
              <a:gd name="connsiteX130" fmla="*/ 254016 w 1554033"/>
              <a:gd name="connsiteY130" fmla="*/ 969595 h 1289836"/>
              <a:gd name="connsiteX131" fmla="*/ 238896 w 1554033"/>
              <a:gd name="connsiteY131" fmla="*/ 984715 h 1289836"/>
              <a:gd name="connsiteX132" fmla="*/ 94954 w 1554033"/>
              <a:gd name="connsiteY132" fmla="*/ 984715 h 1289836"/>
              <a:gd name="connsiteX133" fmla="*/ 79834 w 1554033"/>
              <a:gd name="connsiteY133" fmla="*/ 969595 h 1289836"/>
              <a:gd name="connsiteX134" fmla="*/ 79834 w 1554033"/>
              <a:gd name="connsiteY134" fmla="*/ 825602 h 1289836"/>
              <a:gd name="connsiteX135" fmla="*/ 94954 w 1554033"/>
              <a:gd name="connsiteY135" fmla="*/ 810482 h 1289836"/>
              <a:gd name="connsiteX136" fmla="*/ 238896 w 1554033"/>
              <a:gd name="connsiteY136" fmla="*/ 810482 h 1289836"/>
              <a:gd name="connsiteX137" fmla="*/ 254016 w 1554033"/>
              <a:gd name="connsiteY137" fmla="*/ 825602 h 1289836"/>
              <a:gd name="connsiteX138" fmla="*/ 223776 w 1554033"/>
              <a:gd name="connsiteY138" fmla="*/ 840722 h 1289836"/>
              <a:gd name="connsiteX139" fmla="*/ 110074 w 1554033"/>
              <a:gd name="connsiteY139" fmla="*/ 840722 h 1289836"/>
              <a:gd name="connsiteX140" fmla="*/ 110074 w 1554033"/>
              <a:gd name="connsiteY140" fmla="*/ 954475 h 1289836"/>
              <a:gd name="connsiteX141" fmla="*/ 223776 w 1554033"/>
              <a:gd name="connsiteY141" fmla="*/ 954475 h 1289836"/>
              <a:gd name="connsiteX142" fmla="*/ 454457 w 1554033"/>
              <a:gd name="connsiteY142" fmla="*/ 969595 h 1289836"/>
              <a:gd name="connsiteX143" fmla="*/ 439337 w 1554033"/>
              <a:gd name="connsiteY143" fmla="*/ 984715 h 1289836"/>
              <a:gd name="connsiteX144" fmla="*/ 295394 w 1554033"/>
              <a:gd name="connsiteY144" fmla="*/ 984715 h 1289836"/>
              <a:gd name="connsiteX145" fmla="*/ 280274 w 1554033"/>
              <a:gd name="connsiteY145" fmla="*/ 969595 h 1289836"/>
              <a:gd name="connsiteX146" fmla="*/ 280274 w 1554033"/>
              <a:gd name="connsiteY146" fmla="*/ 825602 h 1289836"/>
              <a:gd name="connsiteX147" fmla="*/ 295394 w 1554033"/>
              <a:gd name="connsiteY147" fmla="*/ 810482 h 1289836"/>
              <a:gd name="connsiteX148" fmla="*/ 439337 w 1554033"/>
              <a:gd name="connsiteY148" fmla="*/ 810482 h 1289836"/>
              <a:gd name="connsiteX149" fmla="*/ 454457 w 1554033"/>
              <a:gd name="connsiteY149" fmla="*/ 825602 h 1289836"/>
              <a:gd name="connsiteX150" fmla="*/ 424217 w 1554033"/>
              <a:gd name="connsiteY150" fmla="*/ 840722 h 1289836"/>
              <a:gd name="connsiteX151" fmla="*/ 310514 w 1554033"/>
              <a:gd name="connsiteY151" fmla="*/ 840722 h 1289836"/>
              <a:gd name="connsiteX152" fmla="*/ 310514 w 1554033"/>
              <a:gd name="connsiteY152" fmla="*/ 954475 h 1289836"/>
              <a:gd name="connsiteX153" fmla="*/ 424217 w 1554033"/>
              <a:gd name="connsiteY153" fmla="*/ 954475 h 1289836"/>
              <a:gd name="connsiteX154" fmla="*/ 689018 w 1554033"/>
              <a:gd name="connsiteY154" fmla="*/ 745870 h 1289836"/>
              <a:gd name="connsiteX155" fmla="*/ 689018 w 1554033"/>
              <a:gd name="connsiteY155" fmla="*/ 602078 h 1289836"/>
              <a:gd name="connsiteX156" fmla="*/ 704138 w 1554033"/>
              <a:gd name="connsiteY156" fmla="*/ 586958 h 1289836"/>
              <a:gd name="connsiteX157" fmla="*/ 848131 w 1554033"/>
              <a:gd name="connsiteY157" fmla="*/ 586958 h 1289836"/>
              <a:gd name="connsiteX158" fmla="*/ 863251 w 1554033"/>
              <a:gd name="connsiteY158" fmla="*/ 602078 h 1289836"/>
              <a:gd name="connsiteX159" fmla="*/ 863251 w 1554033"/>
              <a:gd name="connsiteY159" fmla="*/ 746071 h 1289836"/>
              <a:gd name="connsiteX160" fmla="*/ 848131 w 1554033"/>
              <a:gd name="connsiteY160" fmla="*/ 761191 h 1289836"/>
              <a:gd name="connsiteX161" fmla="*/ 704189 w 1554033"/>
              <a:gd name="connsiteY161" fmla="*/ 761191 h 1289836"/>
              <a:gd name="connsiteX162" fmla="*/ 689069 w 1554033"/>
              <a:gd name="connsiteY162" fmla="*/ 746071 h 1289836"/>
              <a:gd name="connsiteX163" fmla="*/ 689069 w 1554033"/>
              <a:gd name="connsiteY163" fmla="*/ 745870 h 1289836"/>
              <a:gd name="connsiteX164" fmla="*/ 719258 w 1554033"/>
              <a:gd name="connsiteY164" fmla="*/ 730750 h 1289836"/>
              <a:gd name="connsiteX165" fmla="*/ 833011 w 1554033"/>
              <a:gd name="connsiteY165" fmla="*/ 730750 h 1289836"/>
              <a:gd name="connsiteX166" fmla="*/ 833011 w 1554033"/>
              <a:gd name="connsiteY166" fmla="*/ 617198 h 1289836"/>
              <a:gd name="connsiteX167" fmla="*/ 719309 w 1554033"/>
              <a:gd name="connsiteY167" fmla="*/ 617198 h 1289836"/>
              <a:gd name="connsiteX168" fmla="*/ 486259 w 1554033"/>
              <a:gd name="connsiteY168" fmla="*/ 745870 h 1289836"/>
              <a:gd name="connsiteX169" fmla="*/ 486259 w 1554033"/>
              <a:gd name="connsiteY169" fmla="*/ 602078 h 1289836"/>
              <a:gd name="connsiteX170" fmla="*/ 501379 w 1554033"/>
              <a:gd name="connsiteY170" fmla="*/ 586958 h 1289836"/>
              <a:gd name="connsiteX171" fmla="*/ 645322 w 1554033"/>
              <a:gd name="connsiteY171" fmla="*/ 586958 h 1289836"/>
              <a:gd name="connsiteX172" fmla="*/ 660442 w 1554033"/>
              <a:gd name="connsiteY172" fmla="*/ 602078 h 1289836"/>
              <a:gd name="connsiteX173" fmla="*/ 660442 w 1554033"/>
              <a:gd name="connsiteY173" fmla="*/ 746071 h 1289836"/>
              <a:gd name="connsiteX174" fmla="*/ 645322 w 1554033"/>
              <a:gd name="connsiteY174" fmla="*/ 761191 h 1289836"/>
              <a:gd name="connsiteX175" fmla="*/ 501430 w 1554033"/>
              <a:gd name="connsiteY175" fmla="*/ 761191 h 1289836"/>
              <a:gd name="connsiteX176" fmla="*/ 486310 w 1554033"/>
              <a:gd name="connsiteY176" fmla="*/ 746071 h 1289836"/>
              <a:gd name="connsiteX177" fmla="*/ 486310 w 1554033"/>
              <a:gd name="connsiteY177" fmla="*/ 745870 h 1289836"/>
              <a:gd name="connsiteX178" fmla="*/ 516499 w 1554033"/>
              <a:gd name="connsiteY178" fmla="*/ 730750 h 1289836"/>
              <a:gd name="connsiteX179" fmla="*/ 630202 w 1554033"/>
              <a:gd name="connsiteY179" fmla="*/ 730750 h 1289836"/>
              <a:gd name="connsiteX180" fmla="*/ 630202 w 1554033"/>
              <a:gd name="connsiteY180" fmla="*/ 617198 h 1289836"/>
              <a:gd name="connsiteX181" fmla="*/ 516550 w 1554033"/>
              <a:gd name="connsiteY181" fmla="*/ 617198 h 1289836"/>
              <a:gd name="connsiteX182" fmla="*/ 1067422 w 1554033"/>
              <a:gd name="connsiteY182" fmla="*/ 745870 h 1289836"/>
              <a:gd name="connsiteX183" fmla="*/ 1052302 w 1554033"/>
              <a:gd name="connsiteY183" fmla="*/ 760990 h 1289836"/>
              <a:gd name="connsiteX184" fmla="*/ 908359 w 1554033"/>
              <a:gd name="connsiteY184" fmla="*/ 760990 h 1289836"/>
              <a:gd name="connsiteX185" fmla="*/ 893239 w 1554033"/>
              <a:gd name="connsiteY185" fmla="*/ 745870 h 1289836"/>
              <a:gd name="connsiteX186" fmla="*/ 893239 w 1554033"/>
              <a:gd name="connsiteY186" fmla="*/ 602078 h 1289836"/>
              <a:gd name="connsiteX187" fmla="*/ 908359 w 1554033"/>
              <a:gd name="connsiteY187" fmla="*/ 586958 h 1289836"/>
              <a:gd name="connsiteX188" fmla="*/ 1052352 w 1554033"/>
              <a:gd name="connsiteY188" fmla="*/ 586958 h 1289836"/>
              <a:gd name="connsiteX189" fmla="*/ 1067472 w 1554033"/>
              <a:gd name="connsiteY189" fmla="*/ 602078 h 1289836"/>
              <a:gd name="connsiteX190" fmla="*/ 1037182 w 1554033"/>
              <a:gd name="connsiteY190" fmla="*/ 616997 h 1289836"/>
              <a:gd name="connsiteX191" fmla="*/ 923479 w 1554033"/>
              <a:gd name="connsiteY191" fmla="*/ 616997 h 1289836"/>
              <a:gd name="connsiteX192" fmla="*/ 923479 w 1554033"/>
              <a:gd name="connsiteY192" fmla="*/ 730750 h 1289836"/>
              <a:gd name="connsiteX193" fmla="*/ 1037232 w 1554033"/>
              <a:gd name="connsiteY193" fmla="*/ 730750 h 1289836"/>
              <a:gd name="connsiteX194" fmla="*/ 253966 w 1554033"/>
              <a:gd name="connsiteY194" fmla="*/ 745870 h 1289836"/>
              <a:gd name="connsiteX195" fmla="*/ 238846 w 1554033"/>
              <a:gd name="connsiteY195" fmla="*/ 760990 h 1289836"/>
              <a:gd name="connsiteX196" fmla="*/ 94954 w 1554033"/>
              <a:gd name="connsiteY196" fmla="*/ 760990 h 1289836"/>
              <a:gd name="connsiteX197" fmla="*/ 79834 w 1554033"/>
              <a:gd name="connsiteY197" fmla="*/ 745870 h 1289836"/>
              <a:gd name="connsiteX198" fmla="*/ 79834 w 1554033"/>
              <a:gd name="connsiteY198" fmla="*/ 602078 h 1289836"/>
              <a:gd name="connsiteX199" fmla="*/ 94954 w 1554033"/>
              <a:gd name="connsiteY199" fmla="*/ 586958 h 1289836"/>
              <a:gd name="connsiteX200" fmla="*/ 238896 w 1554033"/>
              <a:gd name="connsiteY200" fmla="*/ 586958 h 1289836"/>
              <a:gd name="connsiteX201" fmla="*/ 254016 w 1554033"/>
              <a:gd name="connsiteY201" fmla="*/ 602078 h 1289836"/>
              <a:gd name="connsiteX202" fmla="*/ 223726 w 1554033"/>
              <a:gd name="connsiteY202" fmla="*/ 616997 h 1289836"/>
              <a:gd name="connsiteX203" fmla="*/ 110074 w 1554033"/>
              <a:gd name="connsiteY203" fmla="*/ 616997 h 1289836"/>
              <a:gd name="connsiteX204" fmla="*/ 110074 w 1554033"/>
              <a:gd name="connsiteY204" fmla="*/ 730750 h 1289836"/>
              <a:gd name="connsiteX205" fmla="*/ 223776 w 1554033"/>
              <a:gd name="connsiteY205" fmla="*/ 730750 h 1289836"/>
              <a:gd name="connsiteX206" fmla="*/ 454457 w 1554033"/>
              <a:gd name="connsiteY206" fmla="*/ 745870 h 1289836"/>
              <a:gd name="connsiteX207" fmla="*/ 439337 w 1554033"/>
              <a:gd name="connsiteY207" fmla="*/ 760990 h 1289836"/>
              <a:gd name="connsiteX208" fmla="*/ 295394 w 1554033"/>
              <a:gd name="connsiteY208" fmla="*/ 760990 h 1289836"/>
              <a:gd name="connsiteX209" fmla="*/ 280274 w 1554033"/>
              <a:gd name="connsiteY209" fmla="*/ 745870 h 1289836"/>
              <a:gd name="connsiteX210" fmla="*/ 280274 w 1554033"/>
              <a:gd name="connsiteY210" fmla="*/ 602078 h 1289836"/>
              <a:gd name="connsiteX211" fmla="*/ 295394 w 1554033"/>
              <a:gd name="connsiteY211" fmla="*/ 586958 h 1289836"/>
              <a:gd name="connsiteX212" fmla="*/ 439337 w 1554033"/>
              <a:gd name="connsiteY212" fmla="*/ 586958 h 1289836"/>
              <a:gd name="connsiteX213" fmla="*/ 454457 w 1554033"/>
              <a:gd name="connsiteY213" fmla="*/ 602078 h 1289836"/>
              <a:gd name="connsiteX214" fmla="*/ 424217 w 1554033"/>
              <a:gd name="connsiteY214" fmla="*/ 617198 h 1289836"/>
              <a:gd name="connsiteX215" fmla="*/ 310514 w 1554033"/>
              <a:gd name="connsiteY215" fmla="*/ 617198 h 1289836"/>
              <a:gd name="connsiteX216" fmla="*/ 310514 w 1554033"/>
              <a:gd name="connsiteY216" fmla="*/ 730951 h 1289836"/>
              <a:gd name="connsiteX217" fmla="*/ 424217 w 1554033"/>
              <a:gd name="connsiteY217" fmla="*/ 730951 h 1289836"/>
              <a:gd name="connsiteX218" fmla="*/ 1097410 w 1554033"/>
              <a:gd name="connsiteY218" fmla="*/ 825804 h 1289836"/>
              <a:gd name="connsiteX219" fmla="*/ 1112530 w 1554033"/>
              <a:gd name="connsiteY219" fmla="*/ 810684 h 1289836"/>
              <a:gd name="connsiteX220" fmla="*/ 1456963 w 1554033"/>
              <a:gd name="connsiteY220" fmla="*/ 810684 h 1289836"/>
              <a:gd name="connsiteX221" fmla="*/ 1472083 w 1554033"/>
              <a:gd name="connsiteY221" fmla="*/ 825804 h 1289836"/>
              <a:gd name="connsiteX222" fmla="*/ 1472083 w 1554033"/>
              <a:gd name="connsiteY222" fmla="*/ 969797 h 1289836"/>
              <a:gd name="connsiteX223" fmla="*/ 1456963 w 1554033"/>
              <a:gd name="connsiteY223" fmla="*/ 984917 h 1289836"/>
              <a:gd name="connsiteX224" fmla="*/ 1112580 w 1554033"/>
              <a:gd name="connsiteY224" fmla="*/ 984917 h 1289836"/>
              <a:gd name="connsiteX225" fmla="*/ 1097460 w 1554033"/>
              <a:gd name="connsiteY225" fmla="*/ 969797 h 1289836"/>
              <a:gd name="connsiteX226" fmla="*/ 1127650 w 1554033"/>
              <a:gd name="connsiteY226" fmla="*/ 954677 h 1289836"/>
              <a:gd name="connsiteX227" fmla="*/ 1441843 w 1554033"/>
              <a:gd name="connsiteY227" fmla="*/ 954677 h 1289836"/>
              <a:gd name="connsiteX228" fmla="*/ 1441843 w 1554033"/>
              <a:gd name="connsiteY228" fmla="*/ 840722 h 1289836"/>
              <a:gd name="connsiteX229" fmla="*/ 1127700 w 1554033"/>
              <a:gd name="connsiteY229" fmla="*/ 840722 h 1289836"/>
              <a:gd name="connsiteX230" fmla="*/ 451080 w 1554033"/>
              <a:gd name="connsiteY230" fmla="*/ 1049378 h 1289836"/>
              <a:gd name="connsiteX231" fmla="*/ 451080 w 1554033"/>
              <a:gd name="connsiteY231" fmla="*/ 1193321 h 1289836"/>
              <a:gd name="connsiteX232" fmla="*/ 435960 w 1554033"/>
              <a:gd name="connsiteY232" fmla="*/ 1208441 h 1289836"/>
              <a:gd name="connsiteX233" fmla="*/ 292018 w 1554033"/>
              <a:gd name="connsiteY233" fmla="*/ 1208441 h 1289836"/>
              <a:gd name="connsiteX234" fmla="*/ 276898 w 1554033"/>
              <a:gd name="connsiteY234" fmla="*/ 1193321 h 1289836"/>
              <a:gd name="connsiteX235" fmla="*/ 276898 w 1554033"/>
              <a:gd name="connsiteY235" fmla="*/ 1049378 h 1289836"/>
              <a:gd name="connsiteX236" fmla="*/ 292018 w 1554033"/>
              <a:gd name="connsiteY236" fmla="*/ 1034258 h 1289836"/>
              <a:gd name="connsiteX237" fmla="*/ 435960 w 1554033"/>
              <a:gd name="connsiteY237" fmla="*/ 1034258 h 1289836"/>
              <a:gd name="connsiteX238" fmla="*/ 451080 w 1554033"/>
              <a:gd name="connsiteY238" fmla="*/ 1049378 h 1289836"/>
              <a:gd name="connsiteX239" fmla="*/ 420840 w 1554033"/>
              <a:gd name="connsiteY239" fmla="*/ 1064498 h 1289836"/>
              <a:gd name="connsiteX240" fmla="*/ 307138 w 1554033"/>
              <a:gd name="connsiteY240" fmla="*/ 1064498 h 1289836"/>
              <a:gd name="connsiteX241" fmla="*/ 307138 w 1554033"/>
              <a:gd name="connsiteY241" fmla="*/ 1178201 h 1289836"/>
              <a:gd name="connsiteX242" fmla="*/ 420840 w 1554033"/>
              <a:gd name="connsiteY242" fmla="*/ 1178201 h 1289836"/>
              <a:gd name="connsiteX243" fmla="*/ 250639 w 1554033"/>
              <a:gd name="connsiteY243" fmla="*/ 1049378 h 1289836"/>
              <a:gd name="connsiteX244" fmla="*/ 250639 w 1554033"/>
              <a:gd name="connsiteY244" fmla="*/ 1193321 h 1289836"/>
              <a:gd name="connsiteX245" fmla="*/ 235519 w 1554033"/>
              <a:gd name="connsiteY245" fmla="*/ 1208441 h 1289836"/>
              <a:gd name="connsiteX246" fmla="*/ 91577 w 1554033"/>
              <a:gd name="connsiteY246" fmla="*/ 1208441 h 1289836"/>
              <a:gd name="connsiteX247" fmla="*/ 76457 w 1554033"/>
              <a:gd name="connsiteY247" fmla="*/ 1193321 h 1289836"/>
              <a:gd name="connsiteX248" fmla="*/ 76457 w 1554033"/>
              <a:gd name="connsiteY248" fmla="*/ 1049378 h 1289836"/>
              <a:gd name="connsiteX249" fmla="*/ 91577 w 1554033"/>
              <a:gd name="connsiteY249" fmla="*/ 1034258 h 1289836"/>
              <a:gd name="connsiteX250" fmla="*/ 235570 w 1554033"/>
              <a:gd name="connsiteY250" fmla="*/ 1034258 h 1289836"/>
              <a:gd name="connsiteX251" fmla="*/ 250639 w 1554033"/>
              <a:gd name="connsiteY251" fmla="*/ 1049378 h 1289836"/>
              <a:gd name="connsiteX252" fmla="*/ 220399 w 1554033"/>
              <a:gd name="connsiteY252" fmla="*/ 1064498 h 1289836"/>
              <a:gd name="connsiteX253" fmla="*/ 106697 w 1554033"/>
              <a:gd name="connsiteY253" fmla="*/ 1064498 h 1289836"/>
              <a:gd name="connsiteX254" fmla="*/ 106697 w 1554033"/>
              <a:gd name="connsiteY254" fmla="*/ 1178201 h 1289836"/>
              <a:gd name="connsiteX255" fmla="*/ 220450 w 1554033"/>
              <a:gd name="connsiteY255" fmla="*/ 1178201 h 1289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</a:cxnLst>
            <a:rect l="l" t="t" r="r" b="b"/>
            <a:pathLst>
              <a:path w="1554033" h="1289836">
                <a:moveTo>
                  <a:pt x="1554034" y="577130"/>
                </a:moveTo>
                <a:lnTo>
                  <a:pt x="1554034" y="1218067"/>
                </a:lnTo>
                <a:cubicBezTo>
                  <a:pt x="1554008" y="1257672"/>
                  <a:pt x="1521919" y="1289781"/>
                  <a:pt x="1482314" y="1289837"/>
                </a:cubicBezTo>
                <a:lnTo>
                  <a:pt x="1313021" y="1289837"/>
                </a:lnTo>
                <a:lnTo>
                  <a:pt x="1313021" y="1259597"/>
                </a:lnTo>
                <a:lnTo>
                  <a:pt x="1482314" y="1259597"/>
                </a:lnTo>
                <a:cubicBezTo>
                  <a:pt x="1505221" y="1259541"/>
                  <a:pt x="1523768" y="1240974"/>
                  <a:pt x="1523794" y="1218067"/>
                </a:cubicBezTo>
                <a:lnTo>
                  <a:pt x="1523794" y="577130"/>
                </a:lnTo>
                <a:cubicBezTo>
                  <a:pt x="1523763" y="554234"/>
                  <a:pt x="1505211" y="535681"/>
                  <a:pt x="1482314" y="535651"/>
                </a:cubicBezTo>
                <a:lnTo>
                  <a:pt x="71719" y="535651"/>
                </a:lnTo>
                <a:cubicBezTo>
                  <a:pt x="48822" y="535681"/>
                  <a:pt x="30270" y="554234"/>
                  <a:pt x="30240" y="577130"/>
                </a:cubicBezTo>
                <a:lnTo>
                  <a:pt x="30240" y="1218067"/>
                </a:lnTo>
                <a:cubicBezTo>
                  <a:pt x="30265" y="1240974"/>
                  <a:pt x="48812" y="1259541"/>
                  <a:pt x="71719" y="1259597"/>
                </a:cubicBezTo>
                <a:lnTo>
                  <a:pt x="1112580" y="1259597"/>
                </a:lnTo>
                <a:lnTo>
                  <a:pt x="1112580" y="1289837"/>
                </a:lnTo>
                <a:lnTo>
                  <a:pt x="71719" y="1289837"/>
                </a:lnTo>
                <a:cubicBezTo>
                  <a:pt x="32115" y="1289781"/>
                  <a:pt x="28" y="1257672"/>
                  <a:pt x="0" y="1218067"/>
                </a:cubicBezTo>
                <a:lnTo>
                  <a:pt x="0" y="577130"/>
                </a:lnTo>
                <a:cubicBezTo>
                  <a:pt x="28" y="537531"/>
                  <a:pt x="32120" y="505441"/>
                  <a:pt x="71719" y="505411"/>
                </a:cubicBezTo>
                <a:lnTo>
                  <a:pt x="740023" y="505411"/>
                </a:lnTo>
                <a:lnTo>
                  <a:pt x="740023" y="474566"/>
                </a:lnTo>
                <a:cubicBezTo>
                  <a:pt x="740164" y="369891"/>
                  <a:pt x="825003" y="285073"/>
                  <a:pt x="929678" y="284962"/>
                </a:cubicBezTo>
                <a:cubicBezTo>
                  <a:pt x="1007617" y="284962"/>
                  <a:pt x="1070798" y="221780"/>
                  <a:pt x="1070798" y="143842"/>
                </a:cubicBezTo>
                <a:lnTo>
                  <a:pt x="1070798" y="0"/>
                </a:lnTo>
                <a:lnTo>
                  <a:pt x="1101038" y="0"/>
                </a:lnTo>
                <a:lnTo>
                  <a:pt x="1101038" y="143942"/>
                </a:lnTo>
                <a:cubicBezTo>
                  <a:pt x="1101038" y="238584"/>
                  <a:pt x="1024320" y="315302"/>
                  <a:pt x="929678" y="315302"/>
                </a:cubicBezTo>
                <a:cubicBezTo>
                  <a:pt x="841690" y="315388"/>
                  <a:pt x="770374" y="386679"/>
                  <a:pt x="770263" y="474667"/>
                </a:cubicBezTo>
                <a:lnTo>
                  <a:pt x="770263" y="505512"/>
                </a:lnTo>
                <a:lnTo>
                  <a:pt x="1482314" y="505512"/>
                </a:lnTo>
                <a:cubicBezTo>
                  <a:pt x="1521873" y="505537"/>
                  <a:pt x="1553948" y="537571"/>
                  <a:pt x="1554034" y="577130"/>
                </a:cubicBezTo>
                <a:close/>
                <a:moveTo>
                  <a:pt x="486310" y="1049378"/>
                </a:moveTo>
                <a:cubicBezTo>
                  <a:pt x="486310" y="1041027"/>
                  <a:pt x="493078" y="1034258"/>
                  <a:pt x="501430" y="1034258"/>
                </a:cubicBezTo>
                <a:lnTo>
                  <a:pt x="1052352" y="1034258"/>
                </a:lnTo>
                <a:cubicBezTo>
                  <a:pt x="1060703" y="1034258"/>
                  <a:pt x="1067472" y="1041027"/>
                  <a:pt x="1067472" y="1049378"/>
                </a:cubicBezTo>
                <a:lnTo>
                  <a:pt x="1067472" y="1193321"/>
                </a:lnTo>
                <a:cubicBezTo>
                  <a:pt x="1067472" y="1201672"/>
                  <a:pt x="1060703" y="1208441"/>
                  <a:pt x="1052352" y="1208441"/>
                </a:cubicBezTo>
                <a:lnTo>
                  <a:pt x="501430" y="1208441"/>
                </a:lnTo>
                <a:cubicBezTo>
                  <a:pt x="493078" y="1208441"/>
                  <a:pt x="486310" y="1201672"/>
                  <a:pt x="486310" y="1193321"/>
                </a:cubicBezTo>
                <a:close/>
                <a:moveTo>
                  <a:pt x="516550" y="1178201"/>
                </a:moveTo>
                <a:lnTo>
                  <a:pt x="1037232" y="1178201"/>
                </a:lnTo>
                <a:lnTo>
                  <a:pt x="1037232" y="1064498"/>
                </a:lnTo>
                <a:lnTo>
                  <a:pt x="516550" y="1064498"/>
                </a:lnTo>
                <a:close/>
                <a:moveTo>
                  <a:pt x="1271643" y="1049378"/>
                </a:moveTo>
                <a:lnTo>
                  <a:pt x="1271643" y="1193321"/>
                </a:lnTo>
                <a:cubicBezTo>
                  <a:pt x="1271643" y="1201672"/>
                  <a:pt x="1264874" y="1208441"/>
                  <a:pt x="1256523" y="1208441"/>
                </a:cubicBezTo>
                <a:lnTo>
                  <a:pt x="1112580" y="1208441"/>
                </a:lnTo>
                <a:cubicBezTo>
                  <a:pt x="1104229" y="1208441"/>
                  <a:pt x="1097460" y="1201672"/>
                  <a:pt x="1097460" y="1193321"/>
                </a:cubicBezTo>
                <a:lnTo>
                  <a:pt x="1097460" y="1049378"/>
                </a:lnTo>
                <a:cubicBezTo>
                  <a:pt x="1097460" y="1041027"/>
                  <a:pt x="1104229" y="1034258"/>
                  <a:pt x="1112580" y="1034258"/>
                </a:cubicBezTo>
                <a:lnTo>
                  <a:pt x="1256523" y="1034258"/>
                </a:lnTo>
                <a:cubicBezTo>
                  <a:pt x="1264874" y="1034258"/>
                  <a:pt x="1271643" y="1041027"/>
                  <a:pt x="1271643" y="1049378"/>
                </a:cubicBezTo>
                <a:close/>
                <a:moveTo>
                  <a:pt x="1241403" y="1064498"/>
                </a:moveTo>
                <a:lnTo>
                  <a:pt x="1127700" y="1064498"/>
                </a:lnTo>
                <a:lnTo>
                  <a:pt x="1127700" y="1178201"/>
                </a:lnTo>
                <a:lnTo>
                  <a:pt x="1241403" y="1178201"/>
                </a:lnTo>
                <a:close/>
                <a:moveTo>
                  <a:pt x="1313021" y="1208441"/>
                </a:moveTo>
                <a:cubicBezTo>
                  <a:pt x="1304670" y="1208441"/>
                  <a:pt x="1297901" y="1201672"/>
                  <a:pt x="1297901" y="1193321"/>
                </a:cubicBezTo>
                <a:lnTo>
                  <a:pt x="1297901" y="1049378"/>
                </a:lnTo>
                <a:cubicBezTo>
                  <a:pt x="1297901" y="1041027"/>
                  <a:pt x="1304670" y="1034258"/>
                  <a:pt x="1313021" y="1034258"/>
                </a:cubicBezTo>
                <a:lnTo>
                  <a:pt x="1457014" y="1034258"/>
                </a:lnTo>
                <a:cubicBezTo>
                  <a:pt x="1465365" y="1034258"/>
                  <a:pt x="1472134" y="1041027"/>
                  <a:pt x="1472134" y="1049378"/>
                </a:cubicBezTo>
                <a:lnTo>
                  <a:pt x="1472134" y="1193321"/>
                </a:lnTo>
                <a:cubicBezTo>
                  <a:pt x="1472134" y="1201672"/>
                  <a:pt x="1465365" y="1208441"/>
                  <a:pt x="1457014" y="1208441"/>
                </a:cubicBezTo>
                <a:close/>
                <a:moveTo>
                  <a:pt x="1328141" y="1178201"/>
                </a:moveTo>
                <a:lnTo>
                  <a:pt x="1441894" y="1178201"/>
                </a:lnTo>
                <a:lnTo>
                  <a:pt x="1441894" y="1064498"/>
                </a:lnTo>
                <a:lnTo>
                  <a:pt x="1328141" y="1064498"/>
                </a:lnTo>
                <a:close/>
                <a:moveTo>
                  <a:pt x="1097460" y="745870"/>
                </a:moveTo>
                <a:lnTo>
                  <a:pt x="1097460" y="602078"/>
                </a:lnTo>
                <a:cubicBezTo>
                  <a:pt x="1097460" y="593727"/>
                  <a:pt x="1104229" y="586958"/>
                  <a:pt x="1112580" y="586958"/>
                </a:cubicBezTo>
                <a:lnTo>
                  <a:pt x="1256523" y="586958"/>
                </a:lnTo>
                <a:cubicBezTo>
                  <a:pt x="1264874" y="586958"/>
                  <a:pt x="1271643" y="593727"/>
                  <a:pt x="1271643" y="602078"/>
                </a:cubicBezTo>
                <a:lnTo>
                  <a:pt x="1271643" y="746071"/>
                </a:lnTo>
                <a:cubicBezTo>
                  <a:pt x="1271643" y="754422"/>
                  <a:pt x="1264874" y="761191"/>
                  <a:pt x="1256523" y="761191"/>
                </a:cubicBezTo>
                <a:lnTo>
                  <a:pt x="1112580" y="761191"/>
                </a:lnTo>
                <a:cubicBezTo>
                  <a:pt x="1104229" y="761191"/>
                  <a:pt x="1097460" y="754422"/>
                  <a:pt x="1097460" y="746071"/>
                </a:cubicBezTo>
                <a:cubicBezTo>
                  <a:pt x="1097460" y="746006"/>
                  <a:pt x="1097460" y="745935"/>
                  <a:pt x="1097460" y="745870"/>
                </a:cubicBezTo>
                <a:close/>
                <a:moveTo>
                  <a:pt x="1127700" y="730750"/>
                </a:moveTo>
                <a:lnTo>
                  <a:pt x="1241403" y="730750"/>
                </a:lnTo>
                <a:lnTo>
                  <a:pt x="1241403" y="617198"/>
                </a:lnTo>
                <a:lnTo>
                  <a:pt x="1127700" y="617198"/>
                </a:lnTo>
                <a:close/>
                <a:moveTo>
                  <a:pt x="1313021" y="760990"/>
                </a:moveTo>
                <a:cubicBezTo>
                  <a:pt x="1304670" y="760990"/>
                  <a:pt x="1297901" y="754221"/>
                  <a:pt x="1297901" y="745870"/>
                </a:cubicBezTo>
                <a:lnTo>
                  <a:pt x="1297901" y="602078"/>
                </a:lnTo>
                <a:cubicBezTo>
                  <a:pt x="1297901" y="593727"/>
                  <a:pt x="1304670" y="586958"/>
                  <a:pt x="1313021" y="586958"/>
                </a:cubicBezTo>
                <a:lnTo>
                  <a:pt x="1457014" y="586958"/>
                </a:lnTo>
                <a:cubicBezTo>
                  <a:pt x="1465365" y="586958"/>
                  <a:pt x="1472134" y="593727"/>
                  <a:pt x="1472134" y="602078"/>
                </a:cubicBezTo>
                <a:lnTo>
                  <a:pt x="1472134" y="746071"/>
                </a:lnTo>
                <a:cubicBezTo>
                  <a:pt x="1472134" y="754422"/>
                  <a:pt x="1465365" y="761191"/>
                  <a:pt x="1457014" y="761191"/>
                </a:cubicBezTo>
                <a:close/>
                <a:moveTo>
                  <a:pt x="1328141" y="730750"/>
                </a:moveTo>
                <a:lnTo>
                  <a:pt x="1441894" y="730750"/>
                </a:lnTo>
                <a:lnTo>
                  <a:pt x="1441894" y="617198"/>
                </a:lnTo>
                <a:lnTo>
                  <a:pt x="1328141" y="617198"/>
                </a:lnTo>
                <a:close/>
                <a:moveTo>
                  <a:pt x="689069" y="825602"/>
                </a:moveTo>
                <a:cubicBezTo>
                  <a:pt x="689069" y="817251"/>
                  <a:pt x="695838" y="810482"/>
                  <a:pt x="704189" y="810482"/>
                </a:cubicBezTo>
                <a:lnTo>
                  <a:pt x="848182" y="810482"/>
                </a:lnTo>
                <a:cubicBezTo>
                  <a:pt x="856533" y="810482"/>
                  <a:pt x="863302" y="817251"/>
                  <a:pt x="863302" y="825602"/>
                </a:cubicBezTo>
                <a:lnTo>
                  <a:pt x="863302" y="969595"/>
                </a:lnTo>
                <a:cubicBezTo>
                  <a:pt x="863302" y="977946"/>
                  <a:pt x="856533" y="984715"/>
                  <a:pt x="848182" y="984715"/>
                </a:cubicBezTo>
                <a:lnTo>
                  <a:pt x="704189" y="984715"/>
                </a:lnTo>
                <a:cubicBezTo>
                  <a:pt x="695838" y="984715"/>
                  <a:pt x="689069" y="977946"/>
                  <a:pt x="689069" y="969595"/>
                </a:cubicBezTo>
                <a:close/>
                <a:moveTo>
                  <a:pt x="719309" y="954475"/>
                </a:moveTo>
                <a:lnTo>
                  <a:pt x="833062" y="954475"/>
                </a:lnTo>
                <a:lnTo>
                  <a:pt x="833062" y="840722"/>
                </a:lnTo>
                <a:lnTo>
                  <a:pt x="719309" y="840722"/>
                </a:lnTo>
                <a:close/>
                <a:moveTo>
                  <a:pt x="486310" y="825602"/>
                </a:moveTo>
                <a:cubicBezTo>
                  <a:pt x="486310" y="817251"/>
                  <a:pt x="493078" y="810482"/>
                  <a:pt x="501430" y="810482"/>
                </a:cubicBezTo>
                <a:lnTo>
                  <a:pt x="645372" y="810482"/>
                </a:lnTo>
                <a:cubicBezTo>
                  <a:pt x="653723" y="810482"/>
                  <a:pt x="660492" y="817251"/>
                  <a:pt x="660492" y="825602"/>
                </a:cubicBezTo>
                <a:lnTo>
                  <a:pt x="660492" y="969595"/>
                </a:lnTo>
                <a:cubicBezTo>
                  <a:pt x="660492" y="977946"/>
                  <a:pt x="653723" y="984715"/>
                  <a:pt x="645372" y="984715"/>
                </a:cubicBezTo>
                <a:lnTo>
                  <a:pt x="501430" y="984715"/>
                </a:lnTo>
                <a:cubicBezTo>
                  <a:pt x="493078" y="984715"/>
                  <a:pt x="486310" y="977946"/>
                  <a:pt x="486310" y="969595"/>
                </a:cubicBezTo>
                <a:close/>
                <a:moveTo>
                  <a:pt x="516550" y="954475"/>
                </a:moveTo>
                <a:lnTo>
                  <a:pt x="630252" y="954475"/>
                </a:lnTo>
                <a:lnTo>
                  <a:pt x="630252" y="840722"/>
                </a:lnTo>
                <a:lnTo>
                  <a:pt x="516550" y="840722"/>
                </a:lnTo>
                <a:close/>
                <a:moveTo>
                  <a:pt x="1067472" y="969595"/>
                </a:moveTo>
                <a:cubicBezTo>
                  <a:pt x="1067472" y="977946"/>
                  <a:pt x="1060703" y="984715"/>
                  <a:pt x="1052352" y="984715"/>
                </a:cubicBezTo>
                <a:lnTo>
                  <a:pt x="908359" y="984715"/>
                </a:lnTo>
                <a:cubicBezTo>
                  <a:pt x="900008" y="984715"/>
                  <a:pt x="893239" y="977946"/>
                  <a:pt x="893239" y="969595"/>
                </a:cubicBezTo>
                <a:lnTo>
                  <a:pt x="893239" y="825602"/>
                </a:lnTo>
                <a:cubicBezTo>
                  <a:pt x="893239" y="817251"/>
                  <a:pt x="900008" y="810482"/>
                  <a:pt x="908359" y="810482"/>
                </a:cubicBezTo>
                <a:lnTo>
                  <a:pt x="1052352" y="810482"/>
                </a:lnTo>
                <a:cubicBezTo>
                  <a:pt x="1060703" y="810482"/>
                  <a:pt x="1067472" y="817251"/>
                  <a:pt x="1067472" y="825602"/>
                </a:cubicBezTo>
                <a:close/>
                <a:moveTo>
                  <a:pt x="1037232" y="840722"/>
                </a:moveTo>
                <a:lnTo>
                  <a:pt x="923479" y="840722"/>
                </a:lnTo>
                <a:lnTo>
                  <a:pt x="923479" y="954475"/>
                </a:lnTo>
                <a:lnTo>
                  <a:pt x="1037232" y="954475"/>
                </a:lnTo>
                <a:close/>
                <a:moveTo>
                  <a:pt x="254016" y="969595"/>
                </a:moveTo>
                <a:cubicBezTo>
                  <a:pt x="254016" y="977946"/>
                  <a:pt x="247247" y="984715"/>
                  <a:pt x="238896" y="984715"/>
                </a:cubicBezTo>
                <a:lnTo>
                  <a:pt x="94954" y="984715"/>
                </a:lnTo>
                <a:cubicBezTo>
                  <a:pt x="86602" y="984715"/>
                  <a:pt x="79834" y="977946"/>
                  <a:pt x="79834" y="969595"/>
                </a:cubicBezTo>
                <a:lnTo>
                  <a:pt x="79834" y="825602"/>
                </a:lnTo>
                <a:cubicBezTo>
                  <a:pt x="79834" y="817251"/>
                  <a:pt x="86602" y="810482"/>
                  <a:pt x="94954" y="810482"/>
                </a:cubicBezTo>
                <a:lnTo>
                  <a:pt x="238896" y="810482"/>
                </a:lnTo>
                <a:cubicBezTo>
                  <a:pt x="247247" y="810482"/>
                  <a:pt x="254016" y="817251"/>
                  <a:pt x="254016" y="825602"/>
                </a:cubicBezTo>
                <a:close/>
                <a:moveTo>
                  <a:pt x="223776" y="840722"/>
                </a:moveTo>
                <a:lnTo>
                  <a:pt x="110074" y="840722"/>
                </a:lnTo>
                <a:lnTo>
                  <a:pt x="110074" y="954475"/>
                </a:lnTo>
                <a:lnTo>
                  <a:pt x="223776" y="954475"/>
                </a:lnTo>
                <a:close/>
                <a:moveTo>
                  <a:pt x="454457" y="969595"/>
                </a:moveTo>
                <a:cubicBezTo>
                  <a:pt x="454457" y="977946"/>
                  <a:pt x="447688" y="984715"/>
                  <a:pt x="439337" y="984715"/>
                </a:cubicBezTo>
                <a:lnTo>
                  <a:pt x="295394" y="984715"/>
                </a:lnTo>
                <a:cubicBezTo>
                  <a:pt x="287043" y="984715"/>
                  <a:pt x="280274" y="977946"/>
                  <a:pt x="280274" y="969595"/>
                </a:cubicBezTo>
                <a:lnTo>
                  <a:pt x="280274" y="825602"/>
                </a:lnTo>
                <a:cubicBezTo>
                  <a:pt x="280274" y="817251"/>
                  <a:pt x="287043" y="810482"/>
                  <a:pt x="295394" y="810482"/>
                </a:cubicBezTo>
                <a:lnTo>
                  <a:pt x="439337" y="810482"/>
                </a:lnTo>
                <a:cubicBezTo>
                  <a:pt x="447688" y="810482"/>
                  <a:pt x="454457" y="817251"/>
                  <a:pt x="454457" y="825602"/>
                </a:cubicBezTo>
                <a:close/>
                <a:moveTo>
                  <a:pt x="424217" y="840722"/>
                </a:moveTo>
                <a:lnTo>
                  <a:pt x="310514" y="840722"/>
                </a:lnTo>
                <a:lnTo>
                  <a:pt x="310514" y="954475"/>
                </a:lnTo>
                <a:lnTo>
                  <a:pt x="424217" y="954475"/>
                </a:lnTo>
                <a:close/>
                <a:moveTo>
                  <a:pt x="689018" y="745870"/>
                </a:moveTo>
                <a:lnTo>
                  <a:pt x="689018" y="602078"/>
                </a:lnTo>
                <a:cubicBezTo>
                  <a:pt x="689018" y="593727"/>
                  <a:pt x="695787" y="586958"/>
                  <a:pt x="704138" y="586958"/>
                </a:cubicBezTo>
                <a:lnTo>
                  <a:pt x="848131" y="586958"/>
                </a:lnTo>
                <a:cubicBezTo>
                  <a:pt x="856482" y="586958"/>
                  <a:pt x="863251" y="593727"/>
                  <a:pt x="863251" y="602078"/>
                </a:cubicBezTo>
                <a:lnTo>
                  <a:pt x="863251" y="746071"/>
                </a:lnTo>
                <a:cubicBezTo>
                  <a:pt x="863251" y="754422"/>
                  <a:pt x="856482" y="761191"/>
                  <a:pt x="848131" y="761191"/>
                </a:cubicBezTo>
                <a:lnTo>
                  <a:pt x="704189" y="761191"/>
                </a:lnTo>
                <a:cubicBezTo>
                  <a:pt x="695838" y="761191"/>
                  <a:pt x="689069" y="754422"/>
                  <a:pt x="689069" y="746071"/>
                </a:cubicBezTo>
                <a:cubicBezTo>
                  <a:pt x="689069" y="746006"/>
                  <a:pt x="689069" y="745935"/>
                  <a:pt x="689069" y="745870"/>
                </a:cubicBezTo>
                <a:close/>
                <a:moveTo>
                  <a:pt x="719258" y="730750"/>
                </a:moveTo>
                <a:lnTo>
                  <a:pt x="833011" y="730750"/>
                </a:lnTo>
                <a:lnTo>
                  <a:pt x="833011" y="617198"/>
                </a:lnTo>
                <a:lnTo>
                  <a:pt x="719309" y="617198"/>
                </a:lnTo>
                <a:close/>
                <a:moveTo>
                  <a:pt x="486259" y="745870"/>
                </a:moveTo>
                <a:lnTo>
                  <a:pt x="486259" y="602078"/>
                </a:lnTo>
                <a:cubicBezTo>
                  <a:pt x="486259" y="593727"/>
                  <a:pt x="493028" y="586958"/>
                  <a:pt x="501379" y="586958"/>
                </a:cubicBezTo>
                <a:lnTo>
                  <a:pt x="645322" y="586958"/>
                </a:lnTo>
                <a:cubicBezTo>
                  <a:pt x="653673" y="586958"/>
                  <a:pt x="660442" y="593727"/>
                  <a:pt x="660442" y="602078"/>
                </a:cubicBezTo>
                <a:lnTo>
                  <a:pt x="660442" y="746071"/>
                </a:lnTo>
                <a:cubicBezTo>
                  <a:pt x="660442" y="754422"/>
                  <a:pt x="653673" y="761191"/>
                  <a:pt x="645322" y="761191"/>
                </a:cubicBezTo>
                <a:lnTo>
                  <a:pt x="501430" y="761191"/>
                </a:lnTo>
                <a:cubicBezTo>
                  <a:pt x="493078" y="761191"/>
                  <a:pt x="486310" y="754422"/>
                  <a:pt x="486310" y="746071"/>
                </a:cubicBezTo>
                <a:cubicBezTo>
                  <a:pt x="486310" y="746006"/>
                  <a:pt x="486310" y="745935"/>
                  <a:pt x="486310" y="745870"/>
                </a:cubicBezTo>
                <a:close/>
                <a:moveTo>
                  <a:pt x="516499" y="730750"/>
                </a:moveTo>
                <a:lnTo>
                  <a:pt x="630202" y="730750"/>
                </a:lnTo>
                <a:lnTo>
                  <a:pt x="630202" y="617198"/>
                </a:lnTo>
                <a:lnTo>
                  <a:pt x="516550" y="617198"/>
                </a:lnTo>
                <a:close/>
                <a:moveTo>
                  <a:pt x="1067422" y="745870"/>
                </a:moveTo>
                <a:cubicBezTo>
                  <a:pt x="1067422" y="754221"/>
                  <a:pt x="1060653" y="760990"/>
                  <a:pt x="1052302" y="760990"/>
                </a:cubicBezTo>
                <a:lnTo>
                  <a:pt x="908359" y="760990"/>
                </a:lnTo>
                <a:cubicBezTo>
                  <a:pt x="900008" y="760990"/>
                  <a:pt x="893239" y="754221"/>
                  <a:pt x="893239" y="745870"/>
                </a:cubicBezTo>
                <a:lnTo>
                  <a:pt x="893239" y="602078"/>
                </a:lnTo>
                <a:cubicBezTo>
                  <a:pt x="893239" y="593727"/>
                  <a:pt x="900008" y="586958"/>
                  <a:pt x="908359" y="586958"/>
                </a:cubicBezTo>
                <a:lnTo>
                  <a:pt x="1052352" y="586958"/>
                </a:lnTo>
                <a:cubicBezTo>
                  <a:pt x="1060703" y="586958"/>
                  <a:pt x="1067472" y="593727"/>
                  <a:pt x="1067472" y="602078"/>
                </a:cubicBezTo>
                <a:close/>
                <a:moveTo>
                  <a:pt x="1037182" y="616997"/>
                </a:moveTo>
                <a:lnTo>
                  <a:pt x="923479" y="616997"/>
                </a:lnTo>
                <a:lnTo>
                  <a:pt x="923479" y="730750"/>
                </a:lnTo>
                <a:lnTo>
                  <a:pt x="1037232" y="730750"/>
                </a:lnTo>
                <a:close/>
                <a:moveTo>
                  <a:pt x="253966" y="745870"/>
                </a:moveTo>
                <a:cubicBezTo>
                  <a:pt x="253966" y="754221"/>
                  <a:pt x="247197" y="760990"/>
                  <a:pt x="238846" y="760990"/>
                </a:cubicBezTo>
                <a:lnTo>
                  <a:pt x="94954" y="760990"/>
                </a:lnTo>
                <a:cubicBezTo>
                  <a:pt x="86602" y="760990"/>
                  <a:pt x="79834" y="754221"/>
                  <a:pt x="79834" y="745870"/>
                </a:cubicBezTo>
                <a:lnTo>
                  <a:pt x="79834" y="602078"/>
                </a:lnTo>
                <a:cubicBezTo>
                  <a:pt x="79834" y="593727"/>
                  <a:pt x="86602" y="586958"/>
                  <a:pt x="94954" y="586958"/>
                </a:cubicBezTo>
                <a:lnTo>
                  <a:pt x="238896" y="586958"/>
                </a:lnTo>
                <a:cubicBezTo>
                  <a:pt x="247247" y="586958"/>
                  <a:pt x="254016" y="593727"/>
                  <a:pt x="254016" y="602078"/>
                </a:cubicBezTo>
                <a:close/>
                <a:moveTo>
                  <a:pt x="223726" y="616997"/>
                </a:moveTo>
                <a:lnTo>
                  <a:pt x="110074" y="616997"/>
                </a:lnTo>
                <a:lnTo>
                  <a:pt x="110074" y="730750"/>
                </a:lnTo>
                <a:lnTo>
                  <a:pt x="223776" y="730750"/>
                </a:lnTo>
                <a:close/>
                <a:moveTo>
                  <a:pt x="454457" y="745870"/>
                </a:moveTo>
                <a:cubicBezTo>
                  <a:pt x="454457" y="754221"/>
                  <a:pt x="447688" y="760990"/>
                  <a:pt x="439337" y="760990"/>
                </a:cubicBezTo>
                <a:lnTo>
                  <a:pt x="295394" y="760990"/>
                </a:lnTo>
                <a:cubicBezTo>
                  <a:pt x="287043" y="760990"/>
                  <a:pt x="280274" y="754221"/>
                  <a:pt x="280274" y="745870"/>
                </a:cubicBezTo>
                <a:lnTo>
                  <a:pt x="280274" y="602078"/>
                </a:lnTo>
                <a:cubicBezTo>
                  <a:pt x="280274" y="593727"/>
                  <a:pt x="287043" y="586958"/>
                  <a:pt x="295394" y="586958"/>
                </a:cubicBezTo>
                <a:lnTo>
                  <a:pt x="439337" y="586958"/>
                </a:lnTo>
                <a:cubicBezTo>
                  <a:pt x="447688" y="586958"/>
                  <a:pt x="454457" y="593727"/>
                  <a:pt x="454457" y="602078"/>
                </a:cubicBezTo>
                <a:close/>
                <a:moveTo>
                  <a:pt x="424217" y="617198"/>
                </a:moveTo>
                <a:lnTo>
                  <a:pt x="310514" y="617198"/>
                </a:lnTo>
                <a:lnTo>
                  <a:pt x="310514" y="730951"/>
                </a:lnTo>
                <a:lnTo>
                  <a:pt x="424217" y="730951"/>
                </a:lnTo>
                <a:close/>
                <a:moveTo>
                  <a:pt x="1097410" y="825804"/>
                </a:moveTo>
                <a:cubicBezTo>
                  <a:pt x="1097410" y="817453"/>
                  <a:pt x="1104178" y="810684"/>
                  <a:pt x="1112530" y="810684"/>
                </a:cubicBezTo>
                <a:lnTo>
                  <a:pt x="1456963" y="810684"/>
                </a:lnTo>
                <a:cubicBezTo>
                  <a:pt x="1465314" y="810684"/>
                  <a:pt x="1472083" y="817453"/>
                  <a:pt x="1472083" y="825804"/>
                </a:cubicBezTo>
                <a:lnTo>
                  <a:pt x="1472083" y="969797"/>
                </a:lnTo>
                <a:cubicBezTo>
                  <a:pt x="1472083" y="978148"/>
                  <a:pt x="1465314" y="984917"/>
                  <a:pt x="1456963" y="984917"/>
                </a:cubicBezTo>
                <a:lnTo>
                  <a:pt x="1112580" y="984917"/>
                </a:lnTo>
                <a:cubicBezTo>
                  <a:pt x="1104229" y="984917"/>
                  <a:pt x="1097460" y="978148"/>
                  <a:pt x="1097460" y="969797"/>
                </a:cubicBezTo>
                <a:close/>
                <a:moveTo>
                  <a:pt x="1127650" y="954677"/>
                </a:moveTo>
                <a:lnTo>
                  <a:pt x="1441843" y="954677"/>
                </a:lnTo>
                <a:lnTo>
                  <a:pt x="1441843" y="840722"/>
                </a:lnTo>
                <a:lnTo>
                  <a:pt x="1127700" y="840722"/>
                </a:lnTo>
                <a:close/>
                <a:moveTo>
                  <a:pt x="451080" y="1049378"/>
                </a:moveTo>
                <a:lnTo>
                  <a:pt x="451080" y="1193321"/>
                </a:lnTo>
                <a:cubicBezTo>
                  <a:pt x="451080" y="1201672"/>
                  <a:pt x="444311" y="1208441"/>
                  <a:pt x="435960" y="1208441"/>
                </a:cubicBezTo>
                <a:lnTo>
                  <a:pt x="292018" y="1208441"/>
                </a:lnTo>
                <a:cubicBezTo>
                  <a:pt x="283666" y="1208441"/>
                  <a:pt x="276898" y="1201672"/>
                  <a:pt x="276898" y="1193321"/>
                </a:cubicBezTo>
                <a:lnTo>
                  <a:pt x="276898" y="1049378"/>
                </a:lnTo>
                <a:cubicBezTo>
                  <a:pt x="276898" y="1041027"/>
                  <a:pt x="283666" y="1034258"/>
                  <a:pt x="292018" y="1034258"/>
                </a:cubicBezTo>
                <a:lnTo>
                  <a:pt x="435960" y="1034258"/>
                </a:lnTo>
                <a:cubicBezTo>
                  <a:pt x="444311" y="1034258"/>
                  <a:pt x="451080" y="1041027"/>
                  <a:pt x="451080" y="1049378"/>
                </a:cubicBezTo>
                <a:close/>
                <a:moveTo>
                  <a:pt x="420840" y="1064498"/>
                </a:moveTo>
                <a:lnTo>
                  <a:pt x="307138" y="1064498"/>
                </a:lnTo>
                <a:lnTo>
                  <a:pt x="307138" y="1178201"/>
                </a:lnTo>
                <a:lnTo>
                  <a:pt x="420840" y="1178201"/>
                </a:lnTo>
                <a:close/>
                <a:moveTo>
                  <a:pt x="250639" y="1049378"/>
                </a:moveTo>
                <a:lnTo>
                  <a:pt x="250639" y="1193321"/>
                </a:lnTo>
                <a:cubicBezTo>
                  <a:pt x="250639" y="1201672"/>
                  <a:pt x="243870" y="1208441"/>
                  <a:pt x="235519" y="1208441"/>
                </a:cubicBezTo>
                <a:lnTo>
                  <a:pt x="91577" y="1208441"/>
                </a:lnTo>
                <a:cubicBezTo>
                  <a:pt x="83226" y="1208441"/>
                  <a:pt x="76457" y="1201672"/>
                  <a:pt x="76457" y="1193321"/>
                </a:cubicBezTo>
                <a:lnTo>
                  <a:pt x="76457" y="1049378"/>
                </a:lnTo>
                <a:cubicBezTo>
                  <a:pt x="76457" y="1041027"/>
                  <a:pt x="83226" y="1034258"/>
                  <a:pt x="91577" y="1034258"/>
                </a:cubicBezTo>
                <a:lnTo>
                  <a:pt x="235570" y="1034258"/>
                </a:lnTo>
                <a:cubicBezTo>
                  <a:pt x="243901" y="1034289"/>
                  <a:pt x="250639" y="1041047"/>
                  <a:pt x="250639" y="1049378"/>
                </a:cubicBezTo>
                <a:close/>
                <a:moveTo>
                  <a:pt x="220399" y="1064498"/>
                </a:moveTo>
                <a:lnTo>
                  <a:pt x="106697" y="1064498"/>
                </a:lnTo>
                <a:lnTo>
                  <a:pt x="106697" y="1178201"/>
                </a:lnTo>
                <a:lnTo>
                  <a:pt x="220450" y="1178201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47" name="Graphic 1">
            <a:extLst>
              <a:ext uri="{FF2B5EF4-FFF2-40B4-BE49-F238E27FC236}">
                <a16:creationId xmlns:a16="http://schemas.microsoft.com/office/drawing/2014/main" id="{FD7D2F89-A22B-4005-BE95-A15C52E15E4F}"/>
              </a:ext>
            </a:extLst>
          </p:cNvPr>
          <p:cNvSpPr>
            <a:spLocks noChangeAspect="1"/>
          </p:cNvSpPr>
          <p:nvPr/>
        </p:nvSpPr>
        <p:spPr>
          <a:xfrm>
            <a:off x="7554832" y="1927278"/>
            <a:ext cx="823770" cy="648000"/>
          </a:xfrm>
          <a:custGeom>
            <a:avLst/>
            <a:gdLst>
              <a:gd name="connsiteX0" fmla="*/ 1554034 w 1554033"/>
              <a:gd name="connsiteY0" fmla="*/ 577130 h 1289836"/>
              <a:gd name="connsiteX1" fmla="*/ 1554034 w 1554033"/>
              <a:gd name="connsiteY1" fmla="*/ 1218067 h 1289836"/>
              <a:gd name="connsiteX2" fmla="*/ 1482314 w 1554033"/>
              <a:gd name="connsiteY2" fmla="*/ 1289837 h 1289836"/>
              <a:gd name="connsiteX3" fmla="*/ 1313021 w 1554033"/>
              <a:gd name="connsiteY3" fmla="*/ 1289837 h 1289836"/>
              <a:gd name="connsiteX4" fmla="*/ 1313021 w 1554033"/>
              <a:gd name="connsiteY4" fmla="*/ 1259597 h 1289836"/>
              <a:gd name="connsiteX5" fmla="*/ 1482314 w 1554033"/>
              <a:gd name="connsiteY5" fmla="*/ 1259597 h 1289836"/>
              <a:gd name="connsiteX6" fmla="*/ 1523794 w 1554033"/>
              <a:gd name="connsiteY6" fmla="*/ 1218067 h 1289836"/>
              <a:gd name="connsiteX7" fmla="*/ 1523794 w 1554033"/>
              <a:gd name="connsiteY7" fmla="*/ 577130 h 1289836"/>
              <a:gd name="connsiteX8" fmla="*/ 1482314 w 1554033"/>
              <a:gd name="connsiteY8" fmla="*/ 535651 h 1289836"/>
              <a:gd name="connsiteX9" fmla="*/ 71719 w 1554033"/>
              <a:gd name="connsiteY9" fmla="*/ 535651 h 1289836"/>
              <a:gd name="connsiteX10" fmla="*/ 30240 w 1554033"/>
              <a:gd name="connsiteY10" fmla="*/ 577130 h 1289836"/>
              <a:gd name="connsiteX11" fmla="*/ 30240 w 1554033"/>
              <a:gd name="connsiteY11" fmla="*/ 1218067 h 1289836"/>
              <a:gd name="connsiteX12" fmla="*/ 71719 w 1554033"/>
              <a:gd name="connsiteY12" fmla="*/ 1259597 h 1289836"/>
              <a:gd name="connsiteX13" fmla="*/ 1112580 w 1554033"/>
              <a:gd name="connsiteY13" fmla="*/ 1259597 h 1289836"/>
              <a:gd name="connsiteX14" fmla="*/ 1112580 w 1554033"/>
              <a:gd name="connsiteY14" fmla="*/ 1289837 h 1289836"/>
              <a:gd name="connsiteX15" fmla="*/ 71719 w 1554033"/>
              <a:gd name="connsiteY15" fmla="*/ 1289837 h 1289836"/>
              <a:gd name="connsiteX16" fmla="*/ 0 w 1554033"/>
              <a:gd name="connsiteY16" fmla="*/ 1218067 h 1289836"/>
              <a:gd name="connsiteX17" fmla="*/ 0 w 1554033"/>
              <a:gd name="connsiteY17" fmla="*/ 577130 h 1289836"/>
              <a:gd name="connsiteX18" fmla="*/ 71719 w 1554033"/>
              <a:gd name="connsiteY18" fmla="*/ 505411 h 1289836"/>
              <a:gd name="connsiteX19" fmla="*/ 740023 w 1554033"/>
              <a:gd name="connsiteY19" fmla="*/ 505411 h 1289836"/>
              <a:gd name="connsiteX20" fmla="*/ 740023 w 1554033"/>
              <a:gd name="connsiteY20" fmla="*/ 474566 h 1289836"/>
              <a:gd name="connsiteX21" fmla="*/ 929678 w 1554033"/>
              <a:gd name="connsiteY21" fmla="*/ 284962 h 1289836"/>
              <a:gd name="connsiteX22" fmla="*/ 1070798 w 1554033"/>
              <a:gd name="connsiteY22" fmla="*/ 143842 h 1289836"/>
              <a:gd name="connsiteX23" fmla="*/ 1070798 w 1554033"/>
              <a:gd name="connsiteY23" fmla="*/ 0 h 1289836"/>
              <a:gd name="connsiteX24" fmla="*/ 1101038 w 1554033"/>
              <a:gd name="connsiteY24" fmla="*/ 0 h 1289836"/>
              <a:gd name="connsiteX25" fmla="*/ 1101038 w 1554033"/>
              <a:gd name="connsiteY25" fmla="*/ 143942 h 1289836"/>
              <a:gd name="connsiteX26" fmla="*/ 929678 w 1554033"/>
              <a:gd name="connsiteY26" fmla="*/ 315302 h 1289836"/>
              <a:gd name="connsiteX27" fmla="*/ 770263 w 1554033"/>
              <a:gd name="connsiteY27" fmla="*/ 474667 h 1289836"/>
              <a:gd name="connsiteX28" fmla="*/ 770263 w 1554033"/>
              <a:gd name="connsiteY28" fmla="*/ 505512 h 1289836"/>
              <a:gd name="connsiteX29" fmla="*/ 1482314 w 1554033"/>
              <a:gd name="connsiteY29" fmla="*/ 505512 h 1289836"/>
              <a:gd name="connsiteX30" fmla="*/ 1554034 w 1554033"/>
              <a:gd name="connsiteY30" fmla="*/ 577130 h 1289836"/>
              <a:gd name="connsiteX31" fmla="*/ 486310 w 1554033"/>
              <a:gd name="connsiteY31" fmla="*/ 1049378 h 1289836"/>
              <a:gd name="connsiteX32" fmla="*/ 501430 w 1554033"/>
              <a:gd name="connsiteY32" fmla="*/ 1034258 h 1289836"/>
              <a:gd name="connsiteX33" fmla="*/ 1052352 w 1554033"/>
              <a:gd name="connsiteY33" fmla="*/ 1034258 h 1289836"/>
              <a:gd name="connsiteX34" fmla="*/ 1067472 w 1554033"/>
              <a:gd name="connsiteY34" fmla="*/ 1049378 h 1289836"/>
              <a:gd name="connsiteX35" fmla="*/ 1067472 w 1554033"/>
              <a:gd name="connsiteY35" fmla="*/ 1193321 h 1289836"/>
              <a:gd name="connsiteX36" fmla="*/ 1052352 w 1554033"/>
              <a:gd name="connsiteY36" fmla="*/ 1208441 h 1289836"/>
              <a:gd name="connsiteX37" fmla="*/ 501430 w 1554033"/>
              <a:gd name="connsiteY37" fmla="*/ 1208441 h 1289836"/>
              <a:gd name="connsiteX38" fmla="*/ 486310 w 1554033"/>
              <a:gd name="connsiteY38" fmla="*/ 1193321 h 1289836"/>
              <a:gd name="connsiteX39" fmla="*/ 516550 w 1554033"/>
              <a:gd name="connsiteY39" fmla="*/ 1178201 h 1289836"/>
              <a:gd name="connsiteX40" fmla="*/ 1037232 w 1554033"/>
              <a:gd name="connsiteY40" fmla="*/ 1178201 h 1289836"/>
              <a:gd name="connsiteX41" fmla="*/ 1037232 w 1554033"/>
              <a:gd name="connsiteY41" fmla="*/ 1064498 h 1289836"/>
              <a:gd name="connsiteX42" fmla="*/ 516550 w 1554033"/>
              <a:gd name="connsiteY42" fmla="*/ 1064498 h 1289836"/>
              <a:gd name="connsiteX43" fmla="*/ 1271643 w 1554033"/>
              <a:gd name="connsiteY43" fmla="*/ 1049378 h 1289836"/>
              <a:gd name="connsiteX44" fmla="*/ 1271643 w 1554033"/>
              <a:gd name="connsiteY44" fmla="*/ 1193321 h 1289836"/>
              <a:gd name="connsiteX45" fmla="*/ 1256523 w 1554033"/>
              <a:gd name="connsiteY45" fmla="*/ 1208441 h 1289836"/>
              <a:gd name="connsiteX46" fmla="*/ 1112580 w 1554033"/>
              <a:gd name="connsiteY46" fmla="*/ 1208441 h 1289836"/>
              <a:gd name="connsiteX47" fmla="*/ 1097460 w 1554033"/>
              <a:gd name="connsiteY47" fmla="*/ 1193321 h 1289836"/>
              <a:gd name="connsiteX48" fmla="*/ 1097460 w 1554033"/>
              <a:gd name="connsiteY48" fmla="*/ 1049378 h 1289836"/>
              <a:gd name="connsiteX49" fmla="*/ 1112580 w 1554033"/>
              <a:gd name="connsiteY49" fmla="*/ 1034258 h 1289836"/>
              <a:gd name="connsiteX50" fmla="*/ 1256523 w 1554033"/>
              <a:gd name="connsiteY50" fmla="*/ 1034258 h 1289836"/>
              <a:gd name="connsiteX51" fmla="*/ 1271643 w 1554033"/>
              <a:gd name="connsiteY51" fmla="*/ 1049378 h 1289836"/>
              <a:gd name="connsiteX52" fmla="*/ 1241403 w 1554033"/>
              <a:gd name="connsiteY52" fmla="*/ 1064498 h 1289836"/>
              <a:gd name="connsiteX53" fmla="*/ 1127700 w 1554033"/>
              <a:gd name="connsiteY53" fmla="*/ 1064498 h 1289836"/>
              <a:gd name="connsiteX54" fmla="*/ 1127700 w 1554033"/>
              <a:gd name="connsiteY54" fmla="*/ 1178201 h 1289836"/>
              <a:gd name="connsiteX55" fmla="*/ 1241403 w 1554033"/>
              <a:gd name="connsiteY55" fmla="*/ 1178201 h 1289836"/>
              <a:gd name="connsiteX56" fmla="*/ 1313021 w 1554033"/>
              <a:gd name="connsiteY56" fmla="*/ 1208441 h 1289836"/>
              <a:gd name="connsiteX57" fmla="*/ 1297901 w 1554033"/>
              <a:gd name="connsiteY57" fmla="*/ 1193321 h 1289836"/>
              <a:gd name="connsiteX58" fmla="*/ 1297901 w 1554033"/>
              <a:gd name="connsiteY58" fmla="*/ 1049378 h 1289836"/>
              <a:gd name="connsiteX59" fmla="*/ 1313021 w 1554033"/>
              <a:gd name="connsiteY59" fmla="*/ 1034258 h 1289836"/>
              <a:gd name="connsiteX60" fmla="*/ 1457014 w 1554033"/>
              <a:gd name="connsiteY60" fmla="*/ 1034258 h 1289836"/>
              <a:gd name="connsiteX61" fmla="*/ 1472134 w 1554033"/>
              <a:gd name="connsiteY61" fmla="*/ 1049378 h 1289836"/>
              <a:gd name="connsiteX62" fmla="*/ 1472134 w 1554033"/>
              <a:gd name="connsiteY62" fmla="*/ 1193321 h 1289836"/>
              <a:gd name="connsiteX63" fmla="*/ 1457014 w 1554033"/>
              <a:gd name="connsiteY63" fmla="*/ 1208441 h 1289836"/>
              <a:gd name="connsiteX64" fmla="*/ 1328141 w 1554033"/>
              <a:gd name="connsiteY64" fmla="*/ 1178201 h 1289836"/>
              <a:gd name="connsiteX65" fmla="*/ 1441894 w 1554033"/>
              <a:gd name="connsiteY65" fmla="*/ 1178201 h 1289836"/>
              <a:gd name="connsiteX66" fmla="*/ 1441894 w 1554033"/>
              <a:gd name="connsiteY66" fmla="*/ 1064498 h 1289836"/>
              <a:gd name="connsiteX67" fmla="*/ 1328141 w 1554033"/>
              <a:gd name="connsiteY67" fmla="*/ 1064498 h 1289836"/>
              <a:gd name="connsiteX68" fmla="*/ 1097460 w 1554033"/>
              <a:gd name="connsiteY68" fmla="*/ 745870 h 1289836"/>
              <a:gd name="connsiteX69" fmla="*/ 1097460 w 1554033"/>
              <a:gd name="connsiteY69" fmla="*/ 602078 h 1289836"/>
              <a:gd name="connsiteX70" fmla="*/ 1112580 w 1554033"/>
              <a:gd name="connsiteY70" fmla="*/ 586958 h 1289836"/>
              <a:gd name="connsiteX71" fmla="*/ 1256523 w 1554033"/>
              <a:gd name="connsiteY71" fmla="*/ 586958 h 1289836"/>
              <a:gd name="connsiteX72" fmla="*/ 1271643 w 1554033"/>
              <a:gd name="connsiteY72" fmla="*/ 602078 h 1289836"/>
              <a:gd name="connsiteX73" fmla="*/ 1271643 w 1554033"/>
              <a:gd name="connsiteY73" fmla="*/ 746071 h 1289836"/>
              <a:gd name="connsiteX74" fmla="*/ 1256523 w 1554033"/>
              <a:gd name="connsiteY74" fmla="*/ 761191 h 1289836"/>
              <a:gd name="connsiteX75" fmla="*/ 1112580 w 1554033"/>
              <a:gd name="connsiteY75" fmla="*/ 761191 h 1289836"/>
              <a:gd name="connsiteX76" fmla="*/ 1097460 w 1554033"/>
              <a:gd name="connsiteY76" fmla="*/ 746071 h 1289836"/>
              <a:gd name="connsiteX77" fmla="*/ 1097460 w 1554033"/>
              <a:gd name="connsiteY77" fmla="*/ 745870 h 1289836"/>
              <a:gd name="connsiteX78" fmla="*/ 1127700 w 1554033"/>
              <a:gd name="connsiteY78" fmla="*/ 730750 h 1289836"/>
              <a:gd name="connsiteX79" fmla="*/ 1241403 w 1554033"/>
              <a:gd name="connsiteY79" fmla="*/ 730750 h 1289836"/>
              <a:gd name="connsiteX80" fmla="*/ 1241403 w 1554033"/>
              <a:gd name="connsiteY80" fmla="*/ 617198 h 1289836"/>
              <a:gd name="connsiteX81" fmla="*/ 1127700 w 1554033"/>
              <a:gd name="connsiteY81" fmla="*/ 617198 h 1289836"/>
              <a:gd name="connsiteX82" fmla="*/ 1313021 w 1554033"/>
              <a:gd name="connsiteY82" fmla="*/ 760990 h 1289836"/>
              <a:gd name="connsiteX83" fmla="*/ 1297901 w 1554033"/>
              <a:gd name="connsiteY83" fmla="*/ 745870 h 1289836"/>
              <a:gd name="connsiteX84" fmla="*/ 1297901 w 1554033"/>
              <a:gd name="connsiteY84" fmla="*/ 602078 h 1289836"/>
              <a:gd name="connsiteX85" fmla="*/ 1313021 w 1554033"/>
              <a:gd name="connsiteY85" fmla="*/ 586958 h 1289836"/>
              <a:gd name="connsiteX86" fmla="*/ 1457014 w 1554033"/>
              <a:gd name="connsiteY86" fmla="*/ 586958 h 1289836"/>
              <a:gd name="connsiteX87" fmla="*/ 1472134 w 1554033"/>
              <a:gd name="connsiteY87" fmla="*/ 602078 h 1289836"/>
              <a:gd name="connsiteX88" fmla="*/ 1472134 w 1554033"/>
              <a:gd name="connsiteY88" fmla="*/ 746071 h 1289836"/>
              <a:gd name="connsiteX89" fmla="*/ 1457014 w 1554033"/>
              <a:gd name="connsiteY89" fmla="*/ 761191 h 1289836"/>
              <a:gd name="connsiteX90" fmla="*/ 1328141 w 1554033"/>
              <a:gd name="connsiteY90" fmla="*/ 730750 h 1289836"/>
              <a:gd name="connsiteX91" fmla="*/ 1441894 w 1554033"/>
              <a:gd name="connsiteY91" fmla="*/ 730750 h 1289836"/>
              <a:gd name="connsiteX92" fmla="*/ 1441894 w 1554033"/>
              <a:gd name="connsiteY92" fmla="*/ 617198 h 1289836"/>
              <a:gd name="connsiteX93" fmla="*/ 1328141 w 1554033"/>
              <a:gd name="connsiteY93" fmla="*/ 617198 h 1289836"/>
              <a:gd name="connsiteX94" fmla="*/ 689069 w 1554033"/>
              <a:gd name="connsiteY94" fmla="*/ 825602 h 1289836"/>
              <a:gd name="connsiteX95" fmla="*/ 704189 w 1554033"/>
              <a:gd name="connsiteY95" fmla="*/ 810482 h 1289836"/>
              <a:gd name="connsiteX96" fmla="*/ 848182 w 1554033"/>
              <a:gd name="connsiteY96" fmla="*/ 810482 h 1289836"/>
              <a:gd name="connsiteX97" fmla="*/ 863302 w 1554033"/>
              <a:gd name="connsiteY97" fmla="*/ 825602 h 1289836"/>
              <a:gd name="connsiteX98" fmla="*/ 863302 w 1554033"/>
              <a:gd name="connsiteY98" fmla="*/ 969595 h 1289836"/>
              <a:gd name="connsiteX99" fmla="*/ 848182 w 1554033"/>
              <a:gd name="connsiteY99" fmla="*/ 984715 h 1289836"/>
              <a:gd name="connsiteX100" fmla="*/ 704189 w 1554033"/>
              <a:gd name="connsiteY100" fmla="*/ 984715 h 1289836"/>
              <a:gd name="connsiteX101" fmla="*/ 689069 w 1554033"/>
              <a:gd name="connsiteY101" fmla="*/ 969595 h 1289836"/>
              <a:gd name="connsiteX102" fmla="*/ 719309 w 1554033"/>
              <a:gd name="connsiteY102" fmla="*/ 954475 h 1289836"/>
              <a:gd name="connsiteX103" fmla="*/ 833062 w 1554033"/>
              <a:gd name="connsiteY103" fmla="*/ 954475 h 1289836"/>
              <a:gd name="connsiteX104" fmla="*/ 833062 w 1554033"/>
              <a:gd name="connsiteY104" fmla="*/ 840722 h 1289836"/>
              <a:gd name="connsiteX105" fmla="*/ 719309 w 1554033"/>
              <a:gd name="connsiteY105" fmla="*/ 840722 h 1289836"/>
              <a:gd name="connsiteX106" fmla="*/ 486310 w 1554033"/>
              <a:gd name="connsiteY106" fmla="*/ 825602 h 1289836"/>
              <a:gd name="connsiteX107" fmla="*/ 501430 w 1554033"/>
              <a:gd name="connsiteY107" fmla="*/ 810482 h 1289836"/>
              <a:gd name="connsiteX108" fmla="*/ 645372 w 1554033"/>
              <a:gd name="connsiteY108" fmla="*/ 810482 h 1289836"/>
              <a:gd name="connsiteX109" fmla="*/ 660492 w 1554033"/>
              <a:gd name="connsiteY109" fmla="*/ 825602 h 1289836"/>
              <a:gd name="connsiteX110" fmla="*/ 660492 w 1554033"/>
              <a:gd name="connsiteY110" fmla="*/ 969595 h 1289836"/>
              <a:gd name="connsiteX111" fmla="*/ 645372 w 1554033"/>
              <a:gd name="connsiteY111" fmla="*/ 984715 h 1289836"/>
              <a:gd name="connsiteX112" fmla="*/ 501430 w 1554033"/>
              <a:gd name="connsiteY112" fmla="*/ 984715 h 1289836"/>
              <a:gd name="connsiteX113" fmla="*/ 486310 w 1554033"/>
              <a:gd name="connsiteY113" fmla="*/ 969595 h 1289836"/>
              <a:gd name="connsiteX114" fmla="*/ 516550 w 1554033"/>
              <a:gd name="connsiteY114" fmla="*/ 954475 h 1289836"/>
              <a:gd name="connsiteX115" fmla="*/ 630252 w 1554033"/>
              <a:gd name="connsiteY115" fmla="*/ 954475 h 1289836"/>
              <a:gd name="connsiteX116" fmla="*/ 630252 w 1554033"/>
              <a:gd name="connsiteY116" fmla="*/ 840722 h 1289836"/>
              <a:gd name="connsiteX117" fmla="*/ 516550 w 1554033"/>
              <a:gd name="connsiteY117" fmla="*/ 840722 h 1289836"/>
              <a:gd name="connsiteX118" fmla="*/ 1067472 w 1554033"/>
              <a:gd name="connsiteY118" fmla="*/ 969595 h 1289836"/>
              <a:gd name="connsiteX119" fmla="*/ 1052352 w 1554033"/>
              <a:gd name="connsiteY119" fmla="*/ 984715 h 1289836"/>
              <a:gd name="connsiteX120" fmla="*/ 908359 w 1554033"/>
              <a:gd name="connsiteY120" fmla="*/ 984715 h 1289836"/>
              <a:gd name="connsiteX121" fmla="*/ 893239 w 1554033"/>
              <a:gd name="connsiteY121" fmla="*/ 969595 h 1289836"/>
              <a:gd name="connsiteX122" fmla="*/ 893239 w 1554033"/>
              <a:gd name="connsiteY122" fmla="*/ 825602 h 1289836"/>
              <a:gd name="connsiteX123" fmla="*/ 908359 w 1554033"/>
              <a:gd name="connsiteY123" fmla="*/ 810482 h 1289836"/>
              <a:gd name="connsiteX124" fmla="*/ 1052352 w 1554033"/>
              <a:gd name="connsiteY124" fmla="*/ 810482 h 1289836"/>
              <a:gd name="connsiteX125" fmla="*/ 1067472 w 1554033"/>
              <a:gd name="connsiteY125" fmla="*/ 825602 h 1289836"/>
              <a:gd name="connsiteX126" fmla="*/ 1037232 w 1554033"/>
              <a:gd name="connsiteY126" fmla="*/ 840722 h 1289836"/>
              <a:gd name="connsiteX127" fmla="*/ 923479 w 1554033"/>
              <a:gd name="connsiteY127" fmla="*/ 840722 h 1289836"/>
              <a:gd name="connsiteX128" fmla="*/ 923479 w 1554033"/>
              <a:gd name="connsiteY128" fmla="*/ 954475 h 1289836"/>
              <a:gd name="connsiteX129" fmla="*/ 1037232 w 1554033"/>
              <a:gd name="connsiteY129" fmla="*/ 954475 h 1289836"/>
              <a:gd name="connsiteX130" fmla="*/ 254016 w 1554033"/>
              <a:gd name="connsiteY130" fmla="*/ 969595 h 1289836"/>
              <a:gd name="connsiteX131" fmla="*/ 238896 w 1554033"/>
              <a:gd name="connsiteY131" fmla="*/ 984715 h 1289836"/>
              <a:gd name="connsiteX132" fmla="*/ 94954 w 1554033"/>
              <a:gd name="connsiteY132" fmla="*/ 984715 h 1289836"/>
              <a:gd name="connsiteX133" fmla="*/ 79834 w 1554033"/>
              <a:gd name="connsiteY133" fmla="*/ 969595 h 1289836"/>
              <a:gd name="connsiteX134" fmla="*/ 79834 w 1554033"/>
              <a:gd name="connsiteY134" fmla="*/ 825602 h 1289836"/>
              <a:gd name="connsiteX135" fmla="*/ 94954 w 1554033"/>
              <a:gd name="connsiteY135" fmla="*/ 810482 h 1289836"/>
              <a:gd name="connsiteX136" fmla="*/ 238896 w 1554033"/>
              <a:gd name="connsiteY136" fmla="*/ 810482 h 1289836"/>
              <a:gd name="connsiteX137" fmla="*/ 254016 w 1554033"/>
              <a:gd name="connsiteY137" fmla="*/ 825602 h 1289836"/>
              <a:gd name="connsiteX138" fmla="*/ 223776 w 1554033"/>
              <a:gd name="connsiteY138" fmla="*/ 840722 h 1289836"/>
              <a:gd name="connsiteX139" fmla="*/ 110074 w 1554033"/>
              <a:gd name="connsiteY139" fmla="*/ 840722 h 1289836"/>
              <a:gd name="connsiteX140" fmla="*/ 110074 w 1554033"/>
              <a:gd name="connsiteY140" fmla="*/ 954475 h 1289836"/>
              <a:gd name="connsiteX141" fmla="*/ 223776 w 1554033"/>
              <a:gd name="connsiteY141" fmla="*/ 954475 h 1289836"/>
              <a:gd name="connsiteX142" fmla="*/ 454457 w 1554033"/>
              <a:gd name="connsiteY142" fmla="*/ 969595 h 1289836"/>
              <a:gd name="connsiteX143" fmla="*/ 439337 w 1554033"/>
              <a:gd name="connsiteY143" fmla="*/ 984715 h 1289836"/>
              <a:gd name="connsiteX144" fmla="*/ 295394 w 1554033"/>
              <a:gd name="connsiteY144" fmla="*/ 984715 h 1289836"/>
              <a:gd name="connsiteX145" fmla="*/ 280274 w 1554033"/>
              <a:gd name="connsiteY145" fmla="*/ 969595 h 1289836"/>
              <a:gd name="connsiteX146" fmla="*/ 280274 w 1554033"/>
              <a:gd name="connsiteY146" fmla="*/ 825602 h 1289836"/>
              <a:gd name="connsiteX147" fmla="*/ 295394 w 1554033"/>
              <a:gd name="connsiteY147" fmla="*/ 810482 h 1289836"/>
              <a:gd name="connsiteX148" fmla="*/ 439337 w 1554033"/>
              <a:gd name="connsiteY148" fmla="*/ 810482 h 1289836"/>
              <a:gd name="connsiteX149" fmla="*/ 454457 w 1554033"/>
              <a:gd name="connsiteY149" fmla="*/ 825602 h 1289836"/>
              <a:gd name="connsiteX150" fmla="*/ 424217 w 1554033"/>
              <a:gd name="connsiteY150" fmla="*/ 840722 h 1289836"/>
              <a:gd name="connsiteX151" fmla="*/ 310514 w 1554033"/>
              <a:gd name="connsiteY151" fmla="*/ 840722 h 1289836"/>
              <a:gd name="connsiteX152" fmla="*/ 310514 w 1554033"/>
              <a:gd name="connsiteY152" fmla="*/ 954475 h 1289836"/>
              <a:gd name="connsiteX153" fmla="*/ 424217 w 1554033"/>
              <a:gd name="connsiteY153" fmla="*/ 954475 h 1289836"/>
              <a:gd name="connsiteX154" fmla="*/ 689018 w 1554033"/>
              <a:gd name="connsiteY154" fmla="*/ 745870 h 1289836"/>
              <a:gd name="connsiteX155" fmla="*/ 689018 w 1554033"/>
              <a:gd name="connsiteY155" fmla="*/ 602078 h 1289836"/>
              <a:gd name="connsiteX156" fmla="*/ 704138 w 1554033"/>
              <a:gd name="connsiteY156" fmla="*/ 586958 h 1289836"/>
              <a:gd name="connsiteX157" fmla="*/ 848131 w 1554033"/>
              <a:gd name="connsiteY157" fmla="*/ 586958 h 1289836"/>
              <a:gd name="connsiteX158" fmla="*/ 863251 w 1554033"/>
              <a:gd name="connsiteY158" fmla="*/ 602078 h 1289836"/>
              <a:gd name="connsiteX159" fmla="*/ 863251 w 1554033"/>
              <a:gd name="connsiteY159" fmla="*/ 746071 h 1289836"/>
              <a:gd name="connsiteX160" fmla="*/ 848131 w 1554033"/>
              <a:gd name="connsiteY160" fmla="*/ 761191 h 1289836"/>
              <a:gd name="connsiteX161" fmla="*/ 704189 w 1554033"/>
              <a:gd name="connsiteY161" fmla="*/ 761191 h 1289836"/>
              <a:gd name="connsiteX162" fmla="*/ 689069 w 1554033"/>
              <a:gd name="connsiteY162" fmla="*/ 746071 h 1289836"/>
              <a:gd name="connsiteX163" fmla="*/ 689069 w 1554033"/>
              <a:gd name="connsiteY163" fmla="*/ 745870 h 1289836"/>
              <a:gd name="connsiteX164" fmla="*/ 719258 w 1554033"/>
              <a:gd name="connsiteY164" fmla="*/ 730750 h 1289836"/>
              <a:gd name="connsiteX165" fmla="*/ 833011 w 1554033"/>
              <a:gd name="connsiteY165" fmla="*/ 730750 h 1289836"/>
              <a:gd name="connsiteX166" fmla="*/ 833011 w 1554033"/>
              <a:gd name="connsiteY166" fmla="*/ 617198 h 1289836"/>
              <a:gd name="connsiteX167" fmla="*/ 719309 w 1554033"/>
              <a:gd name="connsiteY167" fmla="*/ 617198 h 1289836"/>
              <a:gd name="connsiteX168" fmla="*/ 486259 w 1554033"/>
              <a:gd name="connsiteY168" fmla="*/ 745870 h 1289836"/>
              <a:gd name="connsiteX169" fmla="*/ 486259 w 1554033"/>
              <a:gd name="connsiteY169" fmla="*/ 602078 h 1289836"/>
              <a:gd name="connsiteX170" fmla="*/ 501379 w 1554033"/>
              <a:gd name="connsiteY170" fmla="*/ 586958 h 1289836"/>
              <a:gd name="connsiteX171" fmla="*/ 645322 w 1554033"/>
              <a:gd name="connsiteY171" fmla="*/ 586958 h 1289836"/>
              <a:gd name="connsiteX172" fmla="*/ 660442 w 1554033"/>
              <a:gd name="connsiteY172" fmla="*/ 602078 h 1289836"/>
              <a:gd name="connsiteX173" fmla="*/ 660442 w 1554033"/>
              <a:gd name="connsiteY173" fmla="*/ 746071 h 1289836"/>
              <a:gd name="connsiteX174" fmla="*/ 645322 w 1554033"/>
              <a:gd name="connsiteY174" fmla="*/ 761191 h 1289836"/>
              <a:gd name="connsiteX175" fmla="*/ 501430 w 1554033"/>
              <a:gd name="connsiteY175" fmla="*/ 761191 h 1289836"/>
              <a:gd name="connsiteX176" fmla="*/ 486310 w 1554033"/>
              <a:gd name="connsiteY176" fmla="*/ 746071 h 1289836"/>
              <a:gd name="connsiteX177" fmla="*/ 486310 w 1554033"/>
              <a:gd name="connsiteY177" fmla="*/ 745870 h 1289836"/>
              <a:gd name="connsiteX178" fmla="*/ 516499 w 1554033"/>
              <a:gd name="connsiteY178" fmla="*/ 730750 h 1289836"/>
              <a:gd name="connsiteX179" fmla="*/ 630202 w 1554033"/>
              <a:gd name="connsiteY179" fmla="*/ 730750 h 1289836"/>
              <a:gd name="connsiteX180" fmla="*/ 630202 w 1554033"/>
              <a:gd name="connsiteY180" fmla="*/ 617198 h 1289836"/>
              <a:gd name="connsiteX181" fmla="*/ 516550 w 1554033"/>
              <a:gd name="connsiteY181" fmla="*/ 617198 h 1289836"/>
              <a:gd name="connsiteX182" fmla="*/ 1067422 w 1554033"/>
              <a:gd name="connsiteY182" fmla="*/ 745870 h 1289836"/>
              <a:gd name="connsiteX183" fmla="*/ 1052302 w 1554033"/>
              <a:gd name="connsiteY183" fmla="*/ 760990 h 1289836"/>
              <a:gd name="connsiteX184" fmla="*/ 908359 w 1554033"/>
              <a:gd name="connsiteY184" fmla="*/ 760990 h 1289836"/>
              <a:gd name="connsiteX185" fmla="*/ 893239 w 1554033"/>
              <a:gd name="connsiteY185" fmla="*/ 745870 h 1289836"/>
              <a:gd name="connsiteX186" fmla="*/ 893239 w 1554033"/>
              <a:gd name="connsiteY186" fmla="*/ 602078 h 1289836"/>
              <a:gd name="connsiteX187" fmla="*/ 908359 w 1554033"/>
              <a:gd name="connsiteY187" fmla="*/ 586958 h 1289836"/>
              <a:gd name="connsiteX188" fmla="*/ 1052352 w 1554033"/>
              <a:gd name="connsiteY188" fmla="*/ 586958 h 1289836"/>
              <a:gd name="connsiteX189" fmla="*/ 1067472 w 1554033"/>
              <a:gd name="connsiteY189" fmla="*/ 602078 h 1289836"/>
              <a:gd name="connsiteX190" fmla="*/ 1037182 w 1554033"/>
              <a:gd name="connsiteY190" fmla="*/ 616997 h 1289836"/>
              <a:gd name="connsiteX191" fmla="*/ 923479 w 1554033"/>
              <a:gd name="connsiteY191" fmla="*/ 616997 h 1289836"/>
              <a:gd name="connsiteX192" fmla="*/ 923479 w 1554033"/>
              <a:gd name="connsiteY192" fmla="*/ 730750 h 1289836"/>
              <a:gd name="connsiteX193" fmla="*/ 1037232 w 1554033"/>
              <a:gd name="connsiteY193" fmla="*/ 730750 h 1289836"/>
              <a:gd name="connsiteX194" fmla="*/ 253966 w 1554033"/>
              <a:gd name="connsiteY194" fmla="*/ 745870 h 1289836"/>
              <a:gd name="connsiteX195" fmla="*/ 238846 w 1554033"/>
              <a:gd name="connsiteY195" fmla="*/ 760990 h 1289836"/>
              <a:gd name="connsiteX196" fmla="*/ 94954 w 1554033"/>
              <a:gd name="connsiteY196" fmla="*/ 760990 h 1289836"/>
              <a:gd name="connsiteX197" fmla="*/ 79834 w 1554033"/>
              <a:gd name="connsiteY197" fmla="*/ 745870 h 1289836"/>
              <a:gd name="connsiteX198" fmla="*/ 79834 w 1554033"/>
              <a:gd name="connsiteY198" fmla="*/ 602078 h 1289836"/>
              <a:gd name="connsiteX199" fmla="*/ 94954 w 1554033"/>
              <a:gd name="connsiteY199" fmla="*/ 586958 h 1289836"/>
              <a:gd name="connsiteX200" fmla="*/ 238896 w 1554033"/>
              <a:gd name="connsiteY200" fmla="*/ 586958 h 1289836"/>
              <a:gd name="connsiteX201" fmla="*/ 254016 w 1554033"/>
              <a:gd name="connsiteY201" fmla="*/ 602078 h 1289836"/>
              <a:gd name="connsiteX202" fmla="*/ 223726 w 1554033"/>
              <a:gd name="connsiteY202" fmla="*/ 616997 h 1289836"/>
              <a:gd name="connsiteX203" fmla="*/ 110074 w 1554033"/>
              <a:gd name="connsiteY203" fmla="*/ 616997 h 1289836"/>
              <a:gd name="connsiteX204" fmla="*/ 110074 w 1554033"/>
              <a:gd name="connsiteY204" fmla="*/ 730750 h 1289836"/>
              <a:gd name="connsiteX205" fmla="*/ 223776 w 1554033"/>
              <a:gd name="connsiteY205" fmla="*/ 730750 h 1289836"/>
              <a:gd name="connsiteX206" fmla="*/ 454457 w 1554033"/>
              <a:gd name="connsiteY206" fmla="*/ 745870 h 1289836"/>
              <a:gd name="connsiteX207" fmla="*/ 439337 w 1554033"/>
              <a:gd name="connsiteY207" fmla="*/ 760990 h 1289836"/>
              <a:gd name="connsiteX208" fmla="*/ 295394 w 1554033"/>
              <a:gd name="connsiteY208" fmla="*/ 760990 h 1289836"/>
              <a:gd name="connsiteX209" fmla="*/ 280274 w 1554033"/>
              <a:gd name="connsiteY209" fmla="*/ 745870 h 1289836"/>
              <a:gd name="connsiteX210" fmla="*/ 280274 w 1554033"/>
              <a:gd name="connsiteY210" fmla="*/ 602078 h 1289836"/>
              <a:gd name="connsiteX211" fmla="*/ 295394 w 1554033"/>
              <a:gd name="connsiteY211" fmla="*/ 586958 h 1289836"/>
              <a:gd name="connsiteX212" fmla="*/ 439337 w 1554033"/>
              <a:gd name="connsiteY212" fmla="*/ 586958 h 1289836"/>
              <a:gd name="connsiteX213" fmla="*/ 454457 w 1554033"/>
              <a:gd name="connsiteY213" fmla="*/ 602078 h 1289836"/>
              <a:gd name="connsiteX214" fmla="*/ 424217 w 1554033"/>
              <a:gd name="connsiteY214" fmla="*/ 617198 h 1289836"/>
              <a:gd name="connsiteX215" fmla="*/ 310514 w 1554033"/>
              <a:gd name="connsiteY215" fmla="*/ 617198 h 1289836"/>
              <a:gd name="connsiteX216" fmla="*/ 310514 w 1554033"/>
              <a:gd name="connsiteY216" fmla="*/ 730951 h 1289836"/>
              <a:gd name="connsiteX217" fmla="*/ 424217 w 1554033"/>
              <a:gd name="connsiteY217" fmla="*/ 730951 h 1289836"/>
              <a:gd name="connsiteX218" fmla="*/ 1097410 w 1554033"/>
              <a:gd name="connsiteY218" fmla="*/ 825804 h 1289836"/>
              <a:gd name="connsiteX219" fmla="*/ 1112530 w 1554033"/>
              <a:gd name="connsiteY219" fmla="*/ 810684 h 1289836"/>
              <a:gd name="connsiteX220" fmla="*/ 1456963 w 1554033"/>
              <a:gd name="connsiteY220" fmla="*/ 810684 h 1289836"/>
              <a:gd name="connsiteX221" fmla="*/ 1472083 w 1554033"/>
              <a:gd name="connsiteY221" fmla="*/ 825804 h 1289836"/>
              <a:gd name="connsiteX222" fmla="*/ 1472083 w 1554033"/>
              <a:gd name="connsiteY222" fmla="*/ 969797 h 1289836"/>
              <a:gd name="connsiteX223" fmla="*/ 1456963 w 1554033"/>
              <a:gd name="connsiteY223" fmla="*/ 984917 h 1289836"/>
              <a:gd name="connsiteX224" fmla="*/ 1112580 w 1554033"/>
              <a:gd name="connsiteY224" fmla="*/ 984917 h 1289836"/>
              <a:gd name="connsiteX225" fmla="*/ 1097460 w 1554033"/>
              <a:gd name="connsiteY225" fmla="*/ 969797 h 1289836"/>
              <a:gd name="connsiteX226" fmla="*/ 1127650 w 1554033"/>
              <a:gd name="connsiteY226" fmla="*/ 954677 h 1289836"/>
              <a:gd name="connsiteX227" fmla="*/ 1441843 w 1554033"/>
              <a:gd name="connsiteY227" fmla="*/ 954677 h 1289836"/>
              <a:gd name="connsiteX228" fmla="*/ 1441843 w 1554033"/>
              <a:gd name="connsiteY228" fmla="*/ 840722 h 1289836"/>
              <a:gd name="connsiteX229" fmla="*/ 1127700 w 1554033"/>
              <a:gd name="connsiteY229" fmla="*/ 840722 h 1289836"/>
              <a:gd name="connsiteX230" fmla="*/ 451080 w 1554033"/>
              <a:gd name="connsiteY230" fmla="*/ 1049378 h 1289836"/>
              <a:gd name="connsiteX231" fmla="*/ 451080 w 1554033"/>
              <a:gd name="connsiteY231" fmla="*/ 1193321 h 1289836"/>
              <a:gd name="connsiteX232" fmla="*/ 435960 w 1554033"/>
              <a:gd name="connsiteY232" fmla="*/ 1208441 h 1289836"/>
              <a:gd name="connsiteX233" fmla="*/ 292018 w 1554033"/>
              <a:gd name="connsiteY233" fmla="*/ 1208441 h 1289836"/>
              <a:gd name="connsiteX234" fmla="*/ 276898 w 1554033"/>
              <a:gd name="connsiteY234" fmla="*/ 1193321 h 1289836"/>
              <a:gd name="connsiteX235" fmla="*/ 276898 w 1554033"/>
              <a:gd name="connsiteY235" fmla="*/ 1049378 h 1289836"/>
              <a:gd name="connsiteX236" fmla="*/ 292018 w 1554033"/>
              <a:gd name="connsiteY236" fmla="*/ 1034258 h 1289836"/>
              <a:gd name="connsiteX237" fmla="*/ 435960 w 1554033"/>
              <a:gd name="connsiteY237" fmla="*/ 1034258 h 1289836"/>
              <a:gd name="connsiteX238" fmla="*/ 451080 w 1554033"/>
              <a:gd name="connsiteY238" fmla="*/ 1049378 h 1289836"/>
              <a:gd name="connsiteX239" fmla="*/ 420840 w 1554033"/>
              <a:gd name="connsiteY239" fmla="*/ 1064498 h 1289836"/>
              <a:gd name="connsiteX240" fmla="*/ 307138 w 1554033"/>
              <a:gd name="connsiteY240" fmla="*/ 1064498 h 1289836"/>
              <a:gd name="connsiteX241" fmla="*/ 307138 w 1554033"/>
              <a:gd name="connsiteY241" fmla="*/ 1178201 h 1289836"/>
              <a:gd name="connsiteX242" fmla="*/ 420840 w 1554033"/>
              <a:gd name="connsiteY242" fmla="*/ 1178201 h 1289836"/>
              <a:gd name="connsiteX243" fmla="*/ 250639 w 1554033"/>
              <a:gd name="connsiteY243" fmla="*/ 1049378 h 1289836"/>
              <a:gd name="connsiteX244" fmla="*/ 250639 w 1554033"/>
              <a:gd name="connsiteY244" fmla="*/ 1193321 h 1289836"/>
              <a:gd name="connsiteX245" fmla="*/ 235519 w 1554033"/>
              <a:gd name="connsiteY245" fmla="*/ 1208441 h 1289836"/>
              <a:gd name="connsiteX246" fmla="*/ 91577 w 1554033"/>
              <a:gd name="connsiteY246" fmla="*/ 1208441 h 1289836"/>
              <a:gd name="connsiteX247" fmla="*/ 76457 w 1554033"/>
              <a:gd name="connsiteY247" fmla="*/ 1193321 h 1289836"/>
              <a:gd name="connsiteX248" fmla="*/ 76457 w 1554033"/>
              <a:gd name="connsiteY248" fmla="*/ 1049378 h 1289836"/>
              <a:gd name="connsiteX249" fmla="*/ 91577 w 1554033"/>
              <a:gd name="connsiteY249" fmla="*/ 1034258 h 1289836"/>
              <a:gd name="connsiteX250" fmla="*/ 235570 w 1554033"/>
              <a:gd name="connsiteY250" fmla="*/ 1034258 h 1289836"/>
              <a:gd name="connsiteX251" fmla="*/ 250639 w 1554033"/>
              <a:gd name="connsiteY251" fmla="*/ 1049378 h 1289836"/>
              <a:gd name="connsiteX252" fmla="*/ 220399 w 1554033"/>
              <a:gd name="connsiteY252" fmla="*/ 1064498 h 1289836"/>
              <a:gd name="connsiteX253" fmla="*/ 106697 w 1554033"/>
              <a:gd name="connsiteY253" fmla="*/ 1064498 h 1289836"/>
              <a:gd name="connsiteX254" fmla="*/ 106697 w 1554033"/>
              <a:gd name="connsiteY254" fmla="*/ 1178201 h 1289836"/>
              <a:gd name="connsiteX255" fmla="*/ 220450 w 1554033"/>
              <a:gd name="connsiteY255" fmla="*/ 1178201 h 1289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</a:cxnLst>
            <a:rect l="l" t="t" r="r" b="b"/>
            <a:pathLst>
              <a:path w="1554033" h="1289836">
                <a:moveTo>
                  <a:pt x="1554034" y="577130"/>
                </a:moveTo>
                <a:lnTo>
                  <a:pt x="1554034" y="1218067"/>
                </a:lnTo>
                <a:cubicBezTo>
                  <a:pt x="1554008" y="1257672"/>
                  <a:pt x="1521919" y="1289781"/>
                  <a:pt x="1482314" y="1289837"/>
                </a:cubicBezTo>
                <a:lnTo>
                  <a:pt x="1313021" y="1289837"/>
                </a:lnTo>
                <a:lnTo>
                  <a:pt x="1313021" y="1259597"/>
                </a:lnTo>
                <a:lnTo>
                  <a:pt x="1482314" y="1259597"/>
                </a:lnTo>
                <a:cubicBezTo>
                  <a:pt x="1505221" y="1259541"/>
                  <a:pt x="1523768" y="1240974"/>
                  <a:pt x="1523794" y="1218067"/>
                </a:cubicBezTo>
                <a:lnTo>
                  <a:pt x="1523794" y="577130"/>
                </a:lnTo>
                <a:cubicBezTo>
                  <a:pt x="1523763" y="554234"/>
                  <a:pt x="1505211" y="535681"/>
                  <a:pt x="1482314" y="535651"/>
                </a:cubicBezTo>
                <a:lnTo>
                  <a:pt x="71719" y="535651"/>
                </a:lnTo>
                <a:cubicBezTo>
                  <a:pt x="48822" y="535681"/>
                  <a:pt x="30270" y="554234"/>
                  <a:pt x="30240" y="577130"/>
                </a:cubicBezTo>
                <a:lnTo>
                  <a:pt x="30240" y="1218067"/>
                </a:lnTo>
                <a:cubicBezTo>
                  <a:pt x="30265" y="1240974"/>
                  <a:pt x="48812" y="1259541"/>
                  <a:pt x="71719" y="1259597"/>
                </a:cubicBezTo>
                <a:lnTo>
                  <a:pt x="1112580" y="1259597"/>
                </a:lnTo>
                <a:lnTo>
                  <a:pt x="1112580" y="1289837"/>
                </a:lnTo>
                <a:lnTo>
                  <a:pt x="71719" y="1289837"/>
                </a:lnTo>
                <a:cubicBezTo>
                  <a:pt x="32115" y="1289781"/>
                  <a:pt x="28" y="1257672"/>
                  <a:pt x="0" y="1218067"/>
                </a:cubicBezTo>
                <a:lnTo>
                  <a:pt x="0" y="577130"/>
                </a:lnTo>
                <a:cubicBezTo>
                  <a:pt x="28" y="537531"/>
                  <a:pt x="32120" y="505441"/>
                  <a:pt x="71719" y="505411"/>
                </a:cubicBezTo>
                <a:lnTo>
                  <a:pt x="740023" y="505411"/>
                </a:lnTo>
                <a:lnTo>
                  <a:pt x="740023" y="474566"/>
                </a:lnTo>
                <a:cubicBezTo>
                  <a:pt x="740164" y="369891"/>
                  <a:pt x="825003" y="285073"/>
                  <a:pt x="929678" y="284962"/>
                </a:cubicBezTo>
                <a:cubicBezTo>
                  <a:pt x="1007617" y="284962"/>
                  <a:pt x="1070798" y="221780"/>
                  <a:pt x="1070798" y="143842"/>
                </a:cubicBezTo>
                <a:lnTo>
                  <a:pt x="1070798" y="0"/>
                </a:lnTo>
                <a:lnTo>
                  <a:pt x="1101038" y="0"/>
                </a:lnTo>
                <a:lnTo>
                  <a:pt x="1101038" y="143942"/>
                </a:lnTo>
                <a:cubicBezTo>
                  <a:pt x="1101038" y="238584"/>
                  <a:pt x="1024320" y="315302"/>
                  <a:pt x="929678" y="315302"/>
                </a:cubicBezTo>
                <a:cubicBezTo>
                  <a:pt x="841690" y="315388"/>
                  <a:pt x="770374" y="386679"/>
                  <a:pt x="770263" y="474667"/>
                </a:cubicBezTo>
                <a:lnTo>
                  <a:pt x="770263" y="505512"/>
                </a:lnTo>
                <a:lnTo>
                  <a:pt x="1482314" y="505512"/>
                </a:lnTo>
                <a:cubicBezTo>
                  <a:pt x="1521873" y="505537"/>
                  <a:pt x="1553948" y="537571"/>
                  <a:pt x="1554034" y="577130"/>
                </a:cubicBezTo>
                <a:close/>
                <a:moveTo>
                  <a:pt x="486310" y="1049378"/>
                </a:moveTo>
                <a:cubicBezTo>
                  <a:pt x="486310" y="1041027"/>
                  <a:pt x="493078" y="1034258"/>
                  <a:pt x="501430" y="1034258"/>
                </a:cubicBezTo>
                <a:lnTo>
                  <a:pt x="1052352" y="1034258"/>
                </a:lnTo>
                <a:cubicBezTo>
                  <a:pt x="1060703" y="1034258"/>
                  <a:pt x="1067472" y="1041027"/>
                  <a:pt x="1067472" y="1049378"/>
                </a:cubicBezTo>
                <a:lnTo>
                  <a:pt x="1067472" y="1193321"/>
                </a:lnTo>
                <a:cubicBezTo>
                  <a:pt x="1067472" y="1201672"/>
                  <a:pt x="1060703" y="1208441"/>
                  <a:pt x="1052352" y="1208441"/>
                </a:cubicBezTo>
                <a:lnTo>
                  <a:pt x="501430" y="1208441"/>
                </a:lnTo>
                <a:cubicBezTo>
                  <a:pt x="493078" y="1208441"/>
                  <a:pt x="486310" y="1201672"/>
                  <a:pt x="486310" y="1193321"/>
                </a:cubicBezTo>
                <a:close/>
                <a:moveTo>
                  <a:pt x="516550" y="1178201"/>
                </a:moveTo>
                <a:lnTo>
                  <a:pt x="1037232" y="1178201"/>
                </a:lnTo>
                <a:lnTo>
                  <a:pt x="1037232" y="1064498"/>
                </a:lnTo>
                <a:lnTo>
                  <a:pt x="516550" y="1064498"/>
                </a:lnTo>
                <a:close/>
                <a:moveTo>
                  <a:pt x="1271643" y="1049378"/>
                </a:moveTo>
                <a:lnTo>
                  <a:pt x="1271643" y="1193321"/>
                </a:lnTo>
                <a:cubicBezTo>
                  <a:pt x="1271643" y="1201672"/>
                  <a:pt x="1264874" y="1208441"/>
                  <a:pt x="1256523" y="1208441"/>
                </a:cubicBezTo>
                <a:lnTo>
                  <a:pt x="1112580" y="1208441"/>
                </a:lnTo>
                <a:cubicBezTo>
                  <a:pt x="1104229" y="1208441"/>
                  <a:pt x="1097460" y="1201672"/>
                  <a:pt x="1097460" y="1193321"/>
                </a:cubicBezTo>
                <a:lnTo>
                  <a:pt x="1097460" y="1049378"/>
                </a:lnTo>
                <a:cubicBezTo>
                  <a:pt x="1097460" y="1041027"/>
                  <a:pt x="1104229" y="1034258"/>
                  <a:pt x="1112580" y="1034258"/>
                </a:cubicBezTo>
                <a:lnTo>
                  <a:pt x="1256523" y="1034258"/>
                </a:lnTo>
                <a:cubicBezTo>
                  <a:pt x="1264874" y="1034258"/>
                  <a:pt x="1271643" y="1041027"/>
                  <a:pt x="1271643" y="1049378"/>
                </a:cubicBezTo>
                <a:close/>
                <a:moveTo>
                  <a:pt x="1241403" y="1064498"/>
                </a:moveTo>
                <a:lnTo>
                  <a:pt x="1127700" y="1064498"/>
                </a:lnTo>
                <a:lnTo>
                  <a:pt x="1127700" y="1178201"/>
                </a:lnTo>
                <a:lnTo>
                  <a:pt x="1241403" y="1178201"/>
                </a:lnTo>
                <a:close/>
                <a:moveTo>
                  <a:pt x="1313021" y="1208441"/>
                </a:moveTo>
                <a:cubicBezTo>
                  <a:pt x="1304670" y="1208441"/>
                  <a:pt x="1297901" y="1201672"/>
                  <a:pt x="1297901" y="1193321"/>
                </a:cubicBezTo>
                <a:lnTo>
                  <a:pt x="1297901" y="1049378"/>
                </a:lnTo>
                <a:cubicBezTo>
                  <a:pt x="1297901" y="1041027"/>
                  <a:pt x="1304670" y="1034258"/>
                  <a:pt x="1313021" y="1034258"/>
                </a:cubicBezTo>
                <a:lnTo>
                  <a:pt x="1457014" y="1034258"/>
                </a:lnTo>
                <a:cubicBezTo>
                  <a:pt x="1465365" y="1034258"/>
                  <a:pt x="1472134" y="1041027"/>
                  <a:pt x="1472134" y="1049378"/>
                </a:cubicBezTo>
                <a:lnTo>
                  <a:pt x="1472134" y="1193321"/>
                </a:lnTo>
                <a:cubicBezTo>
                  <a:pt x="1472134" y="1201672"/>
                  <a:pt x="1465365" y="1208441"/>
                  <a:pt x="1457014" y="1208441"/>
                </a:cubicBezTo>
                <a:close/>
                <a:moveTo>
                  <a:pt x="1328141" y="1178201"/>
                </a:moveTo>
                <a:lnTo>
                  <a:pt x="1441894" y="1178201"/>
                </a:lnTo>
                <a:lnTo>
                  <a:pt x="1441894" y="1064498"/>
                </a:lnTo>
                <a:lnTo>
                  <a:pt x="1328141" y="1064498"/>
                </a:lnTo>
                <a:close/>
                <a:moveTo>
                  <a:pt x="1097460" y="745870"/>
                </a:moveTo>
                <a:lnTo>
                  <a:pt x="1097460" y="602078"/>
                </a:lnTo>
                <a:cubicBezTo>
                  <a:pt x="1097460" y="593727"/>
                  <a:pt x="1104229" y="586958"/>
                  <a:pt x="1112580" y="586958"/>
                </a:cubicBezTo>
                <a:lnTo>
                  <a:pt x="1256523" y="586958"/>
                </a:lnTo>
                <a:cubicBezTo>
                  <a:pt x="1264874" y="586958"/>
                  <a:pt x="1271643" y="593727"/>
                  <a:pt x="1271643" y="602078"/>
                </a:cubicBezTo>
                <a:lnTo>
                  <a:pt x="1271643" y="746071"/>
                </a:lnTo>
                <a:cubicBezTo>
                  <a:pt x="1271643" y="754422"/>
                  <a:pt x="1264874" y="761191"/>
                  <a:pt x="1256523" y="761191"/>
                </a:cubicBezTo>
                <a:lnTo>
                  <a:pt x="1112580" y="761191"/>
                </a:lnTo>
                <a:cubicBezTo>
                  <a:pt x="1104229" y="761191"/>
                  <a:pt x="1097460" y="754422"/>
                  <a:pt x="1097460" y="746071"/>
                </a:cubicBezTo>
                <a:cubicBezTo>
                  <a:pt x="1097460" y="746006"/>
                  <a:pt x="1097460" y="745935"/>
                  <a:pt x="1097460" y="745870"/>
                </a:cubicBezTo>
                <a:close/>
                <a:moveTo>
                  <a:pt x="1127700" y="730750"/>
                </a:moveTo>
                <a:lnTo>
                  <a:pt x="1241403" y="730750"/>
                </a:lnTo>
                <a:lnTo>
                  <a:pt x="1241403" y="617198"/>
                </a:lnTo>
                <a:lnTo>
                  <a:pt x="1127700" y="617198"/>
                </a:lnTo>
                <a:close/>
                <a:moveTo>
                  <a:pt x="1313021" y="760990"/>
                </a:moveTo>
                <a:cubicBezTo>
                  <a:pt x="1304670" y="760990"/>
                  <a:pt x="1297901" y="754221"/>
                  <a:pt x="1297901" y="745870"/>
                </a:cubicBezTo>
                <a:lnTo>
                  <a:pt x="1297901" y="602078"/>
                </a:lnTo>
                <a:cubicBezTo>
                  <a:pt x="1297901" y="593727"/>
                  <a:pt x="1304670" y="586958"/>
                  <a:pt x="1313021" y="586958"/>
                </a:cubicBezTo>
                <a:lnTo>
                  <a:pt x="1457014" y="586958"/>
                </a:lnTo>
                <a:cubicBezTo>
                  <a:pt x="1465365" y="586958"/>
                  <a:pt x="1472134" y="593727"/>
                  <a:pt x="1472134" y="602078"/>
                </a:cubicBezTo>
                <a:lnTo>
                  <a:pt x="1472134" y="746071"/>
                </a:lnTo>
                <a:cubicBezTo>
                  <a:pt x="1472134" y="754422"/>
                  <a:pt x="1465365" y="761191"/>
                  <a:pt x="1457014" y="761191"/>
                </a:cubicBezTo>
                <a:close/>
                <a:moveTo>
                  <a:pt x="1328141" y="730750"/>
                </a:moveTo>
                <a:lnTo>
                  <a:pt x="1441894" y="730750"/>
                </a:lnTo>
                <a:lnTo>
                  <a:pt x="1441894" y="617198"/>
                </a:lnTo>
                <a:lnTo>
                  <a:pt x="1328141" y="617198"/>
                </a:lnTo>
                <a:close/>
                <a:moveTo>
                  <a:pt x="689069" y="825602"/>
                </a:moveTo>
                <a:cubicBezTo>
                  <a:pt x="689069" y="817251"/>
                  <a:pt x="695838" y="810482"/>
                  <a:pt x="704189" y="810482"/>
                </a:cubicBezTo>
                <a:lnTo>
                  <a:pt x="848182" y="810482"/>
                </a:lnTo>
                <a:cubicBezTo>
                  <a:pt x="856533" y="810482"/>
                  <a:pt x="863302" y="817251"/>
                  <a:pt x="863302" y="825602"/>
                </a:cubicBezTo>
                <a:lnTo>
                  <a:pt x="863302" y="969595"/>
                </a:lnTo>
                <a:cubicBezTo>
                  <a:pt x="863302" y="977946"/>
                  <a:pt x="856533" y="984715"/>
                  <a:pt x="848182" y="984715"/>
                </a:cubicBezTo>
                <a:lnTo>
                  <a:pt x="704189" y="984715"/>
                </a:lnTo>
                <a:cubicBezTo>
                  <a:pt x="695838" y="984715"/>
                  <a:pt x="689069" y="977946"/>
                  <a:pt x="689069" y="969595"/>
                </a:cubicBezTo>
                <a:close/>
                <a:moveTo>
                  <a:pt x="719309" y="954475"/>
                </a:moveTo>
                <a:lnTo>
                  <a:pt x="833062" y="954475"/>
                </a:lnTo>
                <a:lnTo>
                  <a:pt x="833062" y="840722"/>
                </a:lnTo>
                <a:lnTo>
                  <a:pt x="719309" y="840722"/>
                </a:lnTo>
                <a:close/>
                <a:moveTo>
                  <a:pt x="486310" y="825602"/>
                </a:moveTo>
                <a:cubicBezTo>
                  <a:pt x="486310" y="817251"/>
                  <a:pt x="493078" y="810482"/>
                  <a:pt x="501430" y="810482"/>
                </a:cubicBezTo>
                <a:lnTo>
                  <a:pt x="645372" y="810482"/>
                </a:lnTo>
                <a:cubicBezTo>
                  <a:pt x="653723" y="810482"/>
                  <a:pt x="660492" y="817251"/>
                  <a:pt x="660492" y="825602"/>
                </a:cubicBezTo>
                <a:lnTo>
                  <a:pt x="660492" y="969595"/>
                </a:lnTo>
                <a:cubicBezTo>
                  <a:pt x="660492" y="977946"/>
                  <a:pt x="653723" y="984715"/>
                  <a:pt x="645372" y="984715"/>
                </a:cubicBezTo>
                <a:lnTo>
                  <a:pt x="501430" y="984715"/>
                </a:lnTo>
                <a:cubicBezTo>
                  <a:pt x="493078" y="984715"/>
                  <a:pt x="486310" y="977946"/>
                  <a:pt x="486310" y="969595"/>
                </a:cubicBezTo>
                <a:close/>
                <a:moveTo>
                  <a:pt x="516550" y="954475"/>
                </a:moveTo>
                <a:lnTo>
                  <a:pt x="630252" y="954475"/>
                </a:lnTo>
                <a:lnTo>
                  <a:pt x="630252" y="840722"/>
                </a:lnTo>
                <a:lnTo>
                  <a:pt x="516550" y="840722"/>
                </a:lnTo>
                <a:close/>
                <a:moveTo>
                  <a:pt x="1067472" y="969595"/>
                </a:moveTo>
                <a:cubicBezTo>
                  <a:pt x="1067472" y="977946"/>
                  <a:pt x="1060703" y="984715"/>
                  <a:pt x="1052352" y="984715"/>
                </a:cubicBezTo>
                <a:lnTo>
                  <a:pt x="908359" y="984715"/>
                </a:lnTo>
                <a:cubicBezTo>
                  <a:pt x="900008" y="984715"/>
                  <a:pt x="893239" y="977946"/>
                  <a:pt x="893239" y="969595"/>
                </a:cubicBezTo>
                <a:lnTo>
                  <a:pt x="893239" y="825602"/>
                </a:lnTo>
                <a:cubicBezTo>
                  <a:pt x="893239" y="817251"/>
                  <a:pt x="900008" y="810482"/>
                  <a:pt x="908359" y="810482"/>
                </a:cubicBezTo>
                <a:lnTo>
                  <a:pt x="1052352" y="810482"/>
                </a:lnTo>
                <a:cubicBezTo>
                  <a:pt x="1060703" y="810482"/>
                  <a:pt x="1067472" y="817251"/>
                  <a:pt x="1067472" y="825602"/>
                </a:cubicBezTo>
                <a:close/>
                <a:moveTo>
                  <a:pt x="1037232" y="840722"/>
                </a:moveTo>
                <a:lnTo>
                  <a:pt x="923479" y="840722"/>
                </a:lnTo>
                <a:lnTo>
                  <a:pt x="923479" y="954475"/>
                </a:lnTo>
                <a:lnTo>
                  <a:pt x="1037232" y="954475"/>
                </a:lnTo>
                <a:close/>
                <a:moveTo>
                  <a:pt x="254016" y="969595"/>
                </a:moveTo>
                <a:cubicBezTo>
                  <a:pt x="254016" y="977946"/>
                  <a:pt x="247247" y="984715"/>
                  <a:pt x="238896" y="984715"/>
                </a:cubicBezTo>
                <a:lnTo>
                  <a:pt x="94954" y="984715"/>
                </a:lnTo>
                <a:cubicBezTo>
                  <a:pt x="86602" y="984715"/>
                  <a:pt x="79834" y="977946"/>
                  <a:pt x="79834" y="969595"/>
                </a:cubicBezTo>
                <a:lnTo>
                  <a:pt x="79834" y="825602"/>
                </a:lnTo>
                <a:cubicBezTo>
                  <a:pt x="79834" y="817251"/>
                  <a:pt x="86602" y="810482"/>
                  <a:pt x="94954" y="810482"/>
                </a:cubicBezTo>
                <a:lnTo>
                  <a:pt x="238896" y="810482"/>
                </a:lnTo>
                <a:cubicBezTo>
                  <a:pt x="247247" y="810482"/>
                  <a:pt x="254016" y="817251"/>
                  <a:pt x="254016" y="825602"/>
                </a:cubicBezTo>
                <a:close/>
                <a:moveTo>
                  <a:pt x="223776" y="840722"/>
                </a:moveTo>
                <a:lnTo>
                  <a:pt x="110074" y="840722"/>
                </a:lnTo>
                <a:lnTo>
                  <a:pt x="110074" y="954475"/>
                </a:lnTo>
                <a:lnTo>
                  <a:pt x="223776" y="954475"/>
                </a:lnTo>
                <a:close/>
                <a:moveTo>
                  <a:pt x="454457" y="969595"/>
                </a:moveTo>
                <a:cubicBezTo>
                  <a:pt x="454457" y="977946"/>
                  <a:pt x="447688" y="984715"/>
                  <a:pt x="439337" y="984715"/>
                </a:cubicBezTo>
                <a:lnTo>
                  <a:pt x="295394" y="984715"/>
                </a:lnTo>
                <a:cubicBezTo>
                  <a:pt x="287043" y="984715"/>
                  <a:pt x="280274" y="977946"/>
                  <a:pt x="280274" y="969595"/>
                </a:cubicBezTo>
                <a:lnTo>
                  <a:pt x="280274" y="825602"/>
                </a:lnTo>
                <a:cubicBezTo>
                  <a:pt x="280274" y="817251"/>
                  <a:pt x="287043" y="810482"/>
                  <a:pt x="295394" y="810482"/>
                </a:cubicBezTo>
                <a:lnTo>
                  <a:pt x="439337" y="810482"/>
                </a:lnTo>
                <a:cubicBezTo>
                  <a:pt x="447688" y="810482"/>
                  <a:pt x="454457" y="817251"/>
                  <a:pt x="454457" y="825602"/>
                </a:cubicBezTo>
                <a:close/>
                <a:moveTo>
                  <a:pt x="424217" y="840722"/>
                </a:moveTo>
                <a:lnTo>
                  <a:pt x="310514" y="840722"/>
                </a:lnTo>
                <a:lnTo>
                  <a:pt x="310514" y="954475"/>
                </a:lnTo>
                <a:lnTo>
                  <a:pt x="424217" y="954475"/>
                </a:lnTo>
                <a:close/>
                <a:moveTo>
                  <a:pt x="689018" y="745870"/>
                </a:moveTo>
                <a:lnTo>
                  <a:pt x="689018" y="602078"/>
                </a:lnTo>
                <a:cubicBezTo>
                  <a:pt x="689018" y="593727"/>
                  <a:pt x="695787" y="586958"/>
                  <a:pt x="704138" y="586958"/>
                </a:cubicBezTo>
                <a:lnTo>
                  <a:pt x="848131" y="586958"/>
                </a:lnTo>
                <a:cubicBezTo>
                  <a:pt x="856482" y="586958"/>
                  <a:pt x="863251" y="593727"/>
                  <a:pt x="863251" y="602078"/>
                </a:cubicBezTo>
                <a:lnTo>
                  <a:pt x="863251" y="746071"/>
                </a:lnTo>
                <a:cubicBezTo>
                  <a:pt x="863251" y="754422"/>
                  <a:pt x="856482" y="761191"/>
                  <a:pt x="848131" y="761191"/>
                </a:cubicBezTo>
                <a:lnTo>
                  <a:pt x="704189" y="761191"/>
                </a:lnTo>
                <a:cubicBezTo>
                  <a:pt x="695838" y="761191"/>
                  <a:pt x="689069" y="754422"/>
                  <a:pt x="689069" y="746071"/>
                </a:cubicBezTo>
                <a:cubicBezTo>
                  <a:pt x="689069" y="746006"/>
                  <a:pt x="689069" y="745935"/>
                  <a:pt x="689069" y="745870"/>
                </a:cubicBezTo>
                <a:close/>
                <a:moveTo>
                  <a:pt x="719258" y="730750"/>
                </a:moveTo>
                <a:lnTo>
                  <a:pt x="833011" y="730750"/>
                </a:lnTo>
                <a:lnTo>
                  <a:pt x="833011" y="617198"/>
                </a:lnTo>
                <a:lnTo>
                  <a:pt x="719309" y="617198"/>
                </a:lnTo>
                <a:close/>
                <a:moveTo>
                  <a:pt x="486259" y="745870"/>
                </a:moveTo>
                <a:lnTo>
                  <a:pt x="486259" y="602078"/>
                </a:lnTo>
                <a:cubicBezTo>
                  <a:pt x="486259" y="593727"/>
                  <a:pt x="493028" y="586958"/>
                  <a:pt x="501379" y="586958"/>
                </a:cubicBezTo>
                <a:lnTo>
                  <a:pt x="645322" y="586958"/>
                </a:lnTo>
                <a:cubicBezTo>
                  <a:pt x="653673" y="586958"/>
                  <a:pt x="660442" y="593727"/>
                  <a:pt x="660442" y="602078"/>
                </a:cubicBezTo>
                <a:lnTo>
                  <a:pt x="660442" y="746071"/>
                </a:lnTo>
                <a:cubicBezTo>
                  <a:pt x="660442" y="754422"/>
                  <a:pt x="653673" y="761191"/>
                  <a:pt x="645322" y="761191"/>
                </a:cubicBezTo>
                <a:lnTo>
                  <a:pt x="501430" y="761191"/>
                </a:lnTo>
                <a:cubicBezTo>
                  <a:pt x="493078" y="761191"/>
                  <a:pt x="486310" y="754422"/>
                  <a:pt x="486310" y="746071"/>
                </a:cubicBezTo>
                <a:cubicBezTo>
                  <a:pt x="486310" y="746006"/>
                  <a:pt x="486310" y="745935"/>
                  <a:pt x="486310" y="745870"/>
                </a:cubicBezTo>
                <a:close/>
                <a:moveTo>
                  <a:pt x="516499" y="730750"/>
                </a:moveTo>
                <a:lnTo>
                  <a:pt x="630202" y="730750"/>
                </a:lnTo>
                <a:lnTo>
                  <a:pt x="630202" y="617198"/>
                </a:lnTo>
                <a:lnTo>
                  <a:pt x="516550" y="617198"/>
                </a:lnTo>
                <a:close/>
                <a:moveTo>
                  <a:pt x="1067422" y="745870"/>
                </a:moveTo>
                <a:cubicBezTo>
                  <a:pt x="1067422" y="754221"/>
                  <a:pt x="1060653" y="760990"/>
                  <a:pt x="1052302" y="760990"/>
                </a:cubicBezTo>
                <a:lnTo>
                  <a:pt x="908359" y="760990"/>
                </a:lnTo>
                <a:cubicBezTo>
                  <a:pt x="900008" y="760990"/>
                  <a:pt x="893239" y="754221"/>
                  <a:pt x="893239" y="745870"/>
                </a:cubicBezTo>
                <a:lnTo>
                  <a:pt x="893239" y="602078"/>
                </a:lnTo>
                <a:cubicBezTo>
                  <a:pt x="893239" y="593727"/>
                  <a:pt x="900008" y="586958"/>
                  <a:pt x="908359" y="586958"/>
                </a:cubicBezTo>
                <a:lnTo>
                  <a:pt x="1052352" y="586958"/>
                </a:lnTo>
                <a:cubicBezTo>
                  <a:pt x="1060703" y="586958"/>
                  <a:pt x="1067472" y="593727"/>
                  <a:pt x="1067472" y="602078"/>
                </a:cubicBezTo>
                <a:close/>
                <a:moveTo>
                  <a:pt x="1037182" y="616997"/>
                </a:moveTo>
                <a:lnTo>
                  <a:pt x="923479" y="616997"/>
                </a:lnTo>
                <a:lnTo>
                  <a:pt x="923479" y="730750"/>
                </a:lnTo>
                <a:lnTo>
                  <a:pt x="1037232" y="730750"/>
                </a:lnTo>
                <a:close/>
                <a:moveTo>
                  <a:pt x="253966" y="745870"/>
                </a:moveTo>
                <a:cubicBezTo>
                  <a:pt x="253966" y="754221"/>
                  <a:pt x="247197" y="760990"/>
                  <a:pt x="238846" y="760990"/>
                </a:cubicBezTo>
                <a:lnTo>
                  <a:pt x="94954" y="760990"/>
                </a:lnTo>
                <a:cubicBezTo>
                  <a:pt x="86602" y="760990"/>
                  <a:pt x="79834" y="754221"/>
                  <a:pt x="79834" y="745870"/>
                </a:cubicBezTo>
                <a:lnTo>
                  <a:pt x="79834" y="602078"/>
                </a:lnTo>
                <a:cubicBezTo>
                  <a:pt x="79834" y="593727"/>
                  <a:pt x="86602" y="586958"/>
                  <a:pt x="94954" y="586958"/>
                </a:cubicBezTo>
                <a:lnTo>
                  <a:pt x="238896" y="586958"/>
                </a:lnTo>
                <a:cubicBezTo>
                  <a:pt x="247247" y="586958"/>
                  <a:pt x="254016" y="593727"/>
                  <a:pt x="254016" y="602078"/>
                </a:cubicBezTo>
                <a:close/>
                <a:moveTo>
                  <a:pt x="223726" y="616997"/>
                </a:moveTo>
                <a:lnTo>
                  <a:pt x="110074" y="616997"/>
                </a:lnTo>
                <a:lnTo>
                  <a:pt x="110074" y="730750"/>
                </a:lnTo>
                <a:lnTo>
                  <a:pt x="223776" y="730750"/>
                </a:lnTo>
                <a:close/>
                <a:moveTo>
                  <a:pt x="454457" y="745870"/>
                </a:moveTo>
                <a:cubicBezTo>
                  <a:pt x="454457" y="754221"/>
                  <a:pt x="447688" y="760990"/>
                  <a:pt x="439337" y="760990"/>
                </a:cubicBezTo>
                <a:lnTo>
                  <a:pt x="295394" y="760990"/>
                </a:lnTo>
                <a:cubicBezTo>
                  <a:pt x="287043" y="760990"/>
                  <a:pt x="280274" y="754221"/>
                  <a:pt x="280274" y="745870"/>
                </a:cubicBezTo>
                <a:lnTo>
                  <a:pt x="280274" y="602078"/>
                </a:lnTo>
                <a:cubicBezTo>
                  <a:pt x="280274" y="593727"/>
                  <a:pt x="287043" y="586958"/>
                  <a:pt x="295394" y="586958"/>
                </a:cubicBezTo>
                <a:lnTo>
                  <a:pt x="439337" y="586958"/>
                </a:lnTo>
                <a:cubicBezTo>
                  <a:pt x="447688" y="586958"/>
                  <a:pt x="454457" y="593727"/>
                  <a:pt x="454457" y="602078"/>
                </a:cubicBezTo>
                <a:close/>
                <a:moveTo>
                  <a:pt x="424217" y="617198"/>
                </a:moveTo>
                <a:lnTo>
                  <a:pt x="310514" y="617198"/>
                </a:lnTo>
                <a:lnTo>
                  <a:pt x="310514" y="730951"/>
                </a:lnTo>
                <a:lnTo>
                  <a:pt x="424217" y="730951"/>
                </a:lnTo>
                <a:close/>
                <a:moveTo>
                  <a:pt x="1097410" y="825804"/>
                </a:moveTo>
                <a:cubicBezTo>
                  <a:pt x="1097410" y="817453"/>
                  <a:pt x="1104178" y="810684"/>
                  <a:pt x="1112530" y="810684"/>
                </a:cubicBezTo>
                <a:lnTo>
                  <a:pt x="1456963" y="810684"/>
                </a:lnTo>
                <a:cubicBezTo>
                  <a:pt x="1465314" y="810684"/>
                  <a:pt x="1472083" y="817453"/>
                  <a:pt x="1472083" y="825804"/>
                </a:cubicBezTo>
                <a:lnTo>
                  <a:pt x="1472083" y="969797"/>
                </a:lnTo>
                <a:cubicBezTo>
                  <a:pt x="1472083" y="978148"/>
                  <a:pt x="1465314" y="984917"/>
                  <a:pt x="1456963" y="984917"/>
                </a:cubicBezTo>
                <a:lnTo>
                  <a:pt x="1112580" y="984917"/>
                </a:lnTo>
                <a:cubicBezTo>
                  <a:pt x="1104229" y="984917"/>
                  <a:pt x="1097460" y="978148"/>
                  <a:pt x="1097460" y="969797"/>
                </a:cubicBezTo>
                <a:close/>
                <a:moveTo>
                  <a:pt x="1127650" y="954677"/>
                </a:moveTo>
                <a:lnTo>
                  <a:pt x="1441843" y="954677"/>
                </a:lnTo>
                <a:lnTo>
                  <a:pt x="1441843" y="840722"/>
                </a:lnTo>
                <a:lnTo>
                  <a:pt x="1127700" y="840722"/>
                </a:lnTo>
                <a:close/>
                <a:moveTo>
                  <a:pt x="451080" y="1049378"/>
                </a:moveTo>
                <a:lnTo>
                  <a:pt x="451080" y="1193321"/>
                </a:lnTo>
                <a:cubicBezTo>
                  <a:pt x="451080" y="1201672"/>
                  <a:pt x="444311" y="1208441"/>
                  <a:pt x="435960" y="1208441"/>
                </a:cubicBezTo>
                <a:lnTo>
                  <a:pt x="292018" y="1208441"/>
                </a:lnTo>
                <a:cubicBezTo>
                  <a:pt x="283666" y="1208441"/>
                  <a:pt x="276898" y="1201672"/>
                  <a:pt x="276898" y="1193321"/>
                </a:cubicBezTo>
                <a:lnTo>
                  <a:pt x="276898" y="1049378"/>
                </a:lnTo>
                <a:cubicBezTo>
                  <a:pt x="276898" y="1041027"/>
                  <a:pt x="283666" y="1034258"/>
                  <a:pt x="292018" y="1034258"/>
                </a:cubicBezTo>
                <a:lnTo>
                  <a:pt x="435960" y="1034258"/>
                </a:lnTo>
                <a:cubicBezTo>
                  <a:pt x="444311" y="1034258"/>
                  <a:pt x="451080" y="1041027"/>
                  <a:pt x="451080" y="1049378"/>
                </a:cubicBezTo>
                <a:close/>
                <a:moveTo>
                  <a:pt x="420840" y="1064498"/>
                </a:moveTo>
                <a:lnTo>
                  <a:pt x="307138" y="1064498"/>
                </a:lnTo>
                <a:lnTo>
                  <a:pt x="307138" y="1178201"/>
                </a:lnTo>
                <a:lnTo>
                  <a:pt x="420840" y="1178201"/>
                </a:lnTo>
                <a:close/>
                <a:moveTo>
                  <a:pt x="250639" y="1049378"/>
                </a:moveTo>
                <a:lnTo>
                  <a:pt x="250639" y="1193321"/>
                </a:lnTo>
                <a:cubicBezTo>
                  <a:pt x="250639" y="1201672"/>
                  <a:pt x="243870" y="1208441"/>
                  <a:pt x="235519" y="1208441"/>
                </a:cubicBezTo>
                <a:lnTo>
                  <a:pt x="91577" y="1208441"/>
                </a:lnTo>
                <a:cubicBezTo>
                  <a:pt x="83226" y="1208441"/>
                  <a:pt x="76457" y="1201672"/>
                  <a:pt x="76457" y="1193321"/>
                </a:cubicBezTo>
                <a:lnTo>
                  <a:pt x="76457" y="1049378"/>
                </a:lnTo>
                <a:cubicBezTo>
                  <a:pt x="76457" y="1041027"/>
                  <a:pt x="83226" y="1034258"/>
                  <a:pt x="91577" y="1034258"/>
                </a:cubicBezTo>
                <a:lnTo>
                  <a:pt x="235570" y="1034258"/>
                </a:lnTo>
                <a:cubicBezTo>
                  <a:pt x="243901" y="1034289"/>
                  <a:pt x="250639" y="1041047"/>
                  <a:pt x="250639" y="1049378"/>
                </a:cubicBezTo>
                <a:close/>
                <a:moveTo>
                  <a:pt x="220399" y="1064498"/>
                </a:moveTo>
                <a:lnTo>
                  <a:pt x="106697" y="1064498"/>
                </a:lnTo>
                <a:lnTo>
                  <a:pt x="106697" y="1178201"/>
                </a:lnTo>
                <a:lnTo>
                  <a:pt x="220450" y="1178201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DE" dirty="0"/>
          </a:p>
        </p:txBody>
      </p:sp>
      <p:sp>
        <p:nvSpPr>
          <p:cNvPr id="48" name="Graphic 1">
            <a:extLst>
              <a:ext uri="{FF2B5EF4-FFF2-40B4-BE49-F238E27FC236}">
                <a16:creationId xmlns:a16="http://schemas.microsoft.com/office/drawing/2014/main" id="{7E3FC341-D907-48BF-B9BA-C8EBAF849D6C}"/>
              </a:ext>
            </a:extLst>
          </p:cNvPr>
          <p:cNvSpPr>
            <a:spLocks noChangeAspect="1"/>
          </p:cNvSpPr>
          <p:nvPr/>
        </p:nvSpPr>
        <p:spPr>
          <a:xfrm>
            <a:off x="6744635" y="2630555"/>
            <a:ext cx="377784" cy="648000"/>
          </a:xfrm>
          <a:custGeom>
            <a:avLst/>
            <a:gdLst>
              <a:gd name="connsiteX0" fmla="*/ 833818 w 833817"/>
              <a:gd name="connsiteY0" fmla="*/ 728935 h 1430251"/>
              <a:gd name="connsiteX1" fmla="*/ 833818 w 833817"/>
              <a:gd name="connsiteY1" fmla="*/ 111686 h 1430251"/>
              <a:gd name="connsiteX2" fmla="*/ 722182 w 833817"/>
              <a:gd name="connsiteY2" fmla="*/ 0 h 1430251"/>
              <a:gd name="connsiteX3" fmla="*/ 111636 w 833817"/>
              <a:gd name="connsiteY3" fmla="*/ 0 h 1430251"/>
              <a:gd name="connsiteX4" fmla="*/ 0 w 833817"/>
              <a:gd name="connsiteY4" fmla="*/ 111686 h 1430251"/>
              <a:gd name="connsiteX5" fmla="*/ 0 w 833817"/>
              <a:gd name="connsiteY5" fmla="*/ 1318565 h 1430251"/>
              <a:gd name="connsiteX6" fmla="*/ 111636 w 833817"/>
              <a:gd name="connsiteY6" fmla="*/ 1430251 h 1430251"/>
              <a:gd name="connsiteX7" fmla="*/ 722182 w 833817"/>
              <a:gd name="connsiteY7" fmla="*/ 1430251 h 1430251"/>
              <a:gd name="connsiteX8" fmla="*/ 833818 w 833817"/>
              <a:gd name="connsiteY8" fmla="*/ 1318565 h 1430251"/>
              <a:gd name="connsiteX9" fmla="*/ 833818 w 833817"/>
              <a:gd name="connsiteY9" fmla="*/ 833566 h 1430251"/>
              <a:gd name="connsiteX10" fmla="*/ 803578 w 833817"/>
              <a:gd name="connsiteY10" fmla="*/ 833566 h 1430251"/>
              <a:gd name="connsiteX11" fmla="*/ 803578 w 833817"/>
              <a:gd name="connsiteY11" fmla="*/ 1172153 h 1430251"/>
              <a:gd name="connsiteX12" fmla="*/ 30240 w 833817"/>
              <a:gd name="connsiteY12" fmla="*/ 1172153 h 1430251"/>
              <a:gd name="connsiteX13" fmla="*/ 30240 w 833817"/>
              <a:gd name="connsiteY13" fmla="*/ 213646 h 1430251"/>
              <a:gd name="connsiteX14" fmla="*/ 803578 w 833817"/>
              <a:gd name="connsiteY14" fmla="*/ 213646 h 1430251"/>
              <a:gd name="connsiteX15" fmla="*/ 803578 w 833817"/>
              <a:gd name="connsiteY15" fmla="*/ 728935 h 1430251"/>
              <a:gd name="connsiteX16" fmla="*/ 803578 w 833817"/>
              <a:gd name="connsiteY16" fmla="*/ 1202393 h 1430251"/>
              <a:gd name="connsiteX17" fmla="*/ 803578 w 833817"/>
              <a:gd name="connsiteY17" fmla="*/ 1318565 h 1430251"/>
              <a:gd name="connsiteX18" fmla="*/ 722182 w 833817"/>
              <a:gd name="connsiteY18" fmla="*/ 1400011 h 1430251"/>
              <a:gd name="connsiteX19" fmla="*/ 111636 w 833817"/>
              <a:gd name="connsiteY19" fmla="*/ 1400011 h 1430251"/>
              <a:gd name="connsiteX20" fmla="*/ 30240 w 833817"/>
              <a:gd name="connsiteY20" fmla="*/ 1318565 h 1430251"/>
              <a:gd name="connsiteX21" fmla="*/ 30240 w 833817"/>
              <a:gd name="connsiteY21" fmla="*/ 1202393 h 1430251"/>
              <a:gd name="connsiteX22" fmla="*/ 30240 w 833817"/>
              <a:gd name="connsiteY22" fmla="*/ 183406 h 1430251"/>
              <a:gd name="connsiteX23" fmla="*/ 30240 w 833817"/>
              <a:gd name="connsiteY23" fmla="*/ 111686 h 1430251"/>
              <a:gd name="connsiteX24" fmla="*/ 111636 w 833817"/>
              <a:gd name="connsiteY24" fmla="*/ 30240 h 1430251"/>
              <a:gd name="connsiteX25" fmla="*/ 722182 w 833817"/>
              <a:gd name="connsiteY25" fmla="*/ 30240 h 1430251"/>
              <a:gd name="connsiteX26" fmla="*/ 803578 w 833817"/>
              <a:gd name="connsiteY26" fmla="*/ 111686 h 1430251"/>
              <a:gd name="connsiteX27" fmla="*/ 803578 w 833817"/>
              <a:gd name="connsiteY27" fmla="*/ 183406 h 1430251"/>
              <a:gd name="connsiteX28" fmla="*/ 416909 w 833817"/>
              <a:gd name="connsiteY28" fmla="*/ 1381514 h 1430251"/>
              <a:gd name="connsiteX29" fmla="*/ 495130 w 833817"/>
              <a:gd name="connsiteY29" fmla="*/ 1303294 h 1430251"/>
              <a:gd name="connsiteX30" fmla="*/ 416909 w 833817"/>
              <a:gd name="connsiteY30" fmla="*/ 1225073 h 1430251"/>
              <a:gd name="connsiteX31" fmla="*/ 338688 w 833817"/>
              <a:gd name="connsiteY31" fmla="*/ 1303294 h 1430251"/>
              <a:gd name="connsiteX32" fmla="*/ 416909 w 833817"/>
              <a:gd name="connsiteY32" fmla="*/ 1381514 h 1430251"/>
              <a:gd name="connsiteX33" fmla="*/ 416909 w 833817"/>
              <a:gd name="connsiteY33" fmla="*/ 1255514 h 1430251"/>
              <a:gd name="connsiteX34" fmla="*/ 464890 w 833817"/>
              <a:gd name="connsiteY34" fmla="*/ 1303495 h 1430251"/>
              <a:gd name="connsiteX35" fmla="*/ 416909 w 833817"/>
              <a:gd name="connsiteY35" fmla="*/ 1351476 h 1430251"/>
              <a:gd name="connsiteX36" fmla="*/ 368928 w 833817"/>
              <a:gd name="connsiteY36" fmla="*/ 1303495 h 1430251"/>
              <a:gd name="connsiteX37" fmla="*/ 416808 w 833817"/>
              <a:gd name="connsiteY37" fmla="*/ 1255313 h 1430251"/>
              <a:gd name="connsiteX38" fmla="*/ 416909 w 833817"/>
              <a:gd name="connsiteY38" fmla="*/ 1255313 h 1430251"/>
              <a:gd name="connsiteX39" fmla="*/ 303710 w 833817"/>
              <a:gd name="connsiteY39" fmla="*/ 79229 h 1430251"/>
              <a:gd name="connsiteX40" fmla="*/ 556819 w 833817"/>
              <a:gd name="connsiteY40" fmla="*/ 79229 h 1430251"/>
              <a:gd name="connsiteX41" fmla="*/ 556819 w 833817"/>
              <a:gd name="connsiteY41" fmla="*/ 109469 h 1430251"/>
              <a:gd name="connsiteX42" fmla="*/ 303710 w 833817"/>
              <a:gd name="connsiteY42" fmla="*/ 109469 h 1430251"/>
              <a:gd name="connsiteX43" fmla="*/ 117734 w 833817"/>
              <a:gd name="connsiteY43" fmla="*/ 799949 h 1430251"/>
              <a:gd name="connsiteX44" fmla="*/ 102614 w 833817"/>
              <a:gd name="connsiteY44" fmla="*/ 815069 h 1430251"/>
              <a:gd name="connsiteX45" fmla="*/ 102614 w 833817"/>
              <a:gd name="connsiteY45" fmla="*/ 1091815 h 1430251"/>
              <a:gd name="connsiteX46" fmla="*/ 117734 w 833817"/>
              <a:gd name="connsiteY46" fmla="*/ 1106935 h 1430251"/>
              <a:gd name="connsiteX47" fmla="*/ 249228 w 833817"/>
              <a:gd name="connsiteY47" fmla="*/ 1106935 h 1430251"/>
              <a:gd name="connsiteX48" fmla="*/ 264348 w 833817"/>
              <a:gd name="connsiteY48" fmla="*/ 1091815 h 1430251"/>
              <a:gd name="connsiteX49" fmla="*/ 264348 w 833817"/>
              <a:gd name="connsiteY49" fmla="*/ 815220 h 1430251"/>
              <a:gd name="connsiteX50" fmla="*/ 249228 w 833817"/>
              <a:gd name="connsiteY50" fmla="*/ 800100 h 1430251"/>
              <a:gd name="connsiteX51" fmla="*/ 234108 w 833817"/>
              <a:gd name="connsiteY51" fmla="*/ 1076695 h 1430251"/>
              <a:gd name="connsiteX52" fmla="*/ 132854 w 833817"/>
              <a:gd name="connsiteY52" fmla="*/ 1076695 h 1430251"/>
              <a:gd name="connsiteX53" fmla="*/ 132854 w 833817"/>
              <a:gd name="connsiteY53" fmla="*/ 830340 h 1430251"/>
              <a:gd name="connsiteX54" fmla="*/ 234108 w 833817"/>
              <a:gd name="connsiteY54" fmla="*/ 830340 h 1430251"/>
              <a:gd name="connsiteX55" fmla="*/ 337277 w 833817"/>
              <a:gd name="connsiteY55" fmla="*/ 708775 h 1430251"/>
              <a:gd name="connsiteX56" fmla="*/ 322157 w 833817"/>
              <a:gd name="connsiteY56" fmla="*/ 723895 h 1430251"/>
              <a:gd name="connsiteX57" fmla="*/ 322157 w 833817"/>
              <a:gd name="connsiteY57" fmla="*/ 1091815 h 1430251"/>
              <a:gd name="connsiteX58" fmla="*/ 337277 w 833817"/>
              <a:gd name="connsiteY58" fmla="*/ 1106935 h 1430251"/>
              <a:gd name="connsiteX59" fmla="*/ 468770 w 833817"/>
              <a:gd name="connsiteY59" fmla="*/ 1106935 h 1430251"/>
              <a:gd name="connsiteX60" fmla="*/ 483890 w 833817"/>
              <a:gd name="connsiteY60" fmla="*/ 1091815 h 1430251"/>
              <a:gd name="connsiteX61" fmla="*/ 483890 w 833817"/>
              <a:gd name="connsiteY61" fmla="*/ 723895 h 1430251"/>
              <a:gd name="connsiteX62" fmla="*/ 468770 w 833817"/>
              <a:gd name="connsiteY62" fmla="*/ 708775 h 1430251"/>
              <a:gd name="connsiteX63" fmla="*/ 453650 w 833817"/>
              <a:gd name="connsiteY63" fmla="*/ 1076695 h 1430251"/>
              <a:gd name="connsiteX64" fmla="*/ 352397 w 833817"/>
              <a:gd name="connsiteY64" fmla="*/ 1076695 h 1430251"/>
              <a:gd name="connsiteX65" fmla="*/ 352397 w 833817"/>
              <a:gd name="connsiteY65" fmla="*/ 739015 h 1430251"/>
              <a:gd name="connsiteX66" fmla="*/ 453650 w 833817"/>
              <a:gd name="connsiteY66" fmla="*/ 739015 h 1430251"/>
              <a:gd name="connsiteX67" fmla="*/ 556819 w 833817"/>
              <a:gd name="connsiteY67" fmla="*/ 1106935 h 1430251"/>
              <a:gd name="connsiteX68" fmla="*/ 688262 w 833817"/>
              <a:gd name="connsiteY68" fmla="*/ 1106935 h 1430251"/>
              <a:gd name="connsiteX69" fmla="*/ 703382 w 833817"/>
              <a:gd name="connsiteY69" fmla="*/ 1091815 h 1430251"/>
              <a:gd name="connsiteX70" fmla="*/ 703382 w 833817"/>
              <a:gd name="connsiteY70" fmla="*/ 614326 h 1430251"/>
              <a:gd name="connsiteX71" fmla="*/ 688262 w 833817"/>
              <a:gd name="connsiteY71" fmla="*/ 599206 h 1430251"/>
              <a:gd name="connsiteX72" fmla="*/ 556819 w 833817"/>
              <a:gd name="connsiteY72" fmla="*/ 599206 h 1430251"/>
              <a:gd name="connsiteX73" fmla="*/ 541699 w 833817"/>
              <a:gd name="connsiteY73" fmla="*/ 614326 h 1430251"/>
              <a:gd name="connsiteX74" fmla="*/ 541699 w 833817"/>
              <a:gd name="connsiteY74" fmla="*/ 1091815 h 1430251"/>
              <a:gd name="connsiteX75" fmla="*/ 556668 w 833817"/>
              <a:gd name="connsiteY75" fmla="*/ 1107086 h 1430251"/>
              <a:gd name="connsiteX76" fmla="*/ 556819 w 833817"/>
              <a:gd name="connsiteY76" fmla="*/ 1107086 h 1430251"/>
              <a:gd name="connsiteX77" fmla="*/ 571939 w 833817"/>
              <a:gd name="connsiteY77" fmla="*/ 629446 h 1430251"/>
              <a:gd name="connsiteX78" fmla="*/ 673142 w 833817"/>
              <a:gd name="connsiteY78" fmla="*/ 629446 h 1430251"/>
              <a:gd name="connsiteX79" fmla="*/ 673142 w 833817"/>
              <a:gd name="connsiteY79" fmla="*/ 1076695 h 1430251"/>
              <a:gd name="connsiteX80" fmla="*/ 571939 w 833817"/>
              <a:gd name="connsiteY80" fmla="*/ 1076695 h 1430251"/>
              <a:gd name="connsiteX81" fmla="*/ 622339 w 833817"/>
              <a:gd name="connsiteY81" fmla="*/ 373766 h 1430251"/>
              <a:gd name="connsiteX82" fmla="*/ 676217 w 833817"/>
              <a:gd name="connsiteY82" fmla="*/ 320292 h 1430251"/>
              <a:gd name="connsiteX83" fmla="*/ 622737 w 833817"/>
              <a:gd name="connsiteY83" fmla="*/ 266414 h 1430251"/>
              <a:gd name="connsiteX84" fmla="*/ 568865 w 833817"/>
              <a:gd name="connsiteY84" fmla="*/ 319889 h 1430251"/>
              <a:gd name="connsiteX85" fmla="*/ 576727 w 833817"/>
              <a:gd name="connsiteY85" fmla="*/ 348062 h 1430251"/>
              <a:gd name="connsiteX86" fmla="*/ 429005 w 833817"/>
              <a:gd name="connsiteY86" fmla="*/ 488729 h 1430251"/>
              <a:gd name="connsiteX87" fmla="*/ 402998 w 833817"/>
              <a:gd name="connsiteY87" fmla="*/ 481925 h 1430251"/>
              <a:gd name="connsiteX88" fmla="*/ 355421 w 833817"/>
              <a:gd name="connsiteY88" fmla="*/ 511106 h 1430251"/>
              <a:gd name="connsiteX89" fmla="*/ 228211 w 833817"/>
              <a:gd name="connsiteY89" fmla="*/ 426334 h 1430251"/>
              <a:gd name="connsiteX90" fmla="*/ 212577 w 833817"/>
              <a:gd name="connsiteY90" fmla="*/ 352341 h 1430251"/>
              <a:gd name="connsiteX91" fmla="*/ 138590 w 833817"/>
              <a:gd name="connsiteY91" fmla="*/ 367975 h 1430251"/>
              <a:gd name="connsiteX92" fmla="*/ 154219 w 833817"/>
              <a:gd name="connsiteY92" fmla="*/ 441968 h 1430251"/>
              <a:gd name="connsiteX93" fmla="*/ 204019 w 833817"/>
              <a:gd name="connsiteY93" fmla="*/ 446494 h 1430251"/>
              <a:gd name="connsiteX94" fmla="*/ 350179 w 833817"/>
              <a:gd name="connsiteY94" fmla="*/ 544018 h 1430251"/>
              <a:gd name="connsiteX95" fmla="*/ 411652 w 833817"/>
              <a:gd name="connsiteY95" fmla="*/ 587936 h 1430251"/>
              <a:gd name="connsiteX96" fmla="*/ 455576 w 833817"/>
              <a:gd name="connsiteY96" fmla="*/ 526463 h 1430251"/>
              <a:gd name="connsiteX97" fmla="*/ 450122 w 833817"/>
              <a:gd name="connsiteY97" fmla="*/ 510300 h 1430251"/>
              <a:gd name="connsiteX98" fmla="*/ 599256 w 833817"/>
              <a:gd name="connsiteY98" fmla="*/ 368575 h 1430251"/>
              <a:gd name="connsiteX99" fmla="*/ 622541 w 833817"/>
              <a:gd name="connsiteY99" fmla="*/ 373918 h 1430251"/>
              <a:gd name="connsiteX100" fmla="*/ 622339 w 833817"/>
              <a:gd name="connsiteY100" fmla="*/ 297108 h 1430251"/>
              <a:gd name="connsiteX101" fmla="*/ 645574 w 833817"/>
              <a:gd name="connsiteY101" fmla="*/ 320342 h 1430251"/>
              <a:gd name="connsiteX102" fmla="*/ 622339 w 833817"/>
              <a:gd name="connsiteY102" fmla="*/ 343577 h 1430251"/>
              <a:gd name="connsiteX103" fmla="*/ 599105 w 833817"/>
              <a:gd name="connsiteY103" fmla="*/ 320342 h 1430251"/>
              <a:gd name="connsiteX104" fmla="*/ 599105 w 833817"/>
              <a:gd name="connsiteY104" fmla="*/ 320292 h 1430251"/>
              <a:gd name="connsiteX105" fmla="*/ 622541 w 833817"/>
              <a:gd name="connsiteY105" fmla="*/ 297259 h 1430251"/>
              <a:gd name="connsiteX106" fmla="*/ 622541 w 833817"/>
              <a:gd name="connsiteY106" fmla="*/ 297259 h 1430251"/>
              <a:gd name="connsiteX107" fmla="*/ 160020 w 833817"/>
              <a:gd name="connsiteY107" fmla="*/ 397001 h 1430251"/>
              <a:gd name="connsiteX108" fmla="*/ 183254 w 833817"/>
              <a:gd name="connsiteY108" fmla="*/ 373766 h 1430251"/>
              <a:gd name="connsiteX109" fmla="*/ 206489 w 833817"/>
              <a:gd name="connsiteY109" fmla="*/ 397001 h 1430251"/>
              <a:gd name="connsiteX110" fmla="*/ 183254 w 833817"/>
              <a:gd name="connsiteY110" fmla="*/ 420235 h 1430251"/>
              <a:gd name="connsiteX111" fmla="*/ 160222 w 833817"/>
              <a:gd name="connsiteY111" fmla="*/ 397152 h 1430251"/>
              <a:gd name="connsiteX112" fmla="*/ 402797 w 833817"/>
              <a:gd name="connsiteY112" fmla="*/ 558281 h 1430251"/>
              <a:gd name="connsiteX113" fmla="*/ 379562 w 833817"/>
              <a:gd name="connsiteY113" fmla="*/ 535046 h 1430251"/>
              <a:gd name="connsiteX114" fmla="*/ 402797 w 833817"/>
              <a:gd name="connsiteY114" fmla="*/ 511812 h 1430251"/>
              <a:gd name="connsiteX115" fmla="*/ 426031 w 833817"/>
              <a:gd name="connsiteY115" fmla="*/ 535046 h 1430251"/>
              <a:gd name="connsiteX116" fmla="*/ 403311 w 833817"/>
              <a:gd name="connsiteY116" fmla="*/ 558881 h 1430251"/>
              <a:gd name="connsiteX117" fmla="*/ 402998 w 833817"/>
              <a:gd name="connsiteY117" fmla="*/ 558886 h 143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833817" h="1430251">
                <a:moveTo>
                  <a:pt x="833818" y="728935"/>
                </a:moveTo>
                <a:lnTo>
                  <a:pt x="833818" y="111686"/>
                </a:lnTo>
                <a:cubicBezTo>
                  <a:pt x="833762" y="50047"/>
                  <a:pt x="783821" y="86"/>
                  <a:pt x="722182" y="0"/>
                </a:cubicBezTo>
                <a:lnTo>
                  <a:pt x="111636" y="0"/>
                </a:lnTo>
                <a:cubicBezTo>
                  <a:pt x="49997" y="86"/>
                  <a:pt x="55" y="50047"/>
                  <a:pt x="0" y="111686"/>
                </a:cubicBezTo>
                <a:lnTo>
                  <a:pt x="0" y="1318565"/>
                </a:lnTo>
                <a:cubicBezTo>
                  <a:pt x="55" y="1380204"/>
                  <a:pt x="49997" y="1430166"/>
                  <a:pt x="111636" y="1430251"/>
                </a:cubicBezTo>
                <a:lnTo>
                  <a:pt x="722182" y="1430251"/>
                </a:lnTo>
                <a:cubicBezTo>
                  <a:pt x="783821" y="1430166"/>
                  <a:pt x="833762" y="1380204"/>
                  <a:pt x="833818" y="1318565"/>
                </a:cubicBezTo>
                <a:lnTo>
                  <a:pt x="833818" y="833566"/>
                </a:lnTo>
                <a:lnTo>
                  <a:pt x="803578" y="833566"/>
                </a:lnTo>
                <a:lnTo>
                  <a:pt x="803578" y="1172153"/>
                </a:lnTo>
                <a:lnTo>
                  <a:pt x="30240" y="1172153"/>
                </a:lnTo>
                <a:lnTo>
                  <a:pt x="30240" y="213646"/>
                </a:lnTo>
                <a:lnTo>
                  <a:pt x="803578" y="213646"/>
                </a:lnTo>
                <a:lnTo>
                  <a:pt x="803578" y="728935"/>
                </a:lnTo>
                <a:close/>
                <a:moveTo>
                  <a:pt x="803578" y="1202393"/>
                </a:moveTo>
                <a:lnTo>
                  <a:pt x="803578" y="1318565"/>
                </a:lnTo>
                <a:cubicBezTo>
                  <a:pt x="803547" y="1363517"/>
                  <a:pt x="767133" y="1399956"/>
                  <a:pt x="722182" y="1400011"/>
                </a:cubicBezTo>
                <a:lnTo>
                  <a:pt x="111636" y="1400011"/>
                </a:lnTo>
                <a:cubicBezTo>
                  <a:pt x="66684" y="1399956"/>
                  <a:pt x="30270" y="1363517"/>
                  <a:pt x="30240" y="1318565"/>
                </a:cubicBezTo>
                <a:lnTo>
                  <a:pt x="30240" y="1202393"/>
                </a:lnTo>
                <a:close/>
                <a:moveTo>
                  <a:pt x="30240" y="183406"/>
                </a:moveTo>
                <a:lnTo>
                  <a:pt x="30240" y="111686"/>
                </a:lnTo>
                <a:cubicBezTo>
                  <a:pt x="30270" y="66735"/>
                  <a:pt x="66684" y="30295"/>
                  <a:pt x="111636" y="30240"/>
                </a:cubicBezTo>
                <a:lnTo>
                  <a:pt x="722182" y="30240"/>
                </a:lnTo>
                <a:cubicBezTo>
                  <a:pt x="767133" y="30295"/>
                  <a:pt x="803552" y="66735"/>
                  <a:pt x="803578" y="111686"/>
                </a:cubicBezTo>
                <a:lnTo>
                  <a:pt x="803578" y="183406"/>
                </a:lnTo>
                <a:close/>
                <a:moveTo>
                  <a:pt x="416909" y="1381514"/>
                </a:moveTo>
                <a:cubicBezTo>
                  <a:pt x="460107" y="1381514"/>
                  <a:pt x="495130" y="1346491"/>
                  <a:pt x="495130" y="1303294"/>
                </a:cubicBezTo>
                <a:cubicBezTo>
                  <a:pt x="495130" y="1260096"/>
                  <a:pt x="460107" y="1225073"/>
                  <a:pt x="416909" y="1225073"/>
                </a:cubicBezTo>
                <a:cubicBezTo>
                  <a:pt x="373711" y="1225073"/>
                  <a:pt x="338688" y="1260096"/>
                  <a:pt x="338688" y="1303294"/>
                </a:cubicBezTo>
                <a:cubicBezTo>
                  <a:pt x="338713" y="1346481"/>
                  <a:pt x="373721" y="1381489"/>
                  <a:pt x="416909" y="1381514"/>
                </a:cubicBezTo>
                <a:close/>
                <a:moveTo>
                  <a:pt x="416909" y="1255514"/>
                </a:moveTo>
                <a:cubicBezTo>
                  <a:pt x="443409" y="1255514"/>
                  <a:pt x="464890" y="1276995"/>
                  <a:pt x="464890" y="1303495"/>
                </a:cubicBezTo>
                <a:cubicBezTo>
                  <a:pt x="464890" y="1329996"/>
                  <a:pt x="443409" y="1351476"/>
                  <a:pt x="416909" y="1351476"/>
                </a:cubicBezTo>
                <a:cubicBezTo>
                  <a:pt x="390409" y="1351476"/>
                  <a:pt x="368928" y="1329996"/>
                  <a:pt x="368928" y="1303495"/>
                </a:cubicBezTo>
                <a:cubicBezTo>
                  <a:pt x="368842" y="1276970"/>
                  <a:pt x="390282" y="1255398"/>
                  <a:pt x="416808" y="1255313"/>
                </a:cubicBezTo>
                <a:cubicBezTo>
                  <a:pt x="416843" y="1255313"/>
                  <a:pt x="416874" y="1255313"/>
                  <a:pt x="416909" y="1255313"/>
                </a:cubicBezTo>
                <a:close/>
                <a:moveTo>
                  <a:pt x="303710" y="79229"/>
                </a:moveTo>
                <a:lnTo>
                  <a:pt x="556819" y="79229"/>
                </a:lnTo>
                <a:lnTo>
                  <a:pt x="556819" y="109469"/>
                </a:lnTo>
                <a:lnTo>
                  <a:pt x="303710" y="109469"/>
                </a:lnTo>
                <a:close/>
                <a:moveTo>
                  <a:pt x="117734" y="799949"/>
                </a:moveTo>
                <a:cubicBezTo>
                  <a:pt x="109383" y="799949"/>
                  <a:pt x="102614" y="806718"/>
                  <a:pt x="102614" y="815069"/>
                </a:cubicBezTo>
                <a:lnTo>
                  <a:pt x="102614" y="1091815"/>
                </a:lnTo>
                <a:cubicBezTo>
                  <a:pt x="102614" y="1100167"/>
                  <a:pt x="109383" y="1106935"/>
                  <a:pt x="117734" y="1106935"/>
                </a:cubicBezTo>
                <a:lnTo>
                  <a:pt x="249228" y="1106935"/>
                </a:lnTo>
                <a:cubicBezTo>
                  <a:pt x="257579" y="1106935"/>
                  <a:pt x="264348" y="1100167"/>
                  <a:pt x="264348" y="1091815"/>
                </a:cubicBezTo>
                <a:lnTo>
                  <a:pt x="264348" y="815220"/>
                </a:lnTo>
                <a:cubicBezTo>
                  <a:pt x="264348" y="806869"/>
                  <a:pt x="257579" y="800100"/>
                  <a:pt x="249228" y="800100"/>
                </a:cubicBezTo>
                <a:close/>
                <a:moveTo>
                  <a:pt x="234108" y="1076695"/>
                </a:moveTo>
                <a:lnTo>
                  <a:pt x="132854" y="1076695"/>
                </a:lnTo>
                <a:lnTo>
                  <a:pt x="132854" y="830340"/>
                </a:lnTo>
                <a:lnTo>
                  <a:pt x="234108" y="830340"/>
                </a:lnTo>
                <a:close/>
                <a:moveTo>
                  <a:pt x="337277" y="708775"/>
                </a:moveTo>
                <a:cubicBezTo>
                  <a:pt x="328926" y="708775"/>
                  <a:pt x="322157" y="715544"/>
                  <a:pt x="322157" y="723895"/>
                </a:cubicBezTo>
                <a:lnTo>
                  <a:pt x="322157" y="1091815"/>
                </a:lnTo>
                <a:cubicBezTo>
                  <a:pt x="322157" y="1100167"/>
                  <a:pt x="328926" y="1106935"/>
                  <a:pt x="337277" y="1106935"/>
                </a:cubicBezTo>
                <a:lnTo>
                  <a:pt x="468770" y="1106935"/>
                </a:lnTo>
                <a:cubicBezTo>
                  <a:pt x="477122" y="1106935"/>
                  <a:pt x="483890" y="1100167"/>
                  <a:pt x="483890" y="1091815"/>
                </a:cubicBezTo>
                <a:lnTo>
                  <a:pt x="483890" y="723895"/>
                </a:lnTo>
                <a:cubicBezTo>
                  <a:pt x="483890" y="715544"/>
                  <a:pt x="477122" y="708775"/>
                  <a:pt x="468770" y="708775"/>
                </a:cubicBezTo>
                <a:close/>
                <a:moveTo>
                  <a:pt x="453650" y="1076695"/>
                </a:moveTo>
                <a:lnTo>
                  <a:pt x="352397" y="1076695"/>
                </a:lnTo>
                <a:lnTo>
                  <a:pt x="352397" y="739015"/>
                </a:lnTo>
                <a:lnTo>
                  <a:pt x="453650" y="739015"/>
                </a:lnTo>
                <a:close/>
                <a:moveTo>
                  <a:pt x="556819" y="1106935"/>
                </a:moveTo>
                <a:lnTo>
                  <a:pt x="688262" y="1106935"/>
                </a:lnTo>
                <a:cubicBezTo>
                  <a:pt x="696614" y="1106935"/>
                  <a:pt x="703382" y="1100167"/>
                  <a:pt x="703382" y="1091815"/>
                </a:cubicBezTo>
                <a:lnTo>
                  <a:pt x="703382" y="614326"/>
                </a:lnTo>
                <a:cubicBezTo>
                  <a:pt x="703382" y="605974"/>
                  <a:pt x="696614" y="599206"/>
                  <a:pt x="688262" y="599206"/>
                </a:cubicBezTo>
                <a:lnTo>
                  <a:pt x="556819" y="599206"/>
                </a:lnTo>
                <a:cubicBezTo>
                  <a:pt x="548468" y="599206"/>
                  <a:pt x="541699" y="605974"/>
                  <a:pt x="541699" y="614326"/>
                </a:cubicBezTo>
                <a:lnTo>
                  <a:pt x="541699" y="1091815"/>
                </a:lnTo>
                <a:cubicBezTo>
                  <a:pt x="541614" y="1100167"/>
                  <a:pt x="548317" y="1107001"/>
                  <a:pt x="556668" y="1107086"/>
                </a:cubicBezTo>
                <a:cubicBezTo>
                  <a:pt x="556718" y="1107086"/>
                  <a:pt x="556769" y="1107086"/>
                  <a:pt x="556819" y="1107086"/>
                </a:cubicBezTo>
                <a:close/>
                <a:moveTo>
                  <a:pt x="571939" y="629446"/>
                </a:moveTo>
                <a:lnTo>
                  <a:pt x="673142" y="629446"/>
                </a:lnTo>
                <a:lnTo>
                  <a:pt x="673142" y="1076695"/>
                </a:lnTo>
                <a:lnTo>
                  <a:pt x="571939" y="1076695"/>
                </a:lnTo>
                <a:close/>
                <a:moveTo>
                  <a:pt x="622339" y="373766"/>
                </a:moveTo>
                <a:cubicBezTo>
                  <a:pt x="651985" y="373877"/>
                  <a:pt x="676106" y="349932"/>
                  <a:pt x="676217" y="320292"/>
                </a:cubicBezTo>
                <a:cubicBezTo>
                  <a:pt x="676323" y="290647"/>
                  <a:pt x="652383" y="266525"/>
                  <a:pt x="622737" y="266414"/>
                </a:cubicBezTo>
                <a:cubicBezTo>
                  <a:pt x="593092" y="266304"/>
                  <a:pt x="568976" y="290249"/>
                  <a:pt x="568865" y="319889"/>
                </a:cubicBezTo>
                <a:cubicBezTo>
                  <a:pt x="568825" y="329828"/>
                  <a:pt x="571551" y="339580"/>
                  <a:pt x="576727" y="348062"/>
                </a:cubicBezTo>
                <a:lnTo>
                  <a:pt x="429005" y="488729"/>
                </a:lnTo>
                <a:cubicBezTo>
                  <a:pt x="421067" y="484253"/>
                  <a:pt x="412111" y="481910"/>
                  <a:pt x="402998" y="481925"/>
                </a:cubicBezTo>
                <a:cubicBezTo>
                  <a:pt x="382919" y="481960"/>
                  <a:pt x="364553" y="493224"/>
                  <a:pt x="355421" y="511106"/>
                </a:cubicBezTo>
                <a:lnTo>
                  <a:pt x="228211" y="426334"/>
                </a:lnTo>
                <a:cubicBezTo>
                  <a:pt x="244324" y="401587"/>
                  <a:pt x="237329" y="368459"/>
                  <a:pt x="212577" y="352341"/>
                </a:cubicBezTo>
                <a:cubicBezTo>
                  <a:pt x="187831" y="336229"/>
                  <a:pt x="154703" y="343229"/>
                  <a:pt x="138590" y="367975"/>
                </a:cubicBezTo>
                <a:cubicBezTo>
                  <a:pt x="122472" y="392727"/>
                  <a:pt x="129473" y="425850"/>
                  <a:pt x="154219" y="441968"/>
                </a:cubicBezTo>
                <a:cubicBezTo>
                  <a:pt x="169047" y="451619"/>
                  <a:pt x="187695" y="453318"/>
                  <a:pt x="204019" y="446494"/>
                </a:cubicBezTo>
                <a:lnTo>
                  <a:pt x="350179" y="544018"/>
                </a:lnTo>
                <a:cubicBezTo>
                  <a:pt x="355028" y="573124"/>
                  <a:pt x="382551" y="592785"/>
                  <a:pt x="411652" y="587936"/>
                </a:cubicBezTo>
                <a:cubicBezTo>
                  <a:pt x="440758" y="583093"/>
                  <a:pt x="460424" y="555569"/>
                  <a:pt x="455576" y="526463"/>
                </a:cubicBezTo>
                <a:cubicBezTo>
                  <a:pt x="454633" y="520819"/>
                  <a:pt x="452794" y="515360"/>
                  <a:pt x="450122" y="510300"/>
                </a:cubicBezTo>
                <a:lnTo>
                  <a:pt x="599256" y="368575"/>
                </a:lnTo>
                <a:cubicBezTo>
                  <a:pt x="606509" y="372113"/>
                  <a:pt x="614472" y="373943"/>
                  <a:pt x="622541" y="373918"/>
                </a:cubicBezTo>
                <a:close/>
                <a:moveTo>
                  <a:pt x="622339" y="297108"/>
                </a:moveTo>
                <a:cubicBezTo>
                  <a:pt x="635171" y="297108"/>
                  <a:pt x="645574" y="307511"/>
                  <a:pt x="645574" y="320342"/>
                </a:cubicBezTo>
                <a:cubicBezTo>
                  <a:pt x="645574" y="333174"/>
                  <a:pt x="635171" y="343577"/>
                  <a:pt x="622339" y="343577"/>
                </a:cubicBezTo>
                <a:cubicBezTo>
                  <a:pt x="609507" y="343577"/>
                  <a:pt x="599105" y="333174"/>
                  <a:pt x="599105" y="320342"/>
                </a:cubicBezTo>
                <a:cubicBezTo>
                  <a:pt x="599105" y="320327"/>
                  <a:pt x="599105" y="320307"/>
                  <a:pt x="599105" y="320292"/>
                </a:cubicBezTo>
                <a:cubicBezTo>
                  <a:pt x="599216" y="307460"/>
                  <a:pt x="609709" y="297148"/>
                  <a:pt x="622541" y="297259"/>
                </a:cubicBezTo>
                <a:cubicBezTo>
                  <a:pt x="622541" y="297259"/>
                  <a:pt x="622541" y="297259"/>
                  <a:pt x="622541" y="297259"/>
                </a:cubicBezTo>
                <a:close/>
                <a:moveTo>
                  <a:pt x="160020" y="397001"/>
                </a:moveTo>
                <a:cubicBezTo>
                  <a:pt x="160020" y="384169"/>
                  <a:pt x="170423" y="373766"/>
                  <a:pt x="183254" y="373766"/>
                </a:cubicBezTo>
                <a:cubicBezTo>
                  <a:pt x="196086" y="373766"/>
                  <a:pt x="206489" y="384169"/>
                  <a:pt x="206489" y="397001"/>
                </a:cubicBezTo>
                <a:cubicBezTo>
                  <a:pt x="206489" y="409833"/>
                  <a:pt x="196086" y="420235"/>
                  <a:pt x="183254" y="420235"/>
                </a:cubicBezTo>
                <a:cubicBezTo>
                  <a:pt x="170569" y="420099"/>
                  <a:pt x="160332" y="409838"/>
                  <a:pt x="160222" y="397152"/>
                </a:cubicBezTo>
                <a:close/>
                <a:moveTo>
                  <a:pt x="402797" y="558281"/>
                </a:moveTo>
                <a:cubicBezTo>
                  <a:pt x="389965" y="558281"/>
                  <a:pt x="379562" y="547878"/>
                  <a:pt x="379562" y="535046"/>
                </a:cubicBezTo>
                <a:cubicBezTo>
                  <a:pt x="379562" y="522215"/>
                  <a:pt x="389965" y="511812"/>
                  <a:pt x="402797" y="511812"/>
                </a:cubicBezTo>
                <a:cubicBezTo>
                  <a:pt x="415629" y="511812"/>
                  <a:pt x="426031" y="522215"/>
                  <a:pt x="426031" y="535046"/>
                </a:cubicBezTo>
                <a:cubicBezTo>
                  <a:pt x="426339" y="547903"/>
                  <a:pt x="416163" y="558573"/>
                  <a:pt x="403311" y="558881"/>
                </a:cubicBezTo>
                <a:cubicBezTo>
                  <a:pt x="403205" y="558881"/>
                  <a:pt x="403104" y="558886"/>
                  <a:pt x="402998" y="558886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49" name="Graphic 1">
            <a:extLst>
              <a:ext uri="{FF2B5EF4-FFF2-40B4-BE49-F238E27FC236}">
                <a16:creationId xmlns:a16="http://schemas.microsoft.com/office/drawing/2014/main" id="{0747C69A-ACDB-4F47-8193-9269C883A8CD}"/>
              </a:ext>
            </a:extLst>
          </p:cNvPr>
          <p:cNvSpPr>
            <a:spLocks noChangeAspect="1"/>
          </p:cNvSpPr>
          <p:nvPr/>
        </p:nvSpPr>
        <p:spPr>
          <a:xfrm>
            <a:off x="7528935" y="2654412"/>
            <a:ext cx="737496" cy="648000"/>
          </a:xfrm>
          <a:custGeom>
            <a:avLst/>
            <a:gdLst>
              <a:gd name="connsiteX0" fmla="*/ 1529338 w 1529337"/>
              <a:gd name="connsiteY0" fmla="*/ 794758 h 1343764"/>
              <a:gd name="connsiteX1" fmla="*/ 1529338 w 1529337"/>
              <a:gd name="connsiteY1" fmla="*/ 15120 h 1343764"/>
              <a:gd name="connsiteX2" fmla="*/ 1514218 w 1529337"/>
              <a:gd name="connsiteY2" fmla="*/ 0 h 1343764"/>
              <a:gd name="connsiteX3" fmla="*/ 15120 w 1529337"/>
              <a:gd name="connsiteY3" fmla="*/ 0 h 1343764"/>
              <a:gd name="connsiteX4" fmla="*/ 0 w 1529337"/>
              <a:gd name="connsiteY4" fmla="*/ 15120 h 1343764"/>
              <a:gd name="connsiteX5" fmla="*/ 0 w 1529337"/>
              <a:gd name="connsiteY5" fmla="*/ 1096402 h 1343764"/>
              <a:gd name="connsiteX6" fmla="*/ 15120 w 1529337"/>
              <a:gd name="connsiteY6" fmla="*/ 1111522 h 1343764"/>
              <a:gd name="connsiteX7" fmla="*/ 595577 w 1529337"/>
              <a:gd name="connsiteY7" fmla="*/ 1111522 h 1343764"/>
              <a:gd name="connsiteX8" fmla="*/ 595577 w 1529337"/>
              <a:gd name="connsiteY8" fmla="*/ 1226635 h 1343764"/>
              <a:gd name="connsiteX9" fmla="*/ 286675 w 1529337"/>
              <a:gd name="connsiteY9" fmla="*/ 1226635 h 1343764"/>
              <a:gd name="connsiteX10" fmla="*/ 271555 w 1529337"/>
              <a:gd name="connsiteY10" fmla="*/ 1241755 h 1343764"/>
              <a:gd name="connsiteX11" fmla="*/ 271555 w 1529337"/>
              <a:gd name="connsiteY11" fmla="*/ 1328645 h 1343764"/>
              <a:gd name="connsiteX12" fmla="*/ 286675 w 1529337"/>
              <a:gd name="connsiteY12" fmla="*/ 1343765 h 1343764"/>
              <a:gd name="connsiteX13" fmla="*/ 1214035 w 1529337"/>
              <a:gd name="connsiteY13" fmla="*/ 1343765 h 1343764"/>
              <a:gd name="connsiteX14" fmla="*/ 1229155 w 1529337"/>
              <a:gd name="connsiteY14" fmla="*/ 1328645 h 1343764"/>
              <a:gd name="connsiteX15" fmla="*/ 1229155 w 1529337"/>
              <a:gd name="connsiteY15" fmla="*/ 1241755 h 1343764"/>
              <a:gd name="connsiteX16" fmla="*/ 1214035 w 1529337"/>
              <a:gd name="connsiteY16" fmla="*/ 1226635 h 1343764"/>
              <a:gd name="connsiteX17" fmla="*/ 933761 w 1529337"/>
              <a:gd name="connsiteY17" fmla="*/ 1226635 h 1343764"/>
              <a:gd name="connsiteX18" fmla="*/ 933761 w 1529337"/>
              <a:gd name="connsiteY18" fmla="*/ 1111522 h 1343764"/>
              <a:gd name="connsiteX19" fmla="*/ 1514218 w 1529337"/>
              <a:gd name="connsiteY19" fmla="*/ 1111522 h 1343764"/>
              <a:gd name="connsiteX20" fmla="*/ 1529338 w 1529337"/>
              <a:gd name="connsiteY20" fmla="*/ 1096402 h 1343764"/>
              <a:gd name="connsiteX21" fmla="*/ 1529338 w 1529337"/>
              <a:gd name="connsiteY21" fmla="*/ 913450 h 1343764"/>
              <a:gd name="connsiteX22" fmla="*/ 1514218 w 1529337"/>
              <a:gd name="connsiteY22" fmla="*/ 898330 h 1343764"/>
              <a:gd name="connsiteX23" fmla="*/ 30240 w 1529337"/>
              <a:gd name="connsiteY23" fmla="*/ 898330 h 1343764"/>
              <a:gd name="connsiteX24" fmla="*/ 30240 w 1529337"/>
              <a:gd name="connsiteY24" fmla="*/ 30240 h 1343764"/>
              <a:gd name="connsiteX25" fmla="*/ 1499098 w 1529337"/>
              <a:gd name="connsiteY25" fmla="*/ 30240 h 1343764"/>
              <a:gd name="connsiteX26" fmla="*/ 1499098 w 1529337"/>
              <a:gd name="connsiteY26" fmla="*/ 794758 h 1343764"/>
              <a:gd name="connsiteX27" fmla="*/ 918641 w 1529337"/>
              <a:gd name="connsiteY27" fmla="*/ 1256875 h 1343764"/>
              <a:gd name="connsiteX28" fmla="*/ 1198714 w 1529337"/>
              <a:gd name="connsiteY28" fmla="*/ 1256875 h 1343764"/>
              <a:gd name="connsiteX29" fmla="*/ 1198714 w 1529337"/>
              <a:gd name="connsiteY29" fmla="*/ 1313525 h 1343764"/>
              <a:gd name="connsiteX30" fmla="*/ 301594 w 1529337"/>
              <a:gd name="connsiteY30" fmla="*/ 1313525 h 1343764"/>
              <a:gd name="connsiteX31" fmla="*/ 301594 w 1529337"/>
              <a:gd name="connsiteY31" fmla="*/ 1256875 h 1343764"/>
              <a:gd name="connsiteX32" fmla="*/ 610495 w 1529337"/>
              <a:gd name="connsiteY32" fmla="*/ 1256875 h 1343764"/>
              <a:gd name="connsiteX33" fmla="*/ 625615 w 1529337"/>
              <a:gd name="connsiteY33" fmla="*/ 1241755 h 1343764"/>
              <a:gd name="connsiteX34" fmla="*/ 625615 w 1529337"/>
              <a:gd name="connsiteY34" fmla="*/ 1111522 h 1343764"/>
              <a:gd name="connsiteX35" fmla="*/ 903319 w 1529337"/>
              <a:gd name="connsiteY35" fmla="*/ 1111522 h 1343764"/>
              <a:gd name="connsiteX36" fmla="*/ 903319 w 1529337"/>
              <a:gd name="connsiteY36" fmla="*/ 1241755 h 1343764"/>
              <a:gd name="connsiteX37" fmla="*/ 918439 w 1529337"/>
              <a:gd name="connsiteY37" fmla="*/ 1256875 h 1343764"/>
              <a:gd name="connsiteX38" fmla="*/ 918641 w 1529337"/>
              <a:gd name="connsiteY38" fmla="*/ 1256875 h 1343764"/>
              <a:gd name="connsiteX39" fmla="*/ 1499098 w 1529337"/>
              <a:gd name="connsiteY39" fmla="*/ 928570 h 1343764"/>
              <a:gd name="connsiteX40" fmla="*/ 1499098 w 1529337"/>
              <a:gd name="connsiteY40" fmla="*/ 1081282 h 1343764"/>
              <a:gd name="connsiteX41" fmla="*/ 30240 w 1529337"/>
              <a:gd name="connsiteY41" fmla="*/ 1081282 h 1343764"/>
              <a:gd name="connsiteX42" fmla="*/ 30240 w 1529337"/>
              <a:gd name="connsiteY42" fmla="*/ 928570 h 1343764"/>
              <a:gd name="connsiteX43" fmla="*/ 851609 w 1529337"/>
              <a:gd name="connsiteY43" fmla="*/ 1022162 h 1343764"/>
              <a:gd name="connsiteX44" fmla="*/ 648749 w 1529337"/>
              <a:gd name="connsiteY44" fmla="*/ 1022162 h 1343764"/>
              <a:gd name="connsiteX45" fmla="*/ 648749 w 1529337"/>
              <a:gd name="connsiteY45" fmla="*/ 991922 h 1343764"/>
              <a:gd name="connsiteX46" fmla="*/ 851458 w 1529337"/>
              <a:gd name="connsiteY46" fmla="*/ 991922 h 1343764"/>
              <a:gd name="connsiteX47" fmla="*/ 1269929 w 1529337"/>
              <a:gd name="connsiteY47" fmla="*/ 445788 h 1343764"/>
              <a:gd name="connsiteX48" fmla="*/ 556466 w 1529337"/>
              <a:gd name="connsiteY48" fmla="*/ 445788 h 1343764"/>
              <a:gd name="connsiteX49" fmla="*/ 556466 w 1529337"/>
              <a:gd name="connsiteY49" fmla="*/ 415548 h 1343764"/>
              <a:gd name="connsiteX50" fmla="*/ 1269727 w 1529337"/>
              <a:gd name="connsiteY50" fmla="*/ 415548 h 1343764"/>
              <a:gd name="connsiteX51" fmla="*/ 556466 w 1529337"/>
              <a:gd name="connsiteY51" fmla="*/ 550922 h 1343764"/>
              <a:gd name="connsiteX52" fmla="*/ 1269727 w 1529337"/>
              <a:gd name="connsiteY52" fmla="*/ 550922 h 1343764"/>
              <a:gd name="connsiteX53" fmla="*/ 1269727 w 1529337"/>
              <a:gd name="connsiteY53" fmla="*/ 581162 h 1343764"/>
              <a:gd name="connsiteX54" fmla="*/ 556466 w 1529337"/>
              <a:gd name="connsiteY54" fmla="*/ 581162 h 1343764"/>
              <a:gd name="connsiteX55" fmla="*/ 274730 w 1529337"/>
              <a:gd name="connsiteY55" fmla="*/ 431222 h 1343764"/>
              <a:gd name="connsiteX56" fmla="*/ 274730 w 1529337"/>
              <a:gd name="connsiteY56" fmla="*/ 580608 h 1343764"/>
              <a:gd name="connsiteX57" fmla="*/ 424116 w 1529337"/>
              <a:gd name="connsiteY57" fmla="*/ 580608 h 1343764"/>
              <a:gd name="connsiteX58" fmla="*/ 424116 w 1529337"/>
              <a:gd name="connsiteY58" fmla="*/ 461563 h 1343764"/>
              <a:gd name="connsiteX59" fmla="*/ 361469 w 1529337"/>
              <a:gd name="connsiteY59" fmla="*/ 539885 h 1343764"/>
              <a:gd name="connsiteX60" fmla="*/ 349675 w 1529337"/>
              <a:gd name="connsiteY60" fmla="*/ 545530 h 1343764"/>
              <a:gd name="connsiteX61" fmla="*/ 349675 w 1529337"/>
              <a:gd name="connsiteY61" fmla="*/ 545530 h 1343764"/>
              <a:gd name="connsiteX62" fmla="*/ 337882 w 1529337"/>
              <a:gd name="connsiteY62" fmla="*/ 539834 h 1343764"/>
              <a:gd name="connsiteX63" fmla="*/ 298620 w 1529337"/>
              <a:gd name="connsiteY63" fmla="*/ 490442 h 1343764"/>
              <a:gd name="connsiteX64" fmla="*/ 322258 w 1529337"/>
              <a:gd name="connsiteY64" fmla="*/ 471643 h 1343764"/>
              <a:gd name="connsiteX65" fmla="*/ 349776 w 1529337"/>
              <a:gd name="connsiteY65" fmla="*/ 506218 h 1343764"/>
              <a:gd name="connsiteX66" fmla="*/ 461412 w 1529337"/>
              <a:gd name="connsiteY66" fmla="*/ 367164 h 1343764"/>
              <a:gd name="connsiteX67" fmla="*/ 484999 w 1529337"/>
              <a:gd name="connsiteY67" fmla="*/ 386114 h 1343764"/>
              <a:gd name="connsiteX68" fmla="*/ 454759 w 1529337"/>
              <a:gd name="connsiteY68" fmla="*/ 423864 h 1343764"/>
              <a:gd name="connsiteX69" fmla="*/ 454759 w 1529337"/>
              <a:gd name="connsiteY69" fmla="*/ 595526 h 1343764"/>
              <a:gd name="connsiteX70" fmla="*/ 439639 w 1529337"/>
              <a:gd name="connsiteY70" fmla="*/ 610646 h 1343764"/>
              <a:gd name="connsiteX71" fmla="*/ 259610 w 1529337"/>
              <a:gd name="connsiteY71" fmla="*/ 610646 h 1343764"/>
              <a:gd name="connsiteX72" fmla="*/ 244490 w 1529337"/>
              <a:gd name="connsiteY72" fmla="*/ 595526 h 1343764"/>
              <a:gd name="connsiteX73" fmla="*/ 244490 w 1529337"/>
              <a:gd name="connsiteY73" fmla="*/ 415901 h 1343764"/>
              <a:gd name="connsiteX74" fmla="*/ 259610 w 1529337"/>
              <a:gd name="connsiteY74" fmla="*/ 400781 h 1343764"/>
              <a:gd name="connsiteX75" fmla="*/ 370490 w 1529337"/>
              <a:gd name="connsiteY75" fmla="*/ 400781 h 1343764"/>
              <a:gd name="connsiteX76" fmla="*/ 370490 w 1529337"/>
              <a:gd name="connsiteY76" fmla="*/ 431021 h 1343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1529337" h="1343764">
                <a:moveTo>
                  <a:pt x="1529338" y="794758"/>
                </a:moveTo>
                <a:lnTo>
                  <a:pt x="1529338" y="15120"/>
                </a:lnTo>
                <a:cubicBezTo>
                  <a:pt x="1529338" y="6769"/>
                  <a:pt x="1522569" y="0"/>
                  <a:pt x="1514218" y="0"/>
                </a:cubicBezTo>
                <a:lnTo>
                  <a:pt x="15120" y="0"/>
                </a:lnTo>
                <a:cubicBezTo>
                  <a:pt x="6769" y="0"/>
                  <a:pt x="0" y="6769"/>
                  <a:pt x="0" y="15120"/>
                </a:cubicBezTo>
                <a:lnTo>
                  <a:pt x="0" y="1096402"/>
                </a:lnTo>
                <a:cubicBezTo>
                  <a:pt x="0" y="1104753"/>
                  <a:pt x="6769" y="1111522"/>
                  <a:pt x="15120" y="1111522"/>
                </a:cubicBezTo>
                <a:lnTo>
                  <a:pt x="595577" y="1111522"/>
                </a:lnTo>
                <a:lnTo>
                  <a:pt x="595577" y="1226635"/>
                </a:lnTo>
                <a:lnTo>
                  <a:pt x="286675" y="1226635"/>
                </a:lnTo>
                <a:cubicBezTo>
                  <a:pt x="278324" y="1226635"/>
                  <a:pt x="271555" y="1233404"/>
                  <a:pt x="271555" y="1241755"/>
                </a:cubicBezTo>
                <a:lnTo>
                  <a:pt x="271555" y="1328645"/>
                </a:lnTo>
                <a:cubicBezTo>
                  <a:pt x="271555" y="1336996"/>
                  <a:pt x="278324" y="1343765"/>
                  <a:pt x="286675" y="1343765"/>
                </a:cubicBezTo>
                <a:lnTo>
                  <a:pt x="1214035" y="1343765"/>
                </a:lnTo>
                <a:cubicBezTo>
                  <a:pt x="1222386" y="1343765"/>
                  <a:pt x="1229155" y="1336996"/>
                  <a:pt x="1229155" y="1328645"/>
                </a:cubicBezTo>
                <a:lnTo>
                  <a:pt x="1229155" y="1241755"/>
                </a:lnTo>
                <a:cubicBezTo>
                  <a:pt x="1229155" y="1233404"/>
                  <a:pt x="1222386" y="1226635"/>
                  <a:pt x="1214035" y="1226635"/>
                </a:cubicBezTo>
                <a:lnTo>
                  <a:pt x="933761" y="1226635"/>
                </a:lnTo>
                <a:lnTo>
                  <a:pt x="933761" y="1111522"/>
                </a:lnTo>
                <a:lnTo>
                  <a:pt x="1514218" y="1111522"/>
                </a:lnTo>
                <a:cubicBezTo>
                  <a:pt x="1522569" y="1111522"/>
                  <a:pt x="1529338" y="1104753"/>
                  <a:pt x="1529338" y="1096402"/>
                </a:cubicBezTo>
                <a:lnTo>
                  <a:pt x="1529338" y="913450"/>
                </a:lnTo>
                <a:cubicBezTo>
                  <a:pt x="1529338" y="905098"/>
                  <a:pt x="1522569" y="898330"/>
                  <a:pt x="1514218" y="898330"/>
                </a:cubicBezTo>
                <a:lnTo>
                  <a:pt x="30240" y="898330"/>
                </a:lnTo>
                <a:lnTo>
                  <a:pt x="30240" y="30240"/>
                </a:lnTo>
                <a:lnTo>
                  <a:pt x="1499098" y="30240"/>
                </a:lnTo>
                <a:lnTo>
                  <a:pt x="1499098" y="794758"/>
                </a:lnTo>
                <a:close/>
                <a:moveTo>
                  <a:pt x="918641" y="1256875"/>
                </a:moveTo>
                <a:lnTo>
                  <a:pt x="1198714" y="1256875"/>
                </a:lnTo>
                <a:lnTo>
                  <a:pt x="1198714" y="1313525"/>
                </a:lnTo>
                <a:lnTo>
                  <a:pt x="301594" y="1313525"/>
                </a:lnTo>
                <a:lnTo>
                  <a:pt x="301594" y="1256875"/>
                </a:lnTo>
                <a:lnTo>
                  <a:pt x="610495" y="1256875"/>
                </a:lnTo>
                <a:cubicBezTo>
                  <a:pt x="618847" y="1256875"/>
                  <a:pt x="625615" y="1250106"/>
                  <a:pt x="625615" y="1241755"/>
                </a:cubicBezTo>
                <a:lnTo>
                  <a:pt x="625615" y="1111522"/>
                </a:lnTo>
                <a:lnTo>
                  <a:pt x="903319" y="1111522"/>
                </a:lnTo>
                <a:lnTo>
                  <a:pt x="903319" y="1241755"/>
                </a:lnTo>
                <a:cubicBezTo>
                  <a:pt x="903319" y="1250106"/>
                  <a:pt x="910088" y="1256875"/>
                  <a:pt x="918439" y="1256875"/>
                </a:cubicBezTo>
                <a:cubicBezTo>
                  <a:pt x="918505" y="1256875"/>
                  <a:pt x="918575" y="1256875"/>
                  <a:pt x="918641" y="1256875"/>
                </a:cubicBezTo>
                <a:close/>
                <a:moveTo>
                  <a:pt x="1499098" y="928570"/>
                </a:moveTo>
                <a:lnTo>
                  <a:pt x="1499098" y="1081282"/>
                </a:lnTo>
                <a:lnTo>
                  <a:pt x="30240" y="1081282"/>
                </a:lnTo>
                <a:lnTo>
                  <a:pt x="30240" y="928570"/>
                </a:lnTo>
                <a:close/>
                <a:moveTo>
                  <a:pt x="851609" y="1022162"/>
                </a:moveTo>
                <a:lnTo>
                  <a:pt x="648749" y="1022162"/>
                </a:lnTo>
                <a:lnTo>
                  <a:pt x="648749" y="991922"/>
                </a:lnTo>
                <a:lnTo>
                  <a:pt x="851458" y="991922"/>
                </a:lnTo>
                <a:close/>
                <a:moveTo>
                  <a:pt x="1269929" y="445788"/>
                </a:moveTo>
                <a:lnTo>
                  <a:pt x="556466" y="445788"/>
                </a:lnTo>
                <a:lnTo>
                  <a:pt x="556466" y="415548"/>
                </a:lnTo>
                <a:lnTo>
                  <a:pt x="1269727" y="415548"/>
                </a:lnTo>
                <a:close/>
                <a:moveTo>
                  <a:pt x="556466" y="550922"/>
                </a:moveTo>
                <a:lnTo>
                  <a:pt x="1269727" y="550922"/>
                </a:lnTo>
                <a:lnTo>
                  <a:pt x="1269727" y="581162"/>
                </a:lnTo>
                <a:lnTo>
                  <a:pt x="556466" y="581162"/>
                </a:lnTo>
                <a:close/>
                <a:moveTo>
                  <a:pt x="274730" y="431222"/>
                </a:moveTo>
                <a:lnTo>
                  <a:pt x="274730" y="580608"/>
                </a:lnTo>
                <a:lnTo>
                  <a:pt x="424116" y="580608"/>
                </a:lnTo>
                <a:lnTo>
                  <a:pt x="424116" y="461563"/>
                </a:lnTo>
                <a:lnTo>
                  <a:pt x="361469" y="539885"/>
                </a:lnTo>
                <a:cubicBezTo>
                  <a:pt x="358596" y="543458"/>
                  <a:pt x="354257" y="545535"/>
                  <a:pt x="349675" y="545530"/>
                </a:cubicBezTo>
                <a:lnTo>
                  <a:pt x="349675" y="545530"/>
                </a:lnTo>
                <a:cubicBezTo>
                  <a:pt x="345084" y="545520"/>
                  <a:pt x="340744" y="543423"/>
                  <a:pt x="337882" y="539834"/>
                </a:cubicBezTo>
                <a:lnTo>
                  <a:pt x="298620" y="490442"/>
                </a:lnTo>
                <a:lnTo>
                  <a:pt x="322258" y="471643"/>
                </a:lnTo>
                <a:lnTo>
                  <a:pt x="349776" y="506218"/>
                </a:lnTo>
                <a:lnTo>
                  <a:pt x="461412" y="367164"/>
                </a:lnTo>
                <a:lnTo>
                  <a:pt x="484999" y="386114"/>
                </a:lnTo>
                <a:lnTo>
                  <a:pt x="454759" y="423864"/>
                </a:lnTo>
                <a:lnTo>
                  <a:pt x="454759" y="595526"/>
                </a:lnTo>
                <a:cubicBezTo>
                  <a:pt x="454759" y="603878"/>
                  <a:pt x="447991" y="610646"/>
                  <a:pt x="439639" y="610646"/>
                </a:cubicBezTo>
                <a:lnTo>
                  <a:pt x="259610" y="610646"/>
                </a:lnTo>
                <a:cubicBezTo>
                  <a:pt x="251259" y="610646"/>
                  <a:pt x="244490" y="603878"/>
                  <a:pt x="244490" y="595526"/>
                </a:cubicBezTo>
                <a:lnTo>
                  <a:pt x="244490" y="415901"/>
                </a:lnTo>
                <a:cubicBezTo>
                  <a:pt x="244490" y="407549"/>
                  <a:pt x="251259" y="400781"/>
                  <a:pt x="259610" y="400781"/>
                </a:cubicBezTo>
                <a:lnTo>
                  <a:pt x="370490" y="400781"/>
                </a:lnTo>
                <a:lnTo>
                  <a:pt x="370490" y="431021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50" name="Graphic 1">
            <a:extLst>
              <a:ext uri="{FF2B5EF4-FFF2-40B4-BE49-F238E27FC236}">
                <a16:creationId xmlns:a16="http://schemas.microsoft.com/office/drawing/2014/main" id="{9C799F09-1EDA-42E3-8159-5D1403163F7E}"/>
              </a:ext>
            </a:extLst>
          </p:cNvPr>
          <p:cNvSpPr>
            <a:spLocks noChangeAspect="1"/>
          </p:cNvSpPr>
          <p:nvPr/>
        </p:nvSpPr>
        <p:spPr>
          <a:xfrm>
            <a:off x="6621151" y="3455617"/>
            <a:ext cx="572508" cy="648000"/>
          </a:xfrm>
          <a:custGeom>
            <a:avLst/>
            <a:gdLst>
              <a:gd name="connsiteX0" fmla="*/ 1251230 w 1281470"/>
              <a:gd name="connsiteY0" fmla="*/ 741031 h 1450461"/>
              <a:gd name="connsiteX1" fmla="*/ 1251230 w 1281470"/>
              <a:gd name="connsiteY1" fmla="*/ 1082743 h 1450461"/>
              <a:gd name="connsiteX2" fmla="*/ 1113689 w 1281470"/>
              <a:gd name="connsiteY2" fmla="*/ 1220285 h 1450461"/>
              <a:gd name="connsiteX3" fmla="*/ 976147 w 1281470"/>
              <a:gd name="connsiteY3" fmla="*/ 1082743 h 1450461"/>
              <a:gd name="connsiteX4" fmla="*/ 976147 w 1281470"/>
              <a:gd name="connsiteY4" fmla="*/ 313740 h 1450461"/>
              <a:gd name="connsiteX5" fmla="*/ 662911 w 1281470"/>
              <a:gd name="connsiteY5" fmla="*/ 0 h 1450461"/>
              <a:gd name="connsiteX6" fmla="*/ 349524 w 1281470"/>
              <a:gd name="connsiteY6" fmla="*/ 298620 h 1450461"/>
              <a:gd name="connsiteX7" fmla="*/ 349121 w 1281470"/>
              <a:gd name="connsiteY7" fmla="*/ 298620 h 1450461"/>
              <a:gd name="connsiteX8" fmla="*/ 349121 w 1281470"/>
              <a:gd name="connsiteY8" fmla="*/ 303156 h 1450461"/>
              <a:gd name="connsiteX9" fmla="*/ 0 w 1281470"/>
              <a:gd name="connsiteY9" fmla="*/ 666994 h 1450461"/>
              <a:gd name="connsiteX10" fmla="*/ 0 w 1281470"/>
              <a:gd name="connsiteY10" fmla="*/ 1086221 h 1450461"/>
              <a:gd name="connsiteX11" fmla="*/ 364241 w 1281470"/>
              <a:gd name="connsiteY11" fmla="*/ 1450462 h 1450461"/>
              <a:gd name="connsiteX12" fmla="*/ 728482 w 1281470"/>
              <a:gd name="connsiteY12" fmla="*/ 1086221 h 1450461"/>
              <a:gd name="connsiteX13" fmla="*/ 698242 w 1281470"/>
              <a:gd name="connsiteY13" fmla="*/ 1086221 h 1450461"/>
              <a:gd name="connsiteX14" fmla="*/ 364241 w 1281470"/>
              <a:gd name="connsiteY14" fmla="*/ 1420222 h 1450461"/>
              <a:gd name="connsiteX15" fmla="*/ 30240 w 1281470"/>
              <a:gd name="connsiteY15" fmla="*/ 1086221 h 1450461"/>
              <a:gd name="connsiteX16" fmla="*/ 30240 w 1281470"/>
              <a:gd name="connsiteY16" fmla="*/ 667246 h 1450461"/>
              <a:gd name="connsiteX17" fmla="*/ 30946 w 1281470"/>
              <a:gd name="connsiteY17" fmla="*/ 646481 h 1450461"/>
              <a:gd name="connsiteX18" fmla="*/ 291614 w 1281470"/>
              <a:gd name="connsiteY18" fmla="*/ 646481 h 1450461"/>
              <a:gd name="connsiteX19" fmla="*/ 291614 w 1281470"/>
              <a:gd name="connsiteY19" fmla="*/ 705751 h 1450461"/>
              <a:gd name="connsiteX20" fmla="*/ 364241 w 1281470"/>
              <a:gd name="connsiteY20" fmla="*/ 778378 h 1450461"/>
              <a:gd name="connsiteX21" fmla="*/ 436867 w 1281470"/>
              <a:gd name="connsiteY21" fmla="*/ 705751 h 1450461"/>
              <a:gd name="connsiteX22" fmla="*/ 436867 w 1281470"/>
              <a:gd name="connsiteY22" fmla="*/ 646481 h 1450461"/>
              <a:gd name="connsiteX23" fmla="*/ 697536 w 1281470"/>
              <a:gd name="connsiteY23" fmla="*/ 646481 h 1450461"/>
              <a:gd name="connsiteX24" fmla="*/ 698242 w 1281470"/>
              <a:gd name="connsiteY24" fmla="*/ 667246 h 1450461"/>
              <a:gd name="connsiteX25" fmla="*/ 698242 w 1281470"/>
              <a:gd name="connsiteY25" fmla="*/ 932904 h 1450461"/>
              <a:gd name="connsiteX26" fmla="*/ 728482 w 1281470"/>
              <a:gd name="connsiteY26" fmla="*/ 932904 h 1450461"/>
              <a:gd name="connsiteX27" fmla="*/ 728482 w 1281470"/>
              <a:gd name="connsiteY27" fmla="*/ 667246 h 1450461"/>
              <a:gd name="connsiteX28" fmla="*/ 379613 w 1281470"/>
              <a:gd name="connsiteY28" fmla="*/ 303408 h 1450461"/>
              <a:gd name="connsiteX29" fmla="*/ 673339 w 1281470"/>
              <a:gd name="connsiteY29" fmla="*/ 31041 h 1450461"/>
              <a:gd name="connsiteX30" fmla="*/ 945907 w 1281470"/>
              <a:gd name="connsiteY30" fmla="*/ 313740 h 1450461"/>
              <a:gd name="connsiteX31" fmla="*/ 945907 w 1281470"/>
              <a:gd name="connsiteY31" fmla="*/ 1082743 h 1450461"/>
              <a:gd name="connsiteX32" fmla="*/ 1113689 w 1281470"/>
              <a:gd name="connsiteY32" fmla="*/ 1250525 h 1450461"/>
              <a:gd name="connsiteX33" fmla="*/ 1281470 w 1281470"/>
              <a:gd name="connsiteY33" fmla="*/ 1082743 h 1450461"/>
              <a:gd name="connsiteX34" fmla="*/ 1281470 w 1281470"/>
              <a:gd name="connsiteY34" fmla="*/ 741031 h 1450461"/>
              <a:gd name="connsiteX35" fmla="*/ 291614 w 1281470"/>
              <a:gd name="connsiteY35" fmla="*/ 556920 h 1450461"/>
              <a:gd name="connsiteX36" fmla="*/ 291614 w 1281470"/>
              <a:gd name="connsiteY36" fmla="*/ 616241 h 1450461"/>
              <a:gd name="connsiteX37" fmla="*/ 34171 w 1281470"/>
              <a:gd name="connsiteY37" fmla="*/ 616241 h 1450461"/>
              <a:gd name="connsiteX38" fmla="*/ 349121 w 1281470"/>
              <a:gd name="connsiteY38" fmla="*/ 333648 h 1450461"/>
              <a:gd name="connsiteX39" fmla="*/ 349121 w 1281470"/>
              <a:gd name="connsiteY39" fmla="*/ 485907 h 1450461"/>
              <a:gd name="connsiteX40" fmla="*/ 291614 w 1281470"/>
              <a:gd name="connsiteY40" fmla="*/ 556920 h 1450461"/>
              <a:gd name="connsiteX41" fmla="*/ 406627 w 1281470"/>
              <a:gd name="connsiteY41" fmla="*/ 705751 h 1450461"/>
              <a:gd name="connsiteX42" fmla="*/ 364241 w 1281470"/>
              <a:gd name="connsiteY42" fmla="*/ 748138 h 1450461"/>
              <a:gd name="connsiteX43" fmla="*/ 321854 w 1281470"/>
              <a:gd name="connsiteY43" fmla="*/ 705751 h 1450461"/>
              <a:gd name="connsiteX44" fmla="*/ 321854 w 1281470"/>
              <a:gd name="connsiteY44" fmla="*/ 556920 h 1450461"/>
              <a:gd name="connsiteX45" fmla="*/ 364241 w 1281470"/>
              <a:gd name="connsiteY45" fmla="*/ 514534 h 1450461"/>
              <a:gd name="connsiteX46" fmla="*/ 406627 w 1281470"/>
              <a:gd name="connsiteY46" fmla="*/ 556920 h 1450461"/>
              <a:gd name="connsiteX47" fmla="*/ 694361 w 1281470"/>
              <a:gd name="connsiteY47" fmla="*/ 616241 h 1450461"/>
              <a:gd name="connsiteX48" fmla="*/ 436867 w 1281470"/>
              <a:gd name="connsiteY48" fmla="*/ 616241 h 1450461"/>
              <a:gd name="connsiteX49" fmla="*/ 436867 w 1281470"/>
              <a:gd name="connsiteY49" fmla="*/ 556920 h 1450461"/>
              <a:gd name="connsiteX50" fmla="*/ 379361 w 1281470"/>
              <a:gd name="connsiteY50" fmla="*/ 485907 h 1450461"/>
              <a:gd name="connsiteX51" fmla="*/ 379361 w 1281470"/>
              <a:gd name="connsiteY51" fmla="*/ 333648 h 1450461"/>
              <a:gd name="connsiteX52" fmla="*/ 694361 w 1281470"/>
              <a:gd name="connsiteY52" fmla="*/ 616241 h 1450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281470" h="1450461">
                <a:moveTo>
                  <a:pt x="1251230" y="741031"/>
                </a:moveTo>
                <a:lnTo>
                  <a:pt x="1251230" y="1082743"/>
                </a:lnTo>
                <a:cubicBezTo>
                  <a:pt x="1251230" y="1158706"/>
                  <a:pt x="1189652" y="1220285"/>
                  <a:pt x="1113689" y="1220285"/>
                </a:cubicBezTo>
                <a:cubicBezTo>
                  <a:pt x="1037726" y="1220285"/>
                  <a:pt x="976147" y="1158706"/>
                  <a:pt x="976147" y="1082743"/>
                </a:cubicBezTo>
                <a:lnTo>
                  <a:pt x="976147" y="313740"/>
                </a:lnTo>
                <a:cubicBezTo>
                  <a:pt x="976288" y="140606"/>
                  <a:pt x="836045" y="136"/>
                  <a:pt x="662911" y="0"/>
                </a:cubicBezTo>
                <a:cubicBezTo>
                  <a:pt x="495462" y="-136"/>
                  <a:pt x="357467" y="131358"/>
                  <a:pt x="349524" y="298620"/>
                </a:cubicBezTo>
                <a:lnTo>
                  <a:pt x="349121" y="298620"/>
                </a:lnTo>
                <a:lnTo>
                  <a:pt x="349121" y="303156"/>
                </a:lnTo>
                <a:cubicBezTo>
                  <a:pt x="154133" y="311462"/>
                  <a:pt x="257" y="471830"/>
                  <a:pt x="0" y="666994"/>
                </a:cubicBezTo>
                <a:lnTo>
                  <a:pt x="0" y="1086221"/>
                </a:lnTo>
                <a:cubicBezTo>
                  <a:pt x="0" y="1287388"/>
                  <a:pt x="163074" y="1450462"/>
                  <a:pt x="364241" y="1450462"/>
                </a:cubicBezTo>
                <a:cubicBezTo>
                  <a:pt x="565407" y="1450462"/>
                  <a:pt x="728482" y="1287388"/>
                  <a:pt x="728482" y="1086221"/>
                </a:cubicBezTo>
                <a:lnTo>
                  <a:pt x="698242" y="1086221"/>
                </a:lnTo>
                <a:cubicBezTo>
                  <a:pt x="698242" y="1270685"/>
                  <a:pt x="548705" y="1420222"/>
                  <a:pt x="364241" y="1420222"/>
                </a:cubicBezTo>
                <a:cubicBezTo>
                  <a:pt x="179777" y="1420222"/>
                  <a:pt x="30240" y="1270685"/>
                  <a:pt x="30240" y="1086221"/>
                </a:cubicBezTo>
                <a:lnTo>
                  <a:pt x="30240" y="667246"/>
                </a:lnTo>
                <a:cubicBezTo>
                  <a:pt x="30240" y="660291"/>
                  <a:pt x="30542" y="653335"/>
                  <a:pt x="30946" y="646481"/>
                </a:cubicBezTo>
                <a:lnTo>
                  <a:pt x="291614" y="646481"/>
                </a:lnTo>
                <a:lnTo>
                  <a:pt x="291614" y="705751"/>
                </a:lnTo>
                <a:cubicBezTo>
                  <a:pt x="291614" y="745860"/>
                  <a:pt x="324133" y="778378"/>
                  <a:pt x="364241" y="778378"/>
                </a:cubicBezTo>
                <a:cubicBezTo>
                  <a:pt x="404349" y="778378"/>
                  <a:pt x="436867" y="745860"/>
                  <a:pt x="436867" y="705751"/>
                </a:cubicBezTo>
                <a:lnTo>
                  <a:pt x="436867" y="646481"/>
                </a:lnTo>
                <a:lnTo>
                  <a:pt x="697536" y="646481"/>
                </a:lnTo>
                <a:cubicBezTo>
                  <a:pt x="697990" y="653335"/>
                  <a:pt x="698242" y="660291"/>
                  <a:pt x="698242" y="667246"/>
                </a:cubicBezTo>
                <a:lnTo>
                  <a:pt x="698242" y="932904"/>
                </a:lnTo>
                <a:lnTo>
                  <a:pt x="728482" y="932904"/>
                </a:lnTo>
                <a:lnTo>
                  <a:pt x="728482" y="667246"/>
                </a:lnTo>
                <a:cubicBezTo>
                  <a:pt x="728235" y="472173"/>
                  <a:pt x="574505" y="311845"/>
                  <a:pt x="379613" y="303408"/>
                </a:cubicBezTo>
                <a:cubicBezTo>
                  <a:pt x="385510" y="147088"/>
                  <a:pt x="517018" y="25145"/>
                  <a:pt x="673339" y="31041"/>
                </a:cubicBezTo>
                <a:cubicBezTo>
                  <a:pt x="825376" y="36777"/>
                  <a:pt x="945721" y="161598"/>
                  <a:pt x="945907" y="313740"/>
                </a:cubicBezTo>
                <a:lnTo>
                  <a:pt x="945907" y="1082743"/>
                </a:lnTo>
                <a:cubicBezTo>
                  <a:pt x="945907" y="1175409"/>
                  <a:pt x="1021023" y="1250525"/>
                  <a:pt x="1113689" y="1250525"/>
                </a:cubicBezTo>
                <a:cubicBezTo>
                  <a:pt x="1206354" y="1250525"/>
                  <a:pt x="1281470" y="1175409"/>
                  <a:pt x="1281470" y="1082743"/>
                </a:cubicBezTo>
                <a:lnTo>
                  <a:pt x="1281470" y="741031"/>
                </a:lnTo>
                <a:close/>
                <a:moveTo>
                  <a:pt x="291614" y="556920"/>
                </a:moveTo>
                <a:lnTo>
                  <a:pt x="291614" y="616241"/>
                </a:lnTo>
                <a:lnTo>
                  <a:pt x="34171" y="616241"/>
                </a:lnTo>
                <a:cubicBezTo>
                  <a:pt x="58671" y="459174"/>
                  <a:pt x="190325" y="341042"/>
                  <a:pt x="349121" y="333648"/>
                </a:cubicBezTo>
                <a:lnTo>
                  <a:pt x="349121" y="485907"/>
                </a:lnTo>
                <a:cubicBezTo>
                  <a:pt x="315630" y="493094"/>
                  <a:pt x="291680" y="522663"/>
                  <a:pt x="291614" y="556920"/>
                </a:cubicBezTo>
                <a:close/>
                <a:moveTo>
                  <a:pt x="406627" y="705751"/>
                </a:moveTo>
                <a:cubicBezTo>
                  <a:pt x="406627" y="729162"/>
                  <a:pt x="387652" y="748138"/>
                  <a:pt x="364241" y="748138"/>
                </a:cubicBezTo>
                <a:cubicBezTo>
                  <a:pt x="340830" y="748138"/>
                  <a:pt x="321854" y="729162"/>
                  <a:pt x="321854" y="705751"/>
                </a:cubicBezTo>
                <a:lnTo>
                  <a:pt x="321854" y="556920"/>
                </a:lnTo>
                <a:cubicBezTo>
                  <a:pt x="321854" y="533509"/>
                  <a:pt x="340830" y="514534"/>
                  <a:pt x="364241" y="514534"/>
                </a:cubicBezTo>
                <a:cubicBezTo>
                  <a:pt x="387652" y="514534"/>
                  <a:pt x="406627" y="533509"/>
                  <a:pt x="406627" y="556920"/>
                </a:cubicBezTo>
                <a:close/>
                <a:moveTo>
                  <a:pt x="694361" y="616241"/>
                </a:moveTo>
                <a:lnTo>
                  <a:pt x="436867" y="616241"/>
                </a:lnTo>
                <a:lnTo>
                  <a:pt x="436867" y="556920"/>
                </a:lnTo>
                <a:cubicBezTo>
                  <a:pt x="436802" y="522663"/>
                  <a:pt x="412852" y="493094"/>
                  <a:pt x="379361" y="485907"/>
                </a:cubicBezTo>
                <a:lnTo>
                  <a:pt x="379361" y="333648"/>
                </a:lnTo>
                <a:cubicBezTo>
                  <a:pt x="538166" y="341037"/>
                  <a:pt x="669841" y="459164"/>
                  <a:pt x="694361" y="616241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51" name="Graphic 1">
            <a:extLst>
              <a:ext uri="{FF2B5EF4-FFF2-40B4-BE49-F238E27FC236}">
                <a16:creationId xmlns:a16="http://schemas.microsoft.com/office/drawing/2014/main" id="{B71D3840-3D2E-4FEF-9439-ED90C8356C89}"/>
              </a:ext>
            </a:extLst>
          </p:cNvPr>
          <p:cNvSpPr>
            <a:spLocks noChangeAspect="1"/>
          </p:cNvSpPr>
          <p:nvPr/>
        </p:nvSpPr>
        <p:spPr>
          <a:xfrm>
            <a:off x="7580383" y="3485249"/>
            <a:ext cx="647892" cy="648000"/>
          </a:xfrm>
          <a:custGeom>
            <a:avLst/>
            <a:gdLst>
              <a:gd name="connsiteX0" fmla="*/ 1341641 w 1342829"/>
              <a:gd name="connsiteY0" fmla="*/ 15351 h 1343038"/>
              <a:gd name="connsiteX1" fmla="*/ 1327479 w 1342829"/>
              <a:gd name="connsiteY1" fmla="*/ 1189 h 1343038"/>
              <a:gd name="connsiteX2" fmla="*/ 865764 w 1342829"/>
              <a:gd name="connsiteY2" fmla="*/ 175573 h 1343038"/>
              <a:gd name="connsiteX3" fmla="*/ 580903 w 1342829"/>
              <a:gd name="connsiteY3" fmla="*/ 460434 h 1343038"/>
              <a:gd name="connsiteX4" fmla="*/ 422496 w 1342829"/>
              <a:gd name="connsiteY4" fmla="*/ 473689 h 1343038"/>
              <a:gd name="connsiteX5" fmla="*/ 142121 w 1342829"/>
              <a:gd name="connsiteY5" fmla="*/ 603822 h 1343038"/>
              <a:gd name="connsiteX6" fmla="*/ 4428 w 1342829"/>
              <a:gd name="connsiteY6" fmla="*/ 741514 h 1343038"/>
              <a:gd name="connsiteX7" fmla="*/ 4428 w 1342829"/>
              <a:gd name="connsiteY7" fmla="*/ 762899 h 1343038"/>
              <a:gd name="connsiteX8" fmla="*/ 12946 w 1342829"/>
              <a:gd name="connsiteY8" fmla="*/ 767168 h 1343038"/>
              <a:gd name="connsiteX9" fmla="*/ 265803 w 1342829"/>
              <a:gd name="connsiteY9" fmla="*/ 804162 h 1343038"/>
              <a:gd name="connsiteX10" fmla="*/ 538870 w 1342829"/>
              <a:gd name="connsiteY10" fmla="*/ 1077178 h 1343038"/>
              <a:gd name="connsiteX11" fmla="*/ 575561 w 1342829"/>
              <a:gd name="connsiteY11" fmla="*/ 1330086 h 1343038"/>
              <a:gd name="connsiteX12" fmla="*/ 585641 w 1342829"/>
              <a:gd name="connsiteY12" fmla="*/ 1342232 h 1343038"/>
              <a:gd name="connsiteX13" fmla="*/ 590379 w 1342829"/>
              <a:gd name="connsiteY13" fmla="*/ 1343038 h 1343038"/>
              <a:gd name="connsiteX14" fmla="*/ 601063 w 1342829"/>
              <a:gd name="connsiteY14" fmla="*/ 1338603 h 1343038"/>
              <a:gd name="connsiteX15" fmla="*/ 739008 w 1342829"/>
              <a:gd name="connsiteY15" fmla="*/ 1200709 h 1343038"/>
              <a:gd name="connsiteX16" fmla="*/ 869141 w 1342829"/>
              <a:gd name="connsiteY16" fmla="*/ 920132 h 1343038"/>
              <a:gd name="connsiteX17" fmla="*/ 883001 w 1342829"/>
              <a:gd name="connsiteY17" fmla="*/ 756433 h 1343038"/>
              <a:gd name="connsiteX18" fmla="*/ 869181 w 1342829"/>
              <a:gd name="connsiteY18" fmla="*/ 740118 h 1343038"/>
              <a:gd name="connsiteX19" fmla="*/ 857247 w 1342829"/>
              <a:gd name="connsiteY19" fmla="*/ 744488 h 1343038"/>
              <a:gd name="connsiteX20" fmla="*/ 552881 w 1342829"/>
              <a:gd name="connsiteY20" fmla="*/ 1048702 h 1343038"/>
              <a:gd name="connsiteX21" fmla="*/ 294127 w 1342829"/>
              <a:gd name="connsiteY21" fmla="*/ 789949 h 1343038"/>
              <a:gd name="connsiteX22" fmla="*/ 598342 w 1342829"/>
              <a:gd name="connsiteY22" fmla="*/ 485734 h 1343038"/>
              <a:gd name="connsiteX23" fmla="*/ 598342 w 1342829"/>
              <a:gd name="connsiteY23" fmla="*/ 485734 h 1343038"/>
              <a:gd name="connsiteX24" fmla="*/ 887134 w 1342829"/>
              <a:gd name="connsiteY24" fmla="*/ 196942 h 1343038"/>
              <a:gd name="connsiteX25" fmla="*/ 894139 w 1342829"/>
              <a:gd name="connsiteY25" fmla="*/ 190138 h 1343038"/>
              <a:gd name="connsiteX26" fmla="*/ 1152692 w 1342829"/>
              <a:gd name="connsiteY26" fmla="*/ 448690 h 1343038"/>
              <a:gd name="connsiteX27" fmla="*/ 1145888 w 1342829"/>
              <a:gd name="connsiteY27" fmla="*/ 455696 h 1343038"/>
              <a:gd name="connsiteX28" fmla="*/ 971554 w 1342829"/>
              <a:gd name="connsiteY28" fmla="*/ 630030 h 1343038"/>
              <a:gd name="connsiteX29" fmla="*/ 992923 w 1342829"/>
              <a:gd name="connsiteY29" fmla="*/ 651399 h 1343038"/>
              <a:gd name="connsiteX30" fmla="*/ 1167257 w 1342829"/>
              <a:gd name="connsiteY30" fmla="*/ 477066 h 1343038"/>
              <a:gd name="connsiteX31" fmla="*/ 1341641 w 1342829"/>
              <a:gd name="connsiteY31" fmla="*/ 15351 h 1343038"/>
              <a:gd name="connsiteX32" fmla="*/ 163289 w 1342829"/>
              <a:gd name="connsiteY32" fmla="*/ 625191 h 1343038"/>
              <a:gd name="connsiteX33" fmla="*/ 425016 w 1342829"/>
              <a:gd name="connsiteY33" fmla="*/ 503828 h 1343038"/>
              <a:gd name="connsiteX34" fmla="*/ 547791 w 1342829"/>
              <a:gd name="connsiteY34" fmla="*/ 493748 h 1343038"/>
              <a:gd name="connsiteX35" fmla="*/ 267466 w 1342829"/>
              <a:gd name="connsiteY35" fmla="*/ 774073 h 1343038"/>
              <a:gd name="connsiteX36" fmla="*/ 46915 w 1342829"/>
              <a:gd name="connsiteY36" fmla="*/ 741817 h 1343038"/>
              <a:gd name="connsiteX37" fmla="*/ 849283 w 1342829"/>
              <a:gd name="connsiteY37" fmla="*/ 795039 h 1343038"/>
              <a:gd name="connsiteX38" fmla="*/ 839203 w 1342829"/>
              <a:gd name="connsiteY38" fmla="*/ 917814 h 1343038"/>
              <a:gd name="connsiteX39" fmla="*/ 717840 w 1342829"/>
              <a:gd name="connsiteY39" fmla="*/ 1179541 h 1343038"/>
              <a:gd name="connsiteX40" fmla="*/ 601416 w 1342829"/>
              <a:gd name="connsiteY40" fmla="*/ 1295914 h 1343038"/>
              <a:gd name="connsiteX41" fmla="*/ 569160 w 1342829"/>
              <a:gd name="connsiteY41" fmla="*/ 1075364 h 1343038"/>
              <a:gd name="connsiteX42" fmla="*/ 1175019 w 1342829"/>
              <a:gd name="connsiteY42" fmla="*/ 424246 h 1343038"/>
              <a:gd name="connsiteX43" fmla="*/ 918583 w 1342829"/>
              <a:gd name="connsiteY43" fmla="*/ 167811 h 1343038"/>
              <a:gd name="connsiteX44" fmla="*/ 1312157 w 1342829"/>
              <a:gd name="connsiteY44" fmla="*/ 30673 h 1343038"/>
              <a:gd name="connsiteX45" fmla="*/ 1175019 w 1342829"/>
              <a:gd name="connsiteY45" fmla="*/ 424246 h 1343038"/>
              <a:gd name="connsiteX46" fmla="*/ 379253 w 1342829"/>
              <a:gd name="connsiteY46" fmla="*/ 984946 h 1343038"/>
              <a:gd name="connsiteX47" fmla="*/ 105631 w 1342829"/>
              <a:gd name="connsiteY47" fmla="*/ 1258568 h 1343038"/>
              <a:gd name="connsiteX48" fmla="*/ 84262 w 1342829"/>
              <a:gd name="connsiteY48" fmla="*/ 1237198 h 1343038"/>
              <a:gd name="connsiteX49" fmla="*/ 357833 w 1342829"/>
              <a:gd name="connsiteY49" fmla="*/ 963829 h 1343038"/>
              <a:gd name="connsiteX50" fmla="*/ 437919 w 1342829"/>
              <a:gd name="connsiteY50" fmla="*/ 1043662 h 1343038"/>
              <a:gd name="connsiteX51" fmla="*/ 246096 w 1342829"/>
              <a:gd name="connsiteY51" fmla="*/ 1235434 h 1343038"/>
              <a:gd name="connsiteX52" fmla="*/ 224727 w 1342829"/>
              <a:gd name="connsiteY52" fmla="*/ 1214065 h 1343038"/>
              <a:gd name="connsiteX53" fmla="*/ 416549 w 1342829"/>
              <a:gd name="connsiteY53" fmla="*/ 1022242 h 1343038"/>
              <a:gd name="connsiteX54" fmla="*/ 472644 w 1342829"/>
              <a:gd name="connsiteY54" fmla="*/ 1078338 h 1343038"/>
              <a:gd name="connsiteX55" fmla="*/ 494014 w 1342829"/>
              <a:gd name="connsiteY55" fmla="*/ 1099758 h 1343038"/>
              <a:gd name="connsiteX56" fmla="*/ 398254 w 1342829"/>
              <a:gd name="connsiteY56" fmla="*/ 1195518 h 1343038"/>
              <a:gd name="connsiteX57" fmla="*/ 376884 w 1342829"/>
              <a:gd name="connsiteY57" fmla="*/ 1174148 h 1343038"/>
              <a:gd name="connsiteX58" fmla="*/ 107395 w 1342829"/>
              <a:gd name="connsiteY58" fmla="*/ 1096734 h 1343038"/>
              <a:gd name="connsiteX59" fmla="*/ 299218 w 1342829"/>
              <a:gd name="connsiteY59" fmla="*/ 904911 h 1343038"/>
              <a:gd name="connsiteX60" fmla="*/ 320587 w 1342829"/>
              <a:gd name="connsiteY60" fmla="*/ 926281 h 1343038"/>
              <a:gd name="connsiteX61" fmla="*/ 128765 w 1342829"/>
              <a:gd name="connsiteY61" fmla="*/ 1118103 h 1343038"/>
              <a:gd name="connsiteX62" fmla="*/ 264492 w 1342829"/>
              <a:gd name="connsiteY62" fmla="*/ 870186 h 1343038"/>
              <a:gd name="connsiteX63" fmla="*/ 168732 w 1342829"/>
              <a:gd name="connsiteY63" fmla="*/ 965946 h 1343038"/>
              <a:gd name="connsiteX64" fmla="*/ 147161 w 1342829"/>
              <a:gd name="connsiteY64" fmla="*/ 944727 h 1343038"/>
              <a:gd name="connsiteX65" fmla="*/ 242921 w 1342829"/>
              <a:gd name="connsiteY65" fmla="*/ 848967 h 13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1342829" h="1343038">
                <a:moveTo>
                  <a:pt x="1341641" y="15351"/>
                </a:moveTo>
                <a:cubicBezTo>
                  <a:pt x="1341172" y="7731"/>
                  <a:pt x="1335099" y="1657"/>
                  <a:pt x="1327479" y="1189"/>
                </a:cubicBezTo>
                <a:cubicBezTo>
                  <a:pt x="1155680" y="-9637"/>
                  <a:pt x="987510" y="53877"/>
                  <a:pt x="865764" y="175573"/>
                </a:cubicBezTo>
                <a:lnTo>
                  <a:pt x="580903" y="460434"/>
                </a:lnTo>
                <a:lnTo>
                  <a:pt x="422496" y="473689"/>
                </a:lnTo>
                <a:cubicBezTo>
                  <a:pt x="316606" y="482610"/>
                  <a:pt x="217288" y="528710"/>
                  <a:pt x="142121" y="603822"/>
                </a:cubicBezTo>
                <a:lnTo>
                  <a:pt x="4428" y="741514"/>
                </a:lnTo>
                <a:cubicBezTo>
                  <a:pt x="-1479" y="747421"/>
                  <a:pt x="-1474" y="756992"/>
                  <a:pt x="4428" y="762899"/>
                </a:cubicBezTo>
                <a:cubicBezTo>
                  <a:pt x="6732" y="765202"/>
                  <a:pt x="9720" y="766699"/>
                  <a:pt x="12946" y="767168"/>
                </a:cubicBezTo>
                <a:lnTo>
                  <a:pt x="265803" y="804162"/>
                </a:lnTo>
                <a:lnTo>
                  <a:pt x="538870" y="1077178"/>
                </a:lnTo>
                <a:lnTo>
                  <a:pt x="575561" y="1330086"/>
                </a:lnTo>
                <a:cubicBezTo>
                  <a:pt x="576373" y="1335705"/>
                  <a:pt x="580268" y="1340397"/>
                  <a:pt x="585641" y="1342232"/>
                </a:cubicBezTo>
                <a:cubicBezTo>
                  <a:pt x="587163" y="1342776"/>
                  <a:pt x="588766" y="1343048"/>
                  <a:pt x="590379" y="1343038"/>
                </a:cubicBezTo>
                <a:cubicBezTo>
                  <a:pt x="594385" y="1343033"/>
                  <a:pt x="598231" y="1341441"/>
                  <a:pt x="601063" y="1338603"/>
                </a:cubicBezTo>
                <a:lnTo>
                  <a:pt x="739008" y="1200709"/>
                </a:lnTo>
                <a:cubicBezTo>
                  <a:pt x="814165" y="1125492"/>
                  <a:pt x="860266" y="1026093"/>
                  <a:pt x="869141" y="920132"/>
                </a:cubicBezTo>
                <a:lnTo>
                  <a:pt x="883001" y="756433"/>
                </a:lnTo>
                <a:cubicBezTo>
                  <a:pt x="883692" y="748112"/>
                  <a:pt x="877502" y="740804"/>
                  <a:pt x="869181" y="740118"/>
                </a:cubicBezTo>
                <a:cubicBezTo>
                  <a:pt x="864751" y="739750"/>
                  <a:pt x="860392" y="741348"/>
                  <a:pt x="857247" y="744488"/>
                </a:cubicBezTo>
                <a:lnTo>
                  <a:pt x="552881" y="1048702"/>
                </a:lnTo>
                <a:lnTo>
                  <a:pt x="294127" y="789949"/>
                </a:lnTo>
                <a:lnTo>
                  <a:pt x="598342" y="485734"/>
                </a:lnTo>
                <a:lnTo>
                  <a:pt x="598342" y="485734"/>
                </a:lnTo>
                <a:lnTo>
                  <a:pt x="887134" y="196942"/>
                </a:lnTo>
                <a:lnTo>
                  <a:pt x="894139" y="190138"/>
                </a:lnTo>
                <a:cubicBezTo>
                  <a:pt x="1014142" y="241798"/>
                  <a:pt x="1101032" y="328688"/>
                  <a:pt x="1152692" y="448690"/>
                </a:cubicBezTo>
                <a:lnTo>
                  <a:pt x="1145888" y="455696"/>
                </a:lnTo>
                <a:lnTo>
                  <a:pt x="971554" y="630030"/>
                </a:lnTo>
                <a:lnTo>
                  <a:pt x="992923" y="651399"/>
                </a:lnTo>
                <a:lnTo>
                  <a:pt x="1167257" y="477066"/>
                </a:lnTo>
                <a:cubicBezTo>
                  <a:pt x="1288953" y="355319"/>
                  <a:pt x="1352467" y="187150"/>
                  <a:pt x="1341641" y="15351"/>
                </a:cubicBezTo>
                <a:close/>
                <a:moveTo>
                  <a:pt x="163289" y="625191"/>
                </a:moveTo>
                <a:cubicBezTo>
                  <a:pt x="233466" y="555105"/>
                  <a:pt x="326182" y="512114"/>
                  <a:pt x="425016" y="503828"/>
                </a:cubicBezTo>
                <a:lnTo>
                  <a:pt x="547791" y="493748"/>
                </a:lnTo>
                <a:lnTo>
                  <a:pt x="267466" y="774073"/>
                </a:lnTo>
                <a:lnTo>
                  <a:pt x="46915" y="741817"/>
                </a:lnTo>
                <a:close/>
                <a:moveTo>
                  <a:pt x="849283" y="795039"/>
                </a:moveTo>
                <a:lnTo>
                  <a:pt x="839203" y="917814"/>
                </a:lnTo>
                <a:cubicBezTo>
                  <a:pt x="830918" y="1016648"/>
                  <a:pt x="787926" y="1109364"/>
                  <a:pt x="717840" y="1179541"/>
                </a:cubicBezTo>
                <a:lnTo>
                  <a:pt x="601416" y="1295914"/>
                </a:lnTo>
                <a:lnTo>
                  <a:pt x="569160" y="1075364"/>
                </a:lnTo>
                <a:close/>
                <a:moveTo>
                  <a:pt x="1175019" y="424246"/>
                </a:moveTo>
                <a:cubicBezTo>
                  <a:pt x="1124125" y="310045"/>
                  <a:pt x="1032785" y="218705"/>
                  <a:pt x="918583" y="167811"/>
                </a:cubicBezTo>
                <a:cubicBezTo>
                  <a:pt x="1027715" y="73976"/>
                  <a:pt x="1168346" y="24978"/>
                  <a:pt x="1312157" y="30673"/>
                </a:cubicBezTo>
                <a:cubicBezTo>
                  <a:pt x="1317812" y="174479"/>
                  <a:pt x="1268818" y="315095"/>
                  <a:pt x="1175019" y="424246"/>
                </a:cubicBezTo>
                <a:close/>
                <a:moveTo>
                  <a:pt x="379253" y="984946"/>
                </a:moveTo>
                <a:lnTo>
                  <a:pt x="105631" y="1258568"/>
                </a:lnTo>
                <a:lnTo>
                  <a:pt x="84262" y="1237198"/>
                </a:lnTo>
                <a:lnTo>
                  <a:pt x="357833" y="963829"/>
                </a:lnTo>
                <a:close/>
                <a:moveTo>
                  <a:pt x="437919" y="1043662"/>
                </a:moveTo>
                <a:lnTo>
                  <a:pt x="246096" y="1235434"/>
                </a:lnTo>
                <a:lnTo>
                  <a:pt x="224727" y="1214065"/>
                </a:lnTo>
                <a:lnTo>
                  <a:pt x="416549" y="1022242"/>
                </a:lnTo>
                <a:close/>
                <a:moveTo>
                  <a:pt x="472644" y="1078338"/>
                </a:moveTo>
                <a:lnTo>
                  <a:pt x="494014" y="1099758"/>
                </a:lnTo>
                <a:lnTo>
                  <a:pt x="398254" y="1195518"/>
                </a:lnTo>
                <a:lnTo>
                  <a:pt x="376884" y="1174148"/>
                </a:lnTo>
                <a:close/>
                <a:moveTo>
                  <a:pt x="107395" y="1096734"/>
                </a:moveTo>
                <a:lnTo>
                  <a:pt x="299218" y="904911"/>
                </a:lnTo>
                <a:lnTo>
                  <a:pt x="320587" y="926281"/>
                </a:lnTo>
                <a:lnTo>
                  <a:pt x="128765" y="1118103"/>
                </a:lnTo>
                <a:close/>
                <a:moveTo>
                  <a:pt x="264492" y="870186"/>
                </a:moveTo>
                <a:lnTo>
                  <a:pt x="168732" y="965946"/>
                </a:lnTo>
                <a:lnTo>
                  <a:pt x="147161" y="944727"/>
                </a:lnTo>
                <a:lnTo>
                  <a:pt x="242921" y="848967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52" name="Graphic 1">
            <a:extLst>
              <a:ext uri="{FF2B5EF4-FFF2-40B4-BE49-F238E27FC236}">
                <a16:creationId xmlns:a16="http://schemas.microsoft.com/office/drawing/2014/main" id="{F854344C-CD2E-4582-99F9-6FD5E277D9B9}"/>
              </a:ext>
            </a:extLst>
          </p:cNvPr>
          <p:cNvSpPr>
            <a:spLocks noChangeAspect="1"/>
          </p:cNvSpPr>
          <p:nvPr/>
        </p:nvSpPr>
        <p:spPr>
          <a:xfrm>
            <a:off x="6607851" y="4291829"/>
            <a:ext cx="522558" cy="648000"/>
          </a:xfrm>
          <a:custGeom>
            <a:avLst/>
            <a:gdLst>
              <a:gd name="connsiteX0" fmla="*/ 1251206 w 1329678"/>
              <a:gd name="connsiteY0" fmla="*/ 698823 h 1648862"/>
              <a:gd name="connsiteX1" fmla="*/ 850476 w 1329678"/>
              <a:gd name="connsiteY1" fmla="*/ 698823 h 1648862"/>
              <a:gd name="connsiteX2" fmla="*/ 772003 w 1329678"/>
              <a:gd name="connsiteY2" fmla="*/ 777296 h 1648862"/>
              <a:gd name="connsiteX3" fmla="*/ 772003 w 1329678"/>
              <a:gd name="connsiteY3" fmla="*/ 794180 h 1648862"/>
              <a:gd name="connsiteX4" fmla="*/ 511284 w 1329678"/>
              <a:gd name="connsiteY4" fmla="*/ 794180 h 1648862"/>
              <a:gd name="connsiteX5" fmla="*/ 595754 w 1329678"/>
              <a:gd name="connsiteY5" fmla="*/ 574184 h 1648862"/>
              <a:gd name="connsiteX6" fmla="*/ 736874 w 1329678"/>
              <a:gd name="connsiteY6" fmla="*/ 574184 h 1648862"/>
              <a:gd name="connsiteX7" fmla="*/ 764947 w 1329678"/>
              <a:gd name="connsiteY7" fmla="*/ 644744 h 1648862"/>
              <a:gd name="connsiteX8" fmla="*/ 793070 w 1329678"/>
              <a:gd name="connsiteY8" fmla="*/ 633605 h 1648862"/>
              <a:gd name="connsiteX9" fmla="*/ 686021 w 1329678"/>
              <a:gd name="connsiteY9" fmla="*/ 363814 h 1648862"/>
              <a:gd name="connsiteX10" fmla="*/ 742494 w 1329678"/>
              <a:gd name="connsiteY10" fmla="*/ 265307 h 1648862"/>
              <a:gd name="connsiteX11" fmla="*/ 643987 w 1329678"/>
              <a:gd name="connsiteY11" fmla="*/ 208839 h 1648862"/>
              <a:gd name="connsiteX12" fmla="*/ 587514 w 1329678"/>
              <a:gd name="connsiteY12" fmla="*/ 307341 h 1648862"/>
              <a:gd name="connsiteX13" fmla="*/ 643987 w 1329678"/>
              <a:gd name="connsiteY13" fmla="*/ 363814 h 1648862"/>
              <a:gd name="connsiteX14" fmla="*/ 287659 w 1329678"/>
              <a:gd name="connsiteY14" fmla="*/ 1291174 h 1648862"/>
              <a:gd name="connsiteX15" fmla="*/ 270271 w 1329678"/>
              <a:gd name="connsiteY15" fmla="*/ 1260934 h 1648862"/>
              <a:gd name="connsiteX16" fmla="*/ 243760 w 1329678"/>
              <a:gd name="connsiteY16" fmla="*/ 1275449 h 1648862"/>
              <a:gd name="connsiteX17" fmla="*/ 317546 w 1329678"/>
              <a:gd name="connsiteY17" fmla="*/ 1390412 h 1648862"/>
              <a:gd name="connsiteX18" fmla="*/ 416481 w 1329678"/>
              <a:gd name="connsiteY18" fmla="*/ 1422920 h 1648862"/>
              <a:gd name="connsiteX19" fmla="*/ 512241 w 1329678"/>
              <a:gd name="connsiteY19" fmla="*/ 1617464 h 1648862"/>
              <a:gd name="connsiteX20" fmla="*/ 503724 w 1329678"/>
              <a:gd name="connsiteY20" fmla="*/ 1617464 h 1648862"/>
              <a:gd name="connsiteX21" fmla="*/ 308726 w 1329678"/>
              <a:gd name="connsiteY21" fmla="*/ 1542116 h 1648862"/>
              <a:gd name="connsiteX22" fmla="*/ 103296 w 1329678"/>
              <a:gd name="connsiteY22" fmla="*/ 1292132 h 1648862"/>
              <a:gd name="connsiteX23" fmla="*/ 30770 w 1329678"/>
              <a:gd name="connsiteY23" fmla="*/ 976779 h 1648862"/>
              <a:gd name="connsiteX24" fmla="*/ 95131 w 1329678"/>
              <a:gd name="connsiteY24" fmla="*/ 769433 h 1648862"/>
              <a:gd name="connsiteX25" fmla="*/ 190891 w 1329678"/>
              <a:gd name="connsiteY25" fmla="*/ 964280 h 1648862"/>
              <a:gd name="connsiteX26" fmla="*/ 156165 w 1329678"/>
              <a:gd name="connsiteY26" fmla="*/ 1062459 h 1648862"/>
              <a:gd name="connsiteX27" fmla="*/ 211908 w 1329678"/>
              <a:gd name="connsiteY27" fmla="*/ 1212701 h 1648862"/>
              <a:gd name="connsiteX28" fmla="*/ 239376 w 1329678"/>
              <a:gd name="connsiteY28" fmla="*/ 1200000 h 1648862"/>
              <a:gd name="connsiteX29" fmla="*/ 185297 w 1329678"/>
              <a:gd name="connsiteY29" fmla="*/ 1054344 h 1648862"/>
              <a:gd name="connsiteX30" fmla="*/ 217250 w 1329678"/>
              <a:gd name="connsiteY30" fmla="*/ 983784 h 1648862"/>
              <a:gd name="connsiteX31" fmla="*/ 244365 w 1329678"/>
              <a:gd name="connsiteY31" fmla="*/ 970428 h 1648862"/>
              <a:gd name="connsiteX32" fmla="*/ 275563 w 1329678"/>
              <a:gd name="connsiteY32" fmla="*/ 879003 h 1648862"/>
              <a:gd name="connsiteX33" fmla="*/ 206868 w 1329678"/>
              <a:gd name="connsiteY33" fmla="*/ 739193 h 1648862"/>
              <a:gd name="connsiteX34" fmla="*/ 115382 w 1329678"/>
              <a:gd name="connsiteY34" fmla="*/ 708026 h 1648862"/>
              <a:gd name="connsiteX35" fmla="*/ 96794 w 1329678"/>
              <a:gd name="connsiteY35" fmla="*/ 721452 h 1648862"/>
              <a:gd name="connsiteX36" fmla="*/ 76332 w 1329678"/>
              <a:gd name="connsiteY36" fmla="*/ 1306092 h 1648862"/>
              <a:gd name="connsiteX37" fmla="*/ 209136 w 1329678"/>
              <a:gd name="connsiteY37" fmla="*/ 1496604 h 1648862"/>
              <a:gd name="connsiteX38" fmla="*/ 162415 w 1329678"/>
              <a:gd name="connsiteY38" fmla="*/ 1618119 h 1648862"/>
              <a:gd name="connsiteX39" fmla="*/ 29107 w 1329678"/>
              <a:gd name="connsiteY39" fmla="*/ 1618119 h 1648862"/>
              <a:gd name="connsiteX40" fmla="*/ 29107 w 1329678"/>
              <a:gd name="connsiteY40" fmla="*/ 1648359 h 1648862"/>
              <a:gd name="connsiteX41" fmla="*/ 500700 w 1329678"/>
              <a:gd name="connsiteY41" fmla="*/ 1648359 h 1648862"/>
              <a:gd name="connsiteX42" fmla="*/ 517433 w 1329678"/>
              <a:gd name="connsiteY42" fmla="*/ 1648863 h 1648862"/>
              <a:gd name="connsiteX43" fmla="*/ 534417 w 1329678"/>
              <a:gd name="connsiteY43" fmla="*/ 1648359 h 1648862"/>
              <a:gd name="connsiteX44" fmla="*/ 1170062 w 1329678"/>
              <a:gd name="connsiteY44" fmla="*/ 1648359 h 1648862"/>
              <a:gd name="connsiteX45" fmla="*/ 1170062 w 1329678"/>
              <a:gd name="connsiteY45" fmla="*/ 1648359 h 1648862"/>
              <a:gd name="connsiteX46" fmla="*/ 1251206 w 1329678"/>
              <a:gd name="connsiteY46" fmla="*/ 1648359 h 1648862"/>
              <a:gd name="connsiteX47" fmla="*/ 1329679 w 1329678"/>
              <a:gd name="connsiteY47" fmla="*/ 1569886 h 1648862"/>
              <a:gd name="connsiteX48" fmla="*/ 1329679 w 1329678"/>
              <a:gd name="connsiteY48" fmla="*/ 777296 h 1648862"/>
              <a:gd name="connsiteX49" fmla="*/ 1251206 w 1329678"/>
              <a:gd name="connsiteY49" fmla="*/ 698823 h 1648862"/>
              <a:gd name="connsiteX50" fmla="*/ 151730 w 1329678"/>
              <a:gd name="connsiteY50" fmla="*/ 731784 h 1648862"/>
              <a:gd name="connsiteX51" fmla="*/ 179753 w 1329678"/>
              <a:gd name="connsiteY51" fmla="*/ 752549 h 1648862"/>
              <a:gd name="connsiteX52" fmla="*/ 248599 w 1329678"/>
              <a:gd name="connsiteY52" fmla="*/ 892560 h 1648862"/>
              <a:gd name="connsiteX53" fmla="*/ 231261 w 1329678"/>
              <a:gd name="connsiteY53" fmla="*/ 943565 h 1648862"/>
              <a:gd name="connsiteX54" fmla="*/ 217653 w 1329678"/>
              <a:gd name="connsiteY54" fmla="*/ 950218 h 1648862"/>
              <a:gd name="connsiteX55" fmla="*/ 116551 w 1329678"/>
              <a:gd name="connsiteY55" fmla="*/ 744586 h 1648862"/>
              <a:gd name="connsiteX56" fmla="*/ 118315 w 1329678"/>
              <a:gd name="connsiteY56" fmla="*/ 742671 h 1648862"/>
              <a:gd name="connsiteX57" fmla="*/ 151730 w 1329678"/>
              <a:gd name="connsiteY57" fmla="*/ 731784 h 1648862"/>
              <a:gd name="connsiteX58" fmla="*/ 850476 w 1329678"/>
              <a:gd name="connsiteY58" fmla="*/ 729063 h 1648862"/>
              <a:gd name="connsiteX59" fmla="*/ 1251206 w 1329678"/>
              <a:gd name="connsiteY59" fmla="*/ 729063 h 1648862"/>
              <a:gd name="connsiteX60" fmla="*/ 1299439 w 1329678"/>
              <a:gd name="connsiteY60" fmla="*/ 777296 h 1648862"/>
              <a:gd name="connsiteX61" fmla="*/ 1299439 w 1329678"/>
              <a:gd name="connsiteY61" fmla="*/ 819380 h 1648862"/>
              <a:gd name="connsiteX62" fmla="*/ 802243 w 1329678"/>
              <a:gd name="connsiteY62" fmla="*/ 819380 h 1648862"/>
              <a:gd name="connsiteX63" fmla="*/ 802243 w 1329678"/>
              <a:gd name="connsiteY63" fmla="*/ 777447 h 1648862"/>
              <a:gd name="connsiteX64" fmla="*/ 850425 w 1329678"/>
              <a:gd name="connsiteY64" fmla="*/ 729063 h 1648862"/>
              <a:gd name="connsiteX65" fmla="*/ 850476 w 1329678"/>
              <a:gd name="connsiteY65" fmla="*/ 729063 h 1648862"/>
              <a:gd name="connsiteX66" fmla="*/ 772003 w 1329678"/>
              <a:gd name="connsiteY66" fmla="*/ 1080956 h 1648862"/>
              <a:gd name="connsiteX67" fmla="*/ 426259 w 1329678"/>
              <a:gd name="connsiteY67" fmla="*/ 1080956 h 1648862"/>
              <a:gd name="connsiteX68" fmla="*/ 651900 w 1329678"/>
              <a:gd name="connsiteY68" fmla="*/ 927488 h 1648862"/>
              <a:gd name="connsiteX69" fmla="*/ 772003 w 1329678"/>
              <a:gd name="connsiteY69" fmla="*/ 1001828 h 1648862"/>
              <a:gd name="connsiteX70" fmla="*/ 772003 w 1329678"/>
              <a:gd name="connsiteY70" fmla="*/ 966245 h 1648862"/>
              <a:gd name="connsiteX71" fmla="*/ 679267 w 1329678"/>
              <a:gd name="connsiteY71" fmla="*/ 908840 h 1648862"/>
              <a:gd name="connsiteX72" fmla="*/ 772003 w 1329678"/>
              <a:gd name="connsiteY72" fmla="*/ 845840 h 1648862"/>
              <a:gd name="connsiteX73" fmla="*/ 651043 w 1329678"/>
              <a:gd name="connsiteY73" fmla="*/ 891451 h 1648862"/>
              <a:gd name="connsiteX74" fmla="*/ 542885 w 1329678"/>
              <a:gd name="connsiteY74" fmla="*/ 824420 h 1648862"/>
              <a:gd name="connsiteX75" fmla="*/ 749524 w 1329678"/>
              <a:gd name="connsiteY75" fmla="*/ 824420 h 1648862"/>
              <a:gd name="connsiteX76" fmla="*/ 623777 w 1329678"/>
              <a:gd name="connsiteY76" fmla="*/ 910100 h 1648862"/>
              <a:gd name="connsiteX77" fmla="*/ 411240 w 1329678"/>
              <a:gd name="connsiteY77" fmla="*/ 1054647 h 1648862"/>
              <a:gd name="connsiteX78" fmla="*/ 496920 w 1329678"/>
              <a:gd name="connsiteY78" fmla="*/ 831576 h 1648862"/>
              <a:gd name="connsiteX79" fmla="*/ 772003 w 1329678"/>
              <a:gd name="connsiteY79" fmla="*/ 1111246 h 1648862"/>
              <a:gd name="connsiteX80" fmla="*/ 772003 w 1329678"/>
              <a:gd name="connsiteY80" fmla="*/ 1163763 h 1648862"/>
              <a:gd name="connsiteX81" fmla="*/ 665004 w 1329678"/>
              <a:gd name="connsiteY81" fmla="*/ 1213608 h 1648862"/>
              <a:gd name="connsiteX82" fmla="*/ 445310 w 1329678"/>
              <a:gd name="connsiteY82" fmla="*/ 1111196 h 1648862"/>
              <a:gd name="connsiteX83" fmla="*/ 772003 w 1329678"/>
              <a:gd name="connsiteY83" fmla="*/ 1196926 h 1648862"/>
              <a:gd name="connsiteX84" fmla="*/ 772003 w 1329678"/>
              <a:gd name="connsiteY84" fmla="*/ 1263353 h 1648862"/>
              <a:gd name="connsiteX85" fmla="*/ 700788 w 1329678"/>
              <a:gd name="connsiteY85" fmla="*/ 1230140 h 1648862"/>
              <a:gd name="connsiteX86" fmla="*/ 772003 w 1329678"/>
              <a:gd name="connsiteY86" fmla="*/ 1296718 h 1648862"/>
              <a:gd name="connsiteX87" fmla="*/ 772003 w 1329678"/>
              <a:gd name="connsiteY87" fmla="*/ 1349285 h 1648862"/>
              <a:gd name="connsiteX88" fmla="*/ 445310 w 1329678"/>
              <a:gd name="connsiteY88" fmla="*/ 1349285 h 1648862"/>
              <a:gd name="connsiteX89" fmla="*/ 665004 w 1329678"/>
              <a:gd name="connsiteY89" fmla="*/ 1246973 h 1648862"/>
              <a:gd name="connsiteX90" fmla="*/ 508764 w 1329678"/>
              <a:gd name="connsiteY90" fmla="*/ 1421861 h 1648862"/>
              <a:gd name="connsiteX91" fmla="*/ 577610 w 1329678"/>
              <a:gd name="connsiteY91" fmla="*/ 1561923 h 1648862"/>
              <a:gd name="connsiteX92" fmla="*/ 560202 w 1329678"/>
              <a:gd name="connsiteY92" fmla="*/ 1612917 h 1648862"/>
              <a:gd name="connsiteX93" fmla="*/ 547874 w 1329678"/>
              <a:gd name="connsiteY93" fmla="*/ 1616556 h 1648862"/>
              <a:gd name="connsiteX94" fmla="*/ 545304 w 1329678"/>
              <a:gd name="connsiteY94" fmla="*/ 1616808 h 1648862"/>
              <a:gd name="connsiteX95" fmla="*/ 444201 w 1329678"/>
              <a:gd name="connsiteY95" fmla="*/ 1411176 h 1648862"/>
              <a:gd name="connsiteX96" fmla="*/ 457759 w 1329678"/>
              <a:gd name="connsiteY96" fmla="*/ 1404473 h 1648862"/>
              <a:gd name="connsiteX97" fmla="*/ 508764 w 1329678"/>
              <a:gd name="connsiteY97" fmla="*/ 1421861 h 1648862"/>
              <a:gd name="connsiteX98" fmla="*/ 604524 w 1329678"/>
              <a:gd name="connsiteY98" fmla="*/ 1548567 h 1648862"/>
              <a:gd name="connsiteX99" fmla="*/ 535980 w 1329678"/>
              <a:gd name="connsiteY99" fmla="*/ 1408505 h 1648862"/>
              <a:gd name="connsiteX100" fmla="*/ 509167 w 1329678"/>
              <a:gd name="connsiteY100" fmla="*/ 1379676 h 1648862"/>
              <a:gd name="connsiteX101" fmla="*/ 772003 w 1329678"/>
              <a:gd name="connsiteY101" fmla="*/ 1379676 h 1648862"/>
              <a:gd name="connsiteX102" fmla="*/ 772003 w 1329678"/>
              <a:gd name="connsiteY102" fmla="*/ 1569483 h 1648862"/>
              <a:gd name="connsiteX103" fmla="*/ 788837 w 1329678"/>
              <a:gd name="connsiteY103" fmla="*/ 1617917 h 1648862"/>
              <a:gd name="connsiteX104" fmla="*/ 599484 w 1329678"/>
              <a:gd name="connsiteY104" fmla="*/ 1617917 h 1648862"/>
              <a:gd name="connsiteX105" fmla="*/ 603617 w 1329678"/>
              <a:gd name="connsiteY105" fmla="*/ 1611164 h 1648862"/>
              <a:gd name="connsiteX106" fmla="*/ 604826 w 1329678"/>
              <a:gd name="connsiteY106" fmla="*/ 1548567 h 1648862"/>
              <a:gd name="connsiteX107" fmla="*/ 802243 w 1329678"/>
              <a:gd name="connsiteY107" fmla="*/ 849620 h 1648862"/>
              <a:gd name="connsiteX108" fmla="*/ 1299439 w 1329678"/>
              <a:gd name="connsiteY108" fmla="*/ 849620 h 1648862"/>
              <a:gd name="connsiteX109" fmla="*/ 1299439 w 1329678"/>
              <a:gd name="connsiteY109" fmla="*/ 1468179 h 1648862"/>
              <a:gd name="connsiteX110" fmla="*/ 802243 w 1329678"/>
              <a:gd name="connsiteY110" fmla="*/ 1468179 h 1648862"/>
              <a:gd name="connsiteX111" fmla="*/ 607397 w 1329678"/>
              <a:gd name="connsiteY111" fmla="*/ 544095 h 1648862"/>
              <a:gd name="connsiteX112" fmla="*/ 665004 w 1329678"/>
              <a:gd name="connsiteY112" fmla="*/ 393348 h 1648862"/>
              <a:gd name="connsiteX113" fmla="*/ 724778 w 1329678"/>
              <a:gd name="connsiteY113" fmla="*/ 543944 h 1648862"/>
              <a:gd name="connsiteX114" fmla="*/ 614957 w 1329678"/>
              <a:gd name="connsiteY114" fmla="*/ 286752 h 1648862"/>
              <a:gd name="connsiteX115" fmla="*/ 665004 w 1329678"/>
              <a:gd name="connsiteY115" fmla="*/ 236705 h 1648862"/>
              <a:gd name="connsiteX116" fmla="*/ 715051 w 1329678"/>
              <a:gd name="connsiteY116" fmla="*/ 286752 h 1648862"/>
              <a:gd name="connsiteX117" fmla="*/ 665004 w 1329678"/>
              <a:gd name="connsiteY117" fmla="*/ 336800 h 1648862"/>
              <a:gd name="connsiteX118" fmla="*/ 614957 w 1329678"/>
              <a:gd name="connsiteY118" fmla="*/ 286652 h 1648862"/>
              <a:gd name="connsiteX119" fmla="*/ 614957 w 1329678"/>
              <a:gd name="connsiteY119" fmla="*/ 286601 h 1648862"/>
              <a:gd name="connsiteX120" fmla="*/ 387098 w 1329678"/>
              <a:gd name="connsiteY120" fmla="*/ 1117395 h 1648862"/>
              <a:gd name="connsiteX121" fmla="*/ 629018 w 1329678"/>
              <a:gd name="connsiteY121" fmla="*/ 1230291 h 1648862"/>
              <a:gd name="connsiteX122" fmla="*/ 373591 w 1329678"/>
              <a:gd name="connsiteY122" fmla="*/ 1349436 h 1648862"/>
              <a:gd name="connsiteX123" fmla="*/ 324905 w 1329678"/>
              <a:gd name="connsiteY123" fmla="*/ 1349436 h 1648862"/>
              <a:gd name="connsiteX124" fmla="*/ 307617 w 1329678"/>
              <a:gd name="connsiteY124" fmla="*/ 1323732 h 1648862"/>
              <a:gd name="connsiteX125" fmla="*/ 347937 w 1329678"/>
              <a:gd name="connsiteY125" fmla="*/ 1379475 h 1648862"/>
              <a:gd name="connsiteX126" fmla="*/ 439817 w 1329678"/>
              <a:gd name="connsiteY126" fmla="*/ 1379475 h 1648862"/>
              <a:gd name="connsiteX127" fmla="*/ 417388 w 1329678"/>
              <a:gd name="connsiteY127" fmla="*/ 1390512 h 1648862"/>
              <a:gd name="connsiteX128" fmla="*/ 347937 w 1329678"/>
              <a:gd name="connsiteY128" fmla="*/ 1379676 h 1648862"/>
              <a:gd name="connsiteX129" fmla="*/ 194822 w 1329678"/>
              <a:gd name="connsiteY129" fmla="*/ 1617716 h 1648862"/>
              <a:gd name="connsiteX130" fmla="*/ 232622 w 1329678"/>
              <a:gd name="connsiteY130" fmla="*/ 1519284 h 1648862"/>
              <a:gd name="connsiteX131" fmla="*/ 379135 w 1329678"/>
              <a:gd name="connsiteY131" fmla="*/ 1617716 h 1648862"/>
              <a:gd name="connsiteX132" fmla="*/ 1251206 w 1329678"/>
              <a:gd name="connsiteY132" fmla="*/ 1617716 h 1648862"/>
              <a:gd name="connsiteX133" fmla="*/ 850476 w 1329678"/>
              <a:gd name="connsiteY133" fmla="*/ 1617716 h 1648862"/>
              <a:gd name="connsiteX134" fmla="*/ 802243 w 1329678"/>
              <a:gd name="connsiteY134" fmla="*/ 1569483 h 1648862"/>
              <a:gd name="connsiteX135" fmla="*/ 802243 w 1329678"/>
              <a:gd name="connsiteY135" fmla="*/ 1498419 h 1648862"/>
              <a:gd name="connsiteX136" fmla="*/ 1299439 w 1329678"/>
              <a:gd name="connsiteY136" fmla="*/ 1498419 h 1648862"/>
              <a:gd name="connsiteX137" fmla="*/ 1299439 w 1329678"/>
              <a:gd name="connsiteY137" fmla="*/ 1569483 h 1648862"/>
              <a:gd name="connsiteX138" fmla="*/ 1251206 w 1329678"/>
              <a:gd name="connsiteY138" fmla="*/ 1617716 h 1648862"/>
              <a:gd name="connsiteX139" fmla="*/ 1050816 w 1329678"/>
              <a:gd name="connsiteY139" fmla="*/ 1502955 h 1648862"/>
              <a:gd name="connsiteX140" fmla="*/ 994267 w 1329678"/>
              <a:gd name="connsiteY140" fmla="*/ 1559504 h 1648862"/>
              <a:gd name="connsiteX141" fmla="*/ 1050816 w 1329678"/>
              <a:gd name="connsiteY141" fmla="*/ 1616052 h 1648862"/>
              <a:gd name="connsiteX142" fmla="*/ 1107364 w 1329678"/>
              <a:gd name="connsiteY142" fmla="*/ 1559504 h 1648862"/>
              <a:gd name="connsiteX143" fmla="*/ 1107364 w 1329678"/>
              <a:gd name="connsiteY143" fmla="*/ 1559453 h 1648862"/>
              <a:gd name="connsiteX144" fmla="*/ 1050816 w 1329678"/>
              <a:gd name="connsiteY144" fmla="*/ 1502955 h 1648862"/>
              <a:gd name="connsiteX145" fmla="*/ 1050816 w 1329678"/>
              <a:gd name="connsiteY145" fmla="*/ 1585762 h 1648862"/>
              <a:gd name="connsiteX146" fmla="*/ 1024507 w 1329678"/>
              <a:gd name="connsiteY146" fmla="*/ 1559453 h 1648862"/>
              <a:gd name="connsiteX147" fmla="*/ 1050816 w 1329678"/>
              <a:gd name="connsiteY147" fmla="*/ 1533144 h 1648862"/>
              <a:gd name="connsiteX148" fmla="*/ 1077124 w 1329678"/>
              <a:gd name="connsiteY148" fmla="*/ 1559453 h 1648862"/>
              <a:gd name="connsiteX149" fmla="*/ 1050816 w 1329678"/>
              <a:gd name="connsiteY149" fmla="*/ 1585762 h 1648862"/>
              <a:gd name="connsiteX150" fmla="*/ 1142644 w 1329678"/>
              <a:gd name="connsiteY150" fmla="*/ 781076 h 1648862"/>
              <a:gd name="connsiteX151" fmla="*/ 976324 w 1329678"/>
              <a:gd name="connsiteY151" fmla="*/ 781076 h 1648862"/>
              <a:gd name="connsiteX152" fmla="*/ 976324 w 1329678"/>
              <a:gd name="connsiteY152" fmla="*/ 750836 h 1648862"/>
              <a:gd name="connsiteX153" fmla="*/ 1142644 w 1329678"/>
              <a:gd name="connsiteY153" fmla="*/ 750836 h 1648862"/>
              <a:gd name="connsiteX154" fmla="*/ 760965 w 1329678"/>
              <a:gd name="connsiteY154" fmla="*/ 382915 h 1648862"/>
              <a:gd name="connsiteX155" fmla="*/ 760991 w 1329678"/>
              <a:gd name="connsiteY155" fmla="*/ 190967 h 1648862"/>
              <a:gd name="connsiteX156" fmla="*/ 569042 w 1329678"/>
              <a:gd name="connsiteY156" fmla="*/ 190942 h 1648862"/>
              <a:gd name="connsiteX157" fmla="*/ 569017 w 1329678"/>
              <a:gd name="connsiteY157" fmla="*/ 382890 h 1648862"/>
              <a:gd name="connsiteX158" fmla="*/ 569042 w 1329678"/>
              <a:gd name="connsiteY158" fmla="*/ 382915 h 1648862"/>
              <a:gd name="connsiteX159" fmla="*/ 547673 w 1329678"/>
              <a:gd name="connsiteY159" fmla="*/ 404285 h 1648862"/>
              <a:gd name="connsiteX160" fmla="*/ 547693 w 1329678"/>
              <a:gd name="connsiteY160" fmla="*/ 169643 h 1648862"/>
              <a:gd name="connsiteX161" fmla="*/ 782335 w 1329678"/>
              <a:gd name="connsiteY161" fmla="*/ 169663 h 1648862"/>
              <a:gd name="connsiteX162" fmla="*/ 782335 w 1329678"/>
              <a:gd name="connsiteY162" fmla="*/ 404285 h 1648862"/>
              <a:gd name="connsiteX163" fmla="*/ 462093 w 1329678"/>
              <a:gd name="connsiteY163" fmla="*/ 489915 h 1648862"/>
              <a:gd name="connsiteX164" fmla="*/ 462068 w 1329678"/>
              <a:gd name="connsiteY164" fmla="*/ 84069 h 1648862"/>
              <a:gd name="connsiteX165" fmla="*/ 867914 w 1329678"/>
              <a:gd name="connsiteY165" fmla="*/ 84038 h 1648862"/>
              <a:gd name="connsiteX166" fmla="*/ 867939 w 1329678"/>
              <a:gd name="connsiteY166" fmla="*/ 489890 h 1648862"/>
              <a:gd name="connsiteX167" fmla="*/ 867914 w 1329678"/>
              <a:gd name="connsiteY167" fmla="*/ 489915 h 1648862"/>
              <a:gd name="connsiteX168" fmla="*/ 846444 w 1329678"/>
              <a:gd name="connsiteY168" fmla="*/ 468747 h 1648862"/>
              <a:gd name="connsiteX169" fmla="*/ 846645 w 1329678"/>
              <a:gd name="connsiteY169" fmla="*/ 105665 h 1648862"/>
              <a:gd name="connsiteX170" fmla="*/ 483564 w 1329678"/>
              <a:gd name="connsiteY170" fmla="*/ 105464 h 1648862"/>
              <a:gd name="connsiteX171" fmla="*/ 483362 w 1329678"/>
              <a:gd name="connsiteY171" fmla="*/ 468545 h 1648862"/>
              <a:gd name="connsiteX172" fmla="*/ 483564 w 1329678"/>
              <a:gd name="connsiteY172" fmla="*/ 468747 h 1648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</a:cxnLst>
            <a:rect l="l" t="t" r="r" b="b"/>
            <a:pathLst>
              <a:path w="1329678" h="1648862">
                <a:moveTo>
                  <a:pt x="1251206" y="698823"/>
                </a:moveTo>
                <a:lnTo>
                  <a:pt x="850476" y="698823"/>
                </a:lnTo>
                <a:cubicBezTo>
                  <a:pt x="807157" y="698878"/>
                  <a:pt x="772058" y="733977"/>
                  <a:pt x="772003" y="777296"/>
                </a:cubicBezTo>
                <a:lnTo>
                  <a:pt x="772003" y="794180"/>
                </a:lnTo>
                <a:lnTo>
                  <a:pt x="511284" y="794180"/>
                </a:lnTo>
                <a:lnTo>
                  <a:pt x="595754" y="574184"/>
                </a:lnTo>
                <a:lnTo>
                  <a:pt x="736874" y="574184"/>
                </a:lnTo>
                <a:lnTo>
                  <a:pt x="764947" y="644744"/>
                </a:lnTo>
                <a:lnTo>
                  <a:pt x="793070" y="633605"/>
                </a:lnTo>
                <a:lnTo>
                  <a:pt x="686021" y="363814"/>
                </a:lnTo>
                <a:cubicBezTo>
                  <a:pt x="728815" y="352207"/>
                  <a:pt x="754101" y="308107"/>
                  <a:pt x="742494" y="265307"/>
                </a:cubicBezTo>
                <a:cubicBezTo>
                  <a:pt x="730882" y="222513"/>
                  <a:pt x="686782" y="197232"/>
                  <a:pt x="643987" y="208839"/>
                </a:cubicBezTo>
                <a:cubicBezTo>
                  <a:pt x="601192" y="220446"/>
                  <a:pt x="575907" y="264546"/>
                  <a:pt x="587514" y="307341"/>
                </a:cubicBezTo>
                <a:cubicBezTo>
                  <a:pt x="594978" y="334859"/>
                  <a:pt x="616474" y="356350"/>
                  <a:pt x="643987" y="363814"/>
                </a:cubicBezTo>
                <a:lnTo>
                  <a:pt x="287659" y="1291174"/>
                </a:lnTo>
                <a:cubicBezTo>
                  <a:pt x="281712" y="1281094"/>
                  <a:pt x="275916" y="1271014"/>
                  <a:pt x="270271" y="1260934"/>
                </a:cubicBezTo>
                <a:lnTo>
                  <a:pt x="243760" y="1275449"/>
                </a:lnTo>
                <a:cubicBezTo>
                  <a:pt x="265674" y="1315426"/>
                  <a:pt x="290325" y="1353841"/>
                  <a:pt x="317546" y="1390412"/>
                </a:cubicBezTo>
                <a:cubicBezTo>
                  <a:pt x="340403" y="1420979"/>
                  <a:pt x="379946" y="1433977"/>
                  <a:pt x="416481" y="1422920"/>
                </a:cubicBezTo>
                <a:lnTo>
                  <a:pt x="512241" y="1617464"/>
                </a:lnTo>
                <a:lnTo>
                  <a:pt x="503724" y="1617464"/>
                </a:lnTo>
                <a:cubicBezTo>
                  <a:pt x="440774" y="1613936"/>
                  <a:pt x="373087" y="1588030"/>
                  <a:pt x="308726" y="1542116"/>
                </a:cubicBezTo>
                <a:cubicBezTo>
                  <a:pt x="226725" y="1483551"/>
                  <a:pt x="153797" y="1394796"/>
                  <a:pt x="103296" y="1292132"/>
                </a:cubicBezTo>
                <a:cubicBezTo>
                  <a:pt x="52795" y="1189467"/>
                  <a:pt x="27091" y="1077478"/>
                  <a:pt x="30770" y="976779"/>
                </a:cubicBezTo>
                <a:cubicBezTo>
                  <a:pt x="33844" y="894224"/>
                  <a:pt x="56474" y="822101"/>
                  <a:pt x="95131" y="769433"/>
                </a:cubicBezTo>
                <a:lnTo>
                  <a:pt x="190891" y="964280"/>
                </a:lnTo>
                <a:cubicBezTo>
                  <a:pt x="159814" y="986440"/>
                  <a:pt x="145934" y="1025687"/>
                  <a:pt x="156165" y="1062459"/>
                </a:cubicBezTo>
                <a:cubicBezTo>
                  <a:pt x="170711" y="1113947"/>
                  <a:pt x="189349" y="1164186"/>
                  <a:pt x="211908" y="1212701"/>
                </a:cubicBezTo>
                <a:lnTo>
                  <a:pt x="239376" y="1200000"/>
                </a:lnTo>
                <a:cubicBezTo>
                  <a:pt x="217487" y="1152972"/>
                  <a:pt x="199398" y="1104266"/>
                  <a:pt x="185297" y="1054344"/>
                </a:cubicBezTo>
                <a:cubicBezTo>
                  <a:pt x="177641" y="1026206"/>
                  <a:pt x="191052" y="996591"/>
                  <a:pt x="217250" y="983784"/>
                </a:cubicBezTo>
                <a:lnTo>
                  <a:pt x="244365" y="970428"/>
                </a:lnTo>
                <a:cubicBezTo>
                  <a:pt x="278189" y="953761"/>
                  <a:pt x="292145" y="912867"/>
                  <a:pt x="275563" y="879003"/>
                </a:cubicBezTo>
                <a:lnTo>
                  <a:pt x="206868" y="739193"/>
                </a:lnTo>
                <a:cubicBezTo>
                  <a:pt x="190210" y="705324"/>
                  <a:pt x="149250" y="691369"/>
                  <a:pt x="115382" y="708026"/>
                </a:cubicBezTo>
                <a:cubicBezTo>
                  <a:pt x="108472" y="711423"/>
                  <a:pt x="102187" y="715964"/>
                  <a:pt x="96794" y="721452"/>
                </a:cubicBezTo>
                <a:cubicBezTo>
                  <a:pt x="-24166" y="843975"/>
                  <a:pt x="-32633" y="1084332"/>
                  <a:pt x="76332" y="1306092"/>
                </a:cubicBezTo>
                <a:cubicBezTo>
                  <a:pt x="110397" y="1376133"/>
                  <a:pt x="155208" y="1440413"/>
                  <a:pt x="209136" y="1496604"/>
                </a:cubicBezTo>
                <a:lnTo>
                  <a:pt x="162415" y="1618119"/>
                </a:lnTo>
                <a:lnTo>
                  <a:pt x="29107" y="1618119"/>
                </a:lnTo>
                <a:lnTo>
                  <a:pt x="29107" y="1648359"/>
                </a:lnTo>
                <a:lnTo>
                  <a:pt x="500700" y="1648359"/>
                </a:lnTo>
                <a:cubicBezTo>
                  <a:pt x="506294" y="1648661"/>
                  <a:pt x="511838" y="1648863"/>
                  <a:pt x="517433" y="1648863"/>
                </a:cubicBezTo>
                <a:cubicBezTo>
                  <a:pt x="523027" y="1648863"/>
                  <a:pt x="528773" y="1648863"/>
                  <a:pt x="534417" y="1648359"/>
                </a:cubicBezTo>
                <a:lnTo>
                  <a:pt x="1170062" y="1648359"/>
                </a:lnTo>
                <a:lnTo>
                  <a:pt x="1170062" y="1648359"/>
                </a:lnTo>
                <a:lnTo>
                  <a:pt x="1251206" y="1648359"/>
                </a:lnTo>
                <a:cubicBezTo>
                  <a:pt x="1294525" y="1648303"/>
                  <a:pt x="1329623" y="1613205"/>
                  <a:pt x="1329679" y="1569886"/>
                </a:cubicBezTo>
                <a:lnTo>
                  <a:pt x="1329679" y="777296"/>
                </a:lnTo>
                <a:cubicBezTo>
                  <a:pt x="1329623" y="733977"/>
                  <a:pt x="1294525" y="698878"/>
                  <a:pt x="1251206" y="698823"/>
                </a:cubicBezTo>
                <a:close/>
                <a:moveTo>
                  <a:pt x="151730" y="731784"/>
                </a:moveTo>
                <a:cubicBezTo>
                  <a:pt x="163922" y="733659"/>
                  <a:pt x="174410" y="741431"/>
                  <a:pt x="179753" y="752549"/>
                </a:cubicBezTo>
                <a:lnTo>
                  <a:pt x="248599" y="892560"/>
                </a:lnTo>
                <a:cubicBezTo>
                  <a:pt x="257862" y="911435"/>
                  <a:pt x="250106" y="934246"/>
                  <a:pt x="231261" y="943565"/>
                </a:cubicBezTo>
                <a:lnTo>
                  <a:pt x="217653" y="950218"/>
                </a:lnTo>
                <a:lnTo>
                  <a:pt x="116551" y="744586"/>
                </a:lnTo>
                <a:cubicBezTo>
                  <a:pt x="117156" y="743981"/>
                  <a:pt x="117710" y="743326"/>
                  <a:pt x="118315" y="742671"/>
                </a:cubicBezTo>
                <a:cubicBezTo>
                  <a:pt x="127004" y="733800"/>
                  <a:pt x="139483" y="729733"/>
                  <a:pt x="151730" y="731784"/>
                </a:cubicBezTo>
                <a:close/>
                <a:moveTo>
                  <a:pt x="850476" y="729063"/>
                </a:moveTo>
                <a:lnTo>
                  <a:pt x="1251206" y="729063"/>
                </a:lnTo>
                <a:cubicBezTo>
                  <a:pt x="1277822" y="729118"/>
                  <a:pt x="1299383" y="750679"/>
                  <a:pt x="1299439" y="777296"/>
                </a:cubicBezTo>
                <a:lnTo>
                  <a:pt x="1299439" y="819380"/>
                </a:lnTo>
                <a:lnTo>
                  <a:pt x="802243" y="819380"/>
                </a:lnTo>
                <a:lnTo>
                  <a:pt x="802243" y="777447"/>
                </a:lnTo>
                <a:cubicBezTo>
                  <a:pt x="802187" y="750780"/>
                  <a:pt x="823759" y="729118"/>
                  <a:pt x="850425" y="729063"/>
                </a:cubicBezTo>
                <a:cubicBezTo>
                  <a:pt x="850440" y="729063"/>
                  <a:pt x="850461" y="729063"/>
                  <a:pt x="850476" y="729063"/>
                </a:cubicBezTo>
                <a:close/>
                <a:moveTo>
                  <a:pt x="772003" y="1080956"/>
                </a:moveTo>
                <a:lnTo>
                  <a:pt x="426259" y="1080956"/>
                </a:lnTo>
                <a:lnTo>
                  <a:pt x="651900" y="927488"/>
                </a:lnTo>
                <a:lnTo>
                  <a:pt x="772003" y="1001828"/>
                </a:lnTo>
                <a:close/>
                <a:moveTo>
                  <a:pt x="772003" y="966245"/>
                </a:moveTo>
                <a:lnTo>
                  <a:pt x="679267" y="908840"/>
                </a:lnTo>
                <a:lnTo>
                  <a:pt x="772003" y="845840"/>
                </a:lnTo>
                <a:close/>
                <a:moveTo>
                  <a:pt x="651043" y="891451"/>
                </a:moveTo>
                <a:lnTo>
                  <a:pt x="542885" y="824420"/>
                </a:lnTo>
                <a:lnTo>
                  <a:pt x="749524" y="824420"/>
                </a:lnTo>
                <a:close/>
                <a:moveTo>
                  <a:pt x="623777" y="910100"/>
                </a:moveTo>
                <a:lnTo>
                  <a:pt x="411240" y="1054647"/>
                </a:lnTo>
                <a:lnTo>
                  <a:pt x="496920" y="831576"/>
                </a:lnTo>
                <a:close/>
                <a:moveTo>
                  <a:pt x="772003" y="1111246"/>
                </a:moveTo>
                <a:lnTo>
                  <a:pt x="772003" y="1163763"/>
                </a:lnTo>
                <a:lnTo>
                  <a:pt x="665004" y="1213608"/>
                </a:lnTo>
                <a:lnTo>
                  <a:pt x="445310" y="1111196"/>
                </a:lnTo>
                <a:close/>
                <a:moveTo>
                  <a:pt x="772003" y="1196926"/>
                </a:moveTo>
                <a:lnTo>
                  <a:pt x="772003" y="1263353"/>
                </a:lnTo>
                <a:lnTo>
                  <a:pt x="700788" y="1230140"/>
                </a:lnTo>
                <a:close/>
                <a:moveTo>
                  <a:pt x="772003" y="1296718"/>
                </a:moveTo>
                <a:lnTo>
                  <a:pt x="772003" y="1349285"/>
                </a:lnTo>
                <a:lnTo>
                  <a:pt x="445310" y="1349285"/>
                </a:lnTo>
                <a:lnTo>
                  <a:pt x="665004" y="1246973"/>
                </a:lnTo>
                <a:close/>
                <a:moveTo>
                  <a:pt x="508764" y="1421861"/>
                </a:moveTo>
                <a:lnTo>
                  <a:pt x="577610" y="1561923"/>
                </a:lnTo>
                <a:cubicBezTo>
                  <a:pt x="586884" y="1580813"/>
                  <a:pt x="579092" y="1603644"/>
                  <a:pt x="560202" y="1612917"/>
                </a:cubicBezTo>
                <a:cubicBezTo>
                  <a:pt x="556326" y="1614823"/>
                  <a:pt x="552158" y="1616052"/>
                  <a:pt x="547874" y="1616556"/>
                </a:cubicBezTo>
                <a:lnTo>
                  <a:pt x="545304" y="1616808"/>
                </a:lnTo>
                <a:lnTo>
                  <a:pt x="444201" y="1411176"/>
                </a:lnTo>
                <a:lnTo>
                  <a:pt x="457759" y="1404473"/>
                </a:lnTo>
                <a:cubicBezTo>
                  <a:pt x="476649" y="1395250"/>
                  <a:pt x="499440" y="1403022"/>
                  <a:pt x="508764" y="1421861"/>
                </a:cubicBezTo>
                <a:close/>
                <a:moveTo>
                  <a:pt x="604524" y="1548567"/>
                </a:moveTo>
                <a:lnTo>
                  <a:pt x="535980" y="1408505"/>
                </a:lnTo>
                <a:cubicBezTo>
                  <a:pt x="530083" y="1396460"/>
                  <a:pt x="520754" y="1386430"/>
                  <a:pt x="509167" y="1379676"/>
                </a:cubicBezTo>
                <a:lnTo>
                  <a:pt x="772003" y="1379676"/>
                </a:lnTo>
                <a:lnTo>
                  <a:pt x="772003" y="1569483"/>
                </a:lnTo>
                <a:cubicBezTo>
                  <a:pt x="771983" y="1587067"/>
                  <a:pt x="777920" y="1604138"/>
                  <a:pt x="788837" y="1617917"/>
                </a:cubicBezTo>
                <a:lnTo>
                  <a:pt x="599484" y="1617917"/>
                </a:lnTo>
                <a:cubicBezTo>
                  <a:pt x="600981" y="1615740"/>
                  <a:pt x="602357" y="1613487"/>
                  <a:pt x="603617" y="1611164"/>
                </a:cubicBezTo>
                <a:cubicBezTo>
                  <a:pt x="614276" y="1591765"/>
                  <a:pt x="614730" y="1568364"/>
                  <a:pt x="604826" y="1548567"/>
                </a:cubicBezTo>
                <a:close/>
                <a:moveTo>
                  <a:pt x="802243" y="849620"/>
                </a:moveTo>
                <a:lnTo>
                  <a:pt x="1299439" y="849620"/>
                </a:lnTo>
                <a:lnTo>
                  <a:pt x="1299439" y="1468179"/>
                </a:lnTo>
                <a:lnTo>
                  <a:pt x="802243" y="1468179"/>
                </a:lnTo>
                <a:close/>
                <a:moveTo>
                  <a:pt x="607397" y="544095"/>
                </a:moveTo>
                <a:lnTo>
                  <a:pt x="665004" y="393348"/>
                </a:lnTo>
                <a:lnTo>
                  <a:pt x="724778" y="543944"/>
                </a:lnTo>
                <a:close/>
                <a:moveTo>
                  <a:pt x="614957" y="286752"/>
                </a:moveTo>
                <a:cubicBezTo>
                  <a:pt x="614957" y="259113"/>
                  <a:pt x="637364" y="236705"/>
                  <a:pt x="665004" y="236705"/>
                </a:cubicBezTo>
                <a:cubicBezTo>
                  <a:pt x="692643" y="236705"/>
                  <a:pt x="715051" y="259113"/>
                  <a:pt x="715051" y="286752"/>
                </a:cubicBezTo>
                <a:cubicBezTo>
                  <a:pt x="715051" y="314392"/>
                  <a:pt x="692643" y="336800"/>
                  <a:pt x="665004" y="336800"/>
                </a:cubicBezTo>
                <a:cubicBezTo>
                  <a:pt x="637334" y="336769"/>
                  <a:pt x="614926" y="314321"/>
                  <a:pt x="614957" y="286652"/>
                </a:cubicBezTo>
                <a:cubicBezTo>
                  <a:pt x="614957" y="286636"/>
                  <a:pt x="614957" y="286616"/>
                  <a:pt x="614957" y="286601"/>
                </a:cubicBezTo>
                <a:close/>
                <a:moveTo>
                  <a:pt x="387098" y="1117395"/>
                </a:moveTo>
                <a:lnTo>
                  <a:pt x="629018" y="1230291"/>
                </a:lnTo>
                <a:lnTo>
                  <a:pt x="373591" y="1349436"/>
                </a:lnTo>
                <a:lnTo>
                  <a:pt x="324905" y="1349436"/>
                </a:lnTo>
                <a:cubicBezTo>
                  <a:pt x="318993" y="1341004"/>
                  <a:pt x="313227" y="1332436"/>
                  <a:pt x="307617" y="1323732"/>
                </a:cubicBezTo>
                <a:close/>
                <a:moveTo>
                  <a:pt x="347937" y="1379475"/>
                </a:moveTo>
                <a:lnTo>
                  <a:pt x="439817" y="1379475"/>
                </a:lnTo>
                <a:lnTo>
                  <a:pt x="417388" y="1390512"/>
                </a:lnTo>
                <a:cubicBezTo>
                  <a:pt x="394280" y="1401978"/>
                  <a:pt x="366454" y="1397639"/>
                  <a:pt x="347937" y="1379676"/>
                </a:cubicBezTo>
                <a:close/>
                <a:moveTo>
                  <a:pt x="194822" y="1617716"/>
                </a:moveTo>
                <a:lnTo>
                  <a:pt x="232622" y="1519284"/>
                </a:lnTo>
                <a:cubicBezTo>
                  <a:pt x="275578" y="1560103"/>
                  <a:pt x="325106" y="1593377"/>
                  <a:pt x="379135" y="1617716"/>
                </a:cubicBezTo>
                <a:close/>
                <a:moveTo>
                  <a:pt x="1251206" y="1617716"/>
                </a:moveTo>
                <a:lnTo>
                  <a:pt x="850476" y="1617716"/>
                </a:lnTo>
                <a:cubicBezTo>
                  <a:pt x="823849" y="1617685"/>
                  <a:pt x="802273" y="1596109"/>
                  <a:pt x="802243" y="1569483"/>
                </a:cubicBezTo>
                <a:lnTo>
                  <a:pt x="802243" y="1498419"/>
                </a:lnTo>
                <a:lnTo>
                  <a:pt x="1299439" y="1498419"/>
                </a:lnTo>
                <a:lnTo>
                  <a:pt x="1299439" y="1569483"/>
                </a:lnTo>
                <a:cubicBezTo>
                  <a:pt x="1299409" y="1596109"/>
                  <a:pt x="1277832" y="1617685"/>
                  <a:pt x="1251206" y="1617716"/>
                </a:cubicBezTo>
                <a:close/>
                <a:moveTo>
                  <a:pt x="1050816" y="1502955"/>
                </a:moveTo>
                <a:cubicBezTo>
                  <a:pt x="1019583" y="1502955"/>
                  <a:pt x="994267" y="1528271"/>
                  <a:pt x="994267" y="1559504"/>
                </a:cubicBezTo>
                <a:cubicBezTo>
                  <a:pt x="994267" y="1590736"/>
                  <a:pt x="1019583" y="1616052"/>
                  <a:pt x="1050816" y="1616052"/>
                </a:cubicBezTo>
                <a:cubicBezTo>
                  <a:pt x="1082049" y="1616052"/>
                  <a:pt x="1107364" y="1590736"/>
                  <a:pt x="1107364" y="1559504"/>
                </a:cubicBezTo>
                <a:cubicBezTo>
                  <a:pt x="1107364" y="1559488"/>
                  <a:pt x="1107364" y="1559468"/>
                  <a:pt x="1107364" y="1559453"/>
                </a:cubicBezTo>
                <a:cubicBezTo>
                  <a:pt x="1107334" y="1528240"/>
                  <a:pt x="1082029" y="1502955"/>
                  <a:pt x="1050816" y="1502955"/>
                </a:cubicBezTo>
                <a:close/>
                <a:moveTo>
                  <a:pt x="1050816" y="1585762"/>
                </a:moveTo>
                <a:cubicBezTo>
                  <a:pt x="1036285" y="1585762"/>
                  <a:pt x="1024507" y="1573983"/>
                  <a:pt x="1024507" y="1559453"/>
                </a:cubicBezTo>
                <a:cubicBezTo>
                  <a:pt x="1024507" y="1544923"/>
                  <a:pt x="1036285" y="1533144"/>
                  <a:pt x="1050816" y="1533144"/>
                </a:cubicBezTo>
                <a:cubicBezTo>
                  <a:pt x="1065346" y="1533144"/>
                  <a:pt x="1077124" y="1544923"/>
                  <a:pt x="1077124" y="1559453"/>
                </a:cubicBezTo>
                <a:cubicBezTo>
                  <a:pt x="1077124" y="1573983"/>
                  <a:pt x="1065346" y="1585762"/>
                  <a:pt x="1050816" y="1585762"/>
                </a:cubicBezTo>
                <a:close/>
                <a:moveTo>
                  <a:pt x="1142644" y="781076"/>
                </a:moveTo>
                <a:lnTo>
                  <a:pt x="976324" y="781076"/>
                </a:lnTo>
                <a:lnTo>
                  <a:pt x="976324" y="750836"/>
                </a:lnTo>
                <a:lnTo>
                  <a:pt x="1142644" y="750836"/>
                </a:lnTo>
                <a:close/>
                <a:moveTo>
                  <a:pt x="760965" y="382915"/>
                </a:moveTo>
                <a:cubicBezTo>
                  <a:pt x="813976" y="329915"/>
                  <a:pt x="813986" y="243978"/>
                  <a:pt x="760991" y="190967"/>
                </a:cubicBezTo>
                <a:cubicBezTo>
                  <a:pt x="707990" y="137956"/>
                  <a:pt x="622053" y="137946"/>
                  <a:pt x="569042" y="190942"/>
                </a:cubicBezTo>
                <a:cubicBezTo>
                  <a:pt x="516031" y="243943"/>
                  <a:pt x="516021" y="329880"/>
                  <a:pt x="569017" y="382890"/>
                </a:cubicBezTo>
                <a:cubicBezTo>
                  <a:pt x="569027" y="382900"/>
                  <a:pt x="569032" y="382905"/>
                  <a:pt x="569042" y="382915"/>
                </a:cubicBezTo>
                <a:lnTo>
                  <a:pt x="547673" y="404285"/>
                </a:lnTo>
                <a:cubicBezTo>
                  <a:pt x="482883" y="339486"/>
                  <a:pt x="482893" y="234432"/>
                  <a:pt x="547693" y="169643"/>
                </a:cubicBezTo>
                <a:cubicBezTo>
                  <a:pt x="612492" y="104854"/>
                  <a:pt x="717546" y="104864"/>
                  <a:pt x="782335" y="169663"/>
                </a:cubicBezTo>
                <a:cubicBezTo>
                  <a:pt x="847114" y="234457"/>
                  <a:pt x="847114" y="339491"/>
                  <a:pt x="782335" y="404285"/>
                </a:cubicBezTo>
                <a:close/>
                <a:moveTo>
                  <a:pt x="462093" y="489915"/>
                </a:moveTo>
                <a:cubicBezTo>
                  <a:pt x="350014" y="377850"/>
                  <a:pt x="350004" y="196148"/>
                  <a:pt x="462068" y="84069"/>
                </a:cubicBezTo>
                <a:cubicBezTo>
                  <a:pt x="574133" y="-28012"/>
                  <a:pt x="755835" y="-28024"/>
                  <a:pt x="867914" y="84038"/>
                </a:cubicBezTo>
                <a:cubicBezTo>
                  <a:pt x="979994" y="196103"/>
                  <a:pt x="980004" y="377810"/>
                  <a:pt x="867939" y="489890"/>
                </a:cubicBezTo>
                <a:cubicBezTo>
                  <a:pt x="867934" y="489895"/>
                  <a:pt x="867924" y="489905"/>
                  <a:pt x="867914" y="489915"/>
                </a:cubicBezTo>
                <a:lnTo>
                  <a:pt x="846444" y="468747"/>
                </a:lnTo>
                <a:cubicBezTo>
                  <a:pt x="946760" y="368541"/>
                  <a:pt x="946851" y="205981"/>
                  <a:pt x="846645" y="105665"/>
                </a:cubicBezTo>
                <a:cubicBezTo>
                  <a:pt x="746440" y="5347"/>
                  <a:pt x="583880" y="5257"/>
                  <a:pt x="483564" y="105464"/>
                </a:cubicBezTo>
                <a:cubicBezTo>
                  <a:pt x="383248" y="205669"/>
                  <a:pt x="383157" y="368229"/>
                  <a:pt x="483362" y="468545"/>
                </a:cubicBezTo>
                <a:cubicBezTo>
                  <a:pt x="483428" y="468611"/>
                  <a:pt x="483498" y="468681"/>
                  <a:pt x="483564" y="468747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53" name="Graphic 1">
            <a:extLst>
              <a:ext uri="{FF2B5EF4-FFF2-40B4-BE49-F238E27FC236}">
                <a16:creationId xmlns:a16="http://schemas.microsoft.com/office/drawing/2014/main" id="{C43F2822-7B09-4C5C-9EA0-45A31EF90A90}"/>
              </a:ext>
            </a:extLst>
          </p:cNvPr>
          <p:cNvSpPr>
            <a:spLocks noChangeAspect="1"/>
          </p:cNvSpPr>
          <p:nvPr/>
        </p:nvSpPr>
        <p:spPr>
          <a:xfrm>
            <a:off x="7420115" y="4226196"/>
            <a:ext cx="647964" cy="648000"/>
          </a:xfrm>
          <a:custGeom>
            <a:avLst/>
            <a:gdLst>
              <a:gd name="connsiteX0" fmla="*/ 1252686 w 1282426"/>
              <a:gd name="connsiteY0" fmla="*/ 1071232 h 1282508"/>
              <a:gd name="connsiteX1" fmla="*/ 1072456 w 1282426"/>
              <a:gd name="connsiteY1" fmla="*/ 891002 h 1282508"/>
              <a:gd name="connsiteX2" fmla="*/ 928261 w 1282426"/>
              <a:gd name="connsiteY2" fmla="*/ 891002 h 1282508"/>
              <a:gd name="connsiteX3" fmla="*/ 893183 w 1282426"/>
              <a:gd name="connsiteY3" fmla="*/ 925929 h 1282508"/>
              <a:gd name="connsiteX4" fmla="*/ 754835 w 1282426"/>
              <a:gd name="connsiteY4" fmla="*/ 939134 h 1282508"/>
              <a:gd name="connsiteX5" fmla="*/ 584634 w 1282426"/>
              <a:gd name="connsiteY5" fmla="*/ 803759 h 1282508"/>
              <a:gd name="connsiteX6" fmla="*/ 564222 w 1282426"/>
              <a:gd name="connsiteY6" fmla="*/ 826086 h 1282508"/>
              <a:gd name="connsiteX7" fmla="*/ 737901 w 1282426"/>
              <a:gd name="connsiteY7" fmla="*/ 963880 h 1282508"/>
              <a:gd name="connsiteX8" fmla="*/ 903263 w 1282426"/>
              <a:gd name="connsiteY8" fmla="*/ 957378 h 1282508"/>
              <a:gd name="connsiteX9" fmla="*/ 1170887 w 1282426"/>
              <a:gd name="connsiteY9" fmla="*/ 1225002 h 1282508"/>
              <a:gd name="connsiteX10" fmla="*/ 796012 w 1282426"/>
              <a:gd name="connsiteY10" fmla="*/ 1219962 h 1282508"/>
              <a:gd name="connsiteX11" fmla="*/ 342815 w 1282426"/>
              <a:gd name="connsiteY11" fmla="*/ 939386 h 1282508"/>
              <a:gd name="connsiteX12" fmla="*/ 62238 w 1282426"/>
              <a:gd name="connsiteY12" fmla="*/ 486189 h 1282508"/>
              <a:gd name="connsiteX13" fmla="*/ 57198 w 1282426"/>
              <a:gd name="connsiteY13" fmla="*/ 111314 h 1282508"/>
              <a:gd name="connsiteX14" fmla="*/ 324822 w 1282426"/>
              <a:gd name="connsiteY14" fmla="*/ 378938 h 1282508"/>
              <a:gd name="connsiteX15" fmla="*/ 318623 w 1282426"/>
              <a:gd name="connsiteY15" fmla="*/ 544602 h 1282508"/>
              <a:gd name="connsiteX16" fmla="*/ 482927 w 1282426"/>
              <a:gd name="connsiteY16" fmla="*/ 746202 h 1282508"/>
              <a:gd name="connsiteX17" fmla="*/ 504801 w 1282426"/>
              <a:gd name="connsiteY17" fmla="*/ 725286 h 1282508"/>
              <a:gd name="connsiteX18" fmla="*/ 343521 w 1282426"/>
              <a:gd name="connsiteY18" fmla="*/ 527416 h 1282508"/>
              <a:gd name="connsiteX19" fmla="*/ 356574 w 1282426"/>
              <a:gd name="connsiteY19" fmla="*/ 389320 h 1282508"/>
              <a:gd name="connsiteX20" fmla="*/ 391501 w 1282426"/>
              <a:gd name="connsiteY20" fmla="*/ 354393 h 1282508"/>
              <a:gd name="connsiteX21" fmla="*/ 391501 w 1282426"/>
              <a:gd name="connsiteY21" fmla="*/ 210198 h 1282508"/>
              <a:gd name="connsiteX22" fmla="*/ 211271 w 1282426"/>
              <a:gd name="connsiteY22" fmla="*/ 29817 h 1282508"/>
              <a:gd name="connsiteX23" fmla="*/ 66865 w 1282426"/>
              <a:gd name="connsiteY23" fmla="*/ 29998 h 1282508"/>
              <a:gd name="connsiteX24" fmla="*/ 47169 w 1282426"/>
              <a:gd name="connsiteY24" fmla="*/ 57789 h 1282508"/>
              <a:gd name="connsiteX25" fmla="*/ 33359 w 1282426"/>
              <a:gd name="connsiteY25" fmla="*/ 495059 h 1282508"/>
              <a:gd name="connsiteX26" fmla="*/ 321496 w 1282426"/>
              <a:gd name="connsiteY26" fmla="*/ 961007 h 1282508"/>
              <a:gd name="connsiteX27" fmla="*/ 787343 w 1282426"/>
              <a:gd name="connsiteY27" fmla="*/ 1249144 h 1282508"/>
              <a:gd name="connsiteX28" fmla="*/ 1002551 w 1282426"/>
              <a:gd name="connsiteY28" fmla="*/ 1282509 h 1282508"/>
              <a:gd name="connsiteX29" fmla="*/ 1224614 w 1282426"/>
              <a:gd name="connsiteY29" fmla="*/ 1235334 h 1282508"/>
              <a:gd name="connsiteX30" fmla="*/ 1272282 w 1282426"/>
              <a:gd name="connsiteY30" fmla="*/ 1099023 h 1282508"/>
              <a:gd name="connsiteX31" fmla="*/ 1252585 w 1282426"/>
              <a:gd name="connsiteY31" fmla="*/ 1071232 h 1282508"/>
              <a:gd name="connsiteX32" fmla="*/ 127103 w 1282426"/>
              <a:gd name="connsiteY32" fmla="*/ 31480 h 1282508"/>
              <a:gd name="connsiteX33" fmla="*/ 189700 w 1282426"/>
              <a:gd name="connsiteY33" fmla="*/ 51640 h 1282508"/>
              <a:gd name="connsiteX34" fmla="*/ 369880 w 1282426"/>
              <a:gd name="connsiteY34" fmla="*/ 231870 h 1282508"/>
              <a:gd name="connsiteX35" fmla="*/ 369910 w 1282426"/>
              <a:gd name="connsiteY35" fmla="*/ 333295 h 1282508"/>
              <a:gd name="connsiteX36" fmla="*/ 369880 w 1282426"/>
              <a:gd name="connsiteY36" fmla="*/ 333326 h 1282508"/>
              <a:gd name="connsiteX37" fmla="*/ 345688 w 1282426"/>
              <a:gd name="connsiteY37" fmla="*/ 357568 h 1282508"/>
              <a:gd name="connsiteX38" fmla="*/ 69546 w 1282426"/>
              <a:gd name="connsiteY38" fmla="*/ 81426 h 1282508"/>
              <a:gd name="connsiteX39" fmla="*/ 74183 w 1282426"/>
              <a:gd name="connsiteY39" fmla="*/ 71346 h 1282508"/>
              <a:gd name="connsiteX40" fmla="*/ 127103 w 1282426"/>
              <a:gd name="connsiteY40" fmla="*/ 31480 h 1282508"/>
              <a:gd name="connsiteX41" fmla="*/ 1251023 w 1282426"/>
              <a:gd name="connsiteY41" fmla="*/ 1155400 h 1282508"/>
              <a:gd name="connsiteX42" fmla="*/ 1211308 w 1282426"/>
              <a:gd name="connsiteY42" fmla="*/ 1208320 h 1282508"/>
              <a:gd name="connsiteX43" fmla="*/ 1201228 w 1282426"/>
              <a:gd name="connsiteY43" fmla="*/ 1212957 h 1282508"/>
              <a:gd name="connsiteX44" fmla="*/ 925086 w 1282426"/>
              <a:gd name="connsiteY44" fmla="*/ 936815 h 1282508"/>
              <a:gd name="connsiteX45" fmla="*/ 949329 w 1282426"/>
              <a:gd name="connsiteY45" fmla="*/ 912623 h 1282508"/>
              <a:gd name="connsiteX46" fmla="*/ 1050784 w 1282426"/>
              <a:gd name="connsiteY46" fmla="*/ 912623 h 1282508"/>
              <a:gd name="connsiteX47" fmla="*/ 1231014 w 1282426"/>
              <a:gd name="connsiteY47" fmla="*/ 1092803 h 1282508"/>
              <a:gd name="connsiteX48" fmla="*/ 1251275 w 1282426"/>
              <a:gd name="connsiteY48" fmla="*/ 1155400 h 12825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1282426" h="1282508">
                <a:moveTo>
                  <a:pt x="1252686" y="1071232"/>
                </a:moveTo>
                <a:lnTo>
                  <a:pt x="1072456" y="891002"/>
                </a:lnTo>
                <a:cubicBezTo>
                  <a:pt x="1032615" y="851236"/>
                  <a:pt x="968103" y="851236"/>
                  <a:pt x="928261" y="891002"/>
                </a:cubicBezTo>
                <a:lnTo>
                  <a:pt x="893183" y="925929"/>
                </a:lnTo>
                <a:cubicBezTo>
                  <a:pt x="856260" y="963064"/>
                  <a:pt x="798119" y="968613"/>
                  <a:pt x="754835" y="939134"/>
                </a:cubicBezTo>
                <a:cubicBezTo>
                  <a:pt x="695035" y="898002"/>
                  <a:pt x="638164" y="852768"/>
                  <a:pt x="584634" y="803759"/>
                </a:cubicBezTo>
                <a:lnTo>
                  <a:pt x="564222" y="826086"/>
                </a:lnTo>
                <a:cubicBezTo>
                  <a:pt x="618861" y="875977"/>
                  <a:pt x="676891" y="922018"/>
                  <a:pt x="737901" y="963880"/>
                </a:cubicBezTo>
                <a:cubicBezTo>
                  <a:pt x="788427" y="998404"/>
                  <a:pt x="855600" y="995763"/>
                  <a:pt x="903263" y="957378"/>
                </a:cubicBezTo>
                <a:lnTo>
                  <a:pt x="1170887" y="1225002"/>
                </a:lnTo>
                <a:cubicBezTo>
                  <a:pt x="1064594" y="1262802"/>
                  <a:pt x="933402" y="1261442"/>
                  <a:pt x="796012" y="1219962"/>
                </a:cubicBezTo>
                <a:cubicBezTo>
                  <a:pt x="636949" y="1172234"/>
                  <a:pt x="475972" y="1072593"/>
                  <a:pt x="342815" y="939386"/>
                </a:cubicBezTo>
                <a:cubicBezTo>
                  <a:pt x="209658" y="806178"/>
                  <a:pt x="109967" y="645251"/>
                  <a:pt x="62238" y="486189"/>
                </a:cubicBezTo>
                <a:cubicBezTo>
                  <a:pt x="21011" y="348798"/>
                  <a:pt x="19600" y="217607"/>
                  <a:pt x="57198" y="111314"/>
                </a:cubicBezTo>
                <a:lnTo>
                  <a:pt x="324822" y="378938"/>
                </a:lnTo>
                <a:cubicBezTo>
                  <a:pt x="286382" y="426727"/>
                  <a:pt x="283862" y="494076"/>
                  <a:pt x="318623" y="544602"/>
                </a:cubicBezTo>
                <a:cubicBezTo>
                  <a:pt x="367874" y="616115"/>
                  <a:pt x="422820" y="683535"/>
                  <a:pt x="482927" y="746202"/>
                </a:cubicBezTo>
                <a:lnTo>
                  <a:pt x="504801" y="725286"/>
                </a:lnTo>
                <a:cubicBezTo>
                  <a:pt x="445807" y="663773"/>
                  <a:pt x="391874" y="597603"/>
                  <a:pt x="343521" y="527416"/>
                </a:cubicBezTo>
                <a:cubicBezTo>
                  <a:pt x="314148" y="484223"/>
                  <a:pt x="319626" y="426243"/>
                  <a:pt x="356574" y="389320"/>
                </a:cubicBezTo>
                <a:lnTo>
                  <a:pt x="391501" y="354393"/>
                </a:lnTo>
                <a:cubicBezTo>
                  <a:pt x="431292" y="314562"/>
                  <a:pt x="431292" y="250029"/>
                  <a:pt x="391501" y="210198"/>
                </a:cubicBezTo>
                <a:lnTo>
                  <a:pt x="211271" y="29817"/>
                </a:lnTo>
                <a:cubicBezTo>
                  <a:pt x="171344" y="-10009"/>
                  <a:pt x="106691" y="-9929"/>
                  <a:pt x="66865" y="29998"/>
                </a:cubicBezTo>
                <a:cubicBezTo>
                  <a:pt x="58791" y="38092"/>
                  <a:pt x="52133" y="47487"/>
                  <a:pt x="47169" y="57789"/>
                </a:cubicBezTo>
                <a:cubicBezTo>
                  <a:pt x="-10539" y="177136"/>
                  <a:pt x="-15479" y="332418"/>
                  <a:pt x="33359" y="495059"/>
                </a:cubicBezTo>
                <a:cubicBezTo>
                  <a:pt x="83205" y="661379"/>
                  <a:pt x="182845" y="822357"/>
                  <a:pt x="321496" y="961007"/>
                </a:cubicBezTo>
                <a:cubicBezTo>
                  <a:pt x="460146" y="1099658"/>
                  <a:pt x="621275" y="1199298"/>
                  <a:pt x="787343" y="1249144"/>
                </a:cubicBezTo>
                <a:cubicBezTo>
                  <a:pt x="857076" y="1270655"/>
                  <a:pt x="929577" y="1281894"/>
                  <a:pt x="1002551" y="1282509"/>
                </a:cubicBezTo>
                <a:cubicBezTo>
                  <a:pt x="1084149" y="1282509"/>
                  <a:pt x="1159698" y="1266734"/>
                  <a:pt x="1224614" y="1235334"/>
                </a:cubicBezTo>
                <a:cubicBezTo>
                  <a:pt x="1275417" y="1210855"/>
                  <a:pt x="1296761" y="1149826"/>
                  <a:pt x="1272282" y="1099023"/>
                </a:cubicBezTo>
                <a:cubicBezTo>
                  <a:pt x="1267317" y="1088721"/>
                  <a:pt x="1260659" y="1079326"/>
                  <a:pt x="1252585" y="1071232"/>
                </a:cubicBezTo>
                <a:close/>
                <a:moveTo>
                  <a:pt x="127103" y="31480"/>
                </a:moveTo>
                <a:cubicBezTo>
                  <a:pt x="150010" y="27534"/>
                  <a:pt x="173400" y="35068"/>
                  <a:pt x="189700" y="51640"/>
                </a:cubicBezTo>
                <a:lnTo>
                  <a:pt x="369880" y="231870"/>
                </a:lnTo>
                <a:cubicBezTo>
                  <a:pt x="397897" y="259873"/>
                  <a:pt x="397907" y="305283"/>
                  <a:pt x="369910" y="333295"/>
                </a:cubicBezTo>
                <a:cubicBezTo>
                  <a:pt x="369900" y="333305"/>
                  <a:pt x="369890" y="333315"/>
                  <a:pt x="369880" y="333326"/>
                </a:cubicBezTo>
                <a:lnTo>
                  <a:pt x="345688" y="357568"/>
                </a:lnTo>
                <a:lnTo>
                  <a:pt x="69546" y="81426"/>
                </a:lnTo>
                <a:cubicBezTo>
                  <a:pt x="71058" y="78050"/>
                  <a:pt x="72621" y="74723"/>
                  <a:pt x="74183" y="71346"/>
                </a:cubicBezTo>
                <a:cubicBezTo>
                  <a:pt x="84213" y="50178"/>
                  <a:pt x="103990" y="35280"/>
                  <a:pt x="127103" y="31480"/>
                </a:cubicBezTo>
                <a:close/>
                <a:moveTo>
                  <a:pt x="1251023" y="1155400"/>
                </a:moveTo>
                <a:cubicBezTo>
                  <a:pt x="1247253" y="1178483"/>
                  <a:pt x="1232415" y="1198255"/>
                  <a:pt x="1211308" y="1208320"/>
                </a:cubicBezTo>
                <a:lnTo>
                  <a:pt x="1201228" y="1212957"/>
                </a:lnTo>
                <a:lnTo>
                  <a:pt x="925086" y="936815"/>
                </a:lnTo>
                <a:lnTo>
                  <a:pt x="949329" y="912623"/>
                </a:lnTo>
                <a:cubicBezTo>
                  <a:pt x="977351" y="884626"/>
                  <a:pt x="1022761" y="884626"/>
                  <a:pt x="1050784" y="912623"/>
                </a:cubicBezTo>
                <a:lnTo>
                  <a:pt x="1231014" y="1092803"/>
                </a:lnTo>
                <a:cubicBezTo>
                  <a:pt x="1247631" y="1109077"/>
                  <a:pt x="1255206" y="1132473"/>
                  <a:pt x="1251275" y="1155400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54" name="Graphic 1">
            <a:extLst>
              <a:ext uri="{FF2B5EF4-FFF2-40B4-BE49-F238E27FC236}">
                <a16:creationId xmlns:a16="http://schemas.microsoft.com/office/drawing/2014/main" id="{9D9E557A-7C55-472E-BB91-32A0CE518C56}"/>
              </a:ext>
            </a:extLst>
          </p:cNvPr>
          <p:cNvSpPr>
            <a:spLocks noChangeAspect="1"/>
          </p:cNvSpPr>
          <p:nvPr/>
        </p:nvSpPr>
        <p:spPr>
          <a:xfrm>
            <a:off x="6574202" y="5039425"/>
            <a:ext cx="648000" cy="648000"/>
          </a:xfrm>
          <a:custGeom>
            <a:avLst/>
            <a:gdLst>
              <a:gd name="connsiteX0" fmla="*/ 30240 w 1369771"/>
              <a:gd name="connsiteY0" fmla="*/ 326038 h 1369771"/>
              <a:gd name="connsiteX1" fmla="*/ 0 w 1369771"/>
              <a:gd name="connsiteY1" fmla="*/ 326038 h 1369771"/>
              <a:gd name="connsiteX2" fmla="*/ 0 w 1369771"/>
              <a:gd name="connsiteY2" fmla="*/ 15120 h 1369771"/>
              <a:gd name="connsiteX3" fmla="*/ 15120 w 1369771"/>
              <a:gd name="connsiteY3" fmla="*/ 0 h 1369771"/>
              <a:gd name="connsiteX4" fmla="*/ 326038 w 1369771"/>
              <a:gd name="connsiteY4" fmla="*/ 0 h 1369771"/>
              <a:gd name="connsiteX5" fmla="*/ 326038 w 1369771"/>
              <a:gd name="connsiteY5" fmla="*/ 30240 h 1369771"/>
              <a:gd name="connsiteX6" fmla="*/ 30240 w 1369771"/>
              <a:gd name="connsiteY6" fmla="*/ 30240 h 1369771"/>
              <a:gd name="connsiteX7" fmla="*/ 1354651 w 1369771"/>
              <a:gd name="connsiteY7" fmla="*/ 0 h 1369771"/>
              <a:gd name="connsiteX8" fmla="*/ 1043734 w 1369771"/>
              <a:gd name="connsiteY8" fmla="*/ 0 h 1369771"/>
              <a:gd name="connsiteX9" fmla="*/ 1043734 w 1369771"/>
              <a:gd name="connsiteY9" fmla="*/ 30240 h 1369771"/>
              <a:gd name="connsiteX10" fmla="*/ 1339531 w 1369771"/>
              <a:gd name="connsiteY10" fmla="*/ 30240 h 1369771"/>
              <a:gd name="connsiteX11" fmla="*/ 1339531 w 1369771"/>
              <a:gd name="connsiteY11" fmla="*/ 326038 h 1369771"/>
              <a:gd name="connsiteX12" fmla="*/ 1369771 w 1369771"/>
              <a:gd name="connsiteY12" fmla="*/ 326038 h 1369771"/>
              <a:gd name="connsiteX13" fmla="*/ 1369771 w 1369771"/>
              <a:gd name="connsiteY13" fmla="*/ 15120 h 1369771"/>
              <a:gd name="connsiteX14" fmla="*/ 1354651 w 1369771"/>
              <a:gd name="connsiteY14" fmla="*/ 0 h 1369771"/>
              <a:gd name="connsiteX15" fmla="*/ 30240 w 1369771"/>
              <a:gd name="connsiteY15" fmla="*/ 1043734 h 1369771"/>
              <a:gd name="connsiteX16" fmla="*/ 0 w 1369771"/>
              <a:gd name="connsiteY16" fmla="*/ 1043734 h 1369771"/>
              <a:gd name="connsiteX17" fmla="*/ 0 w 1369771"/>
              <a:gd name="connsiteY17" fmla="*/ 1354651 h 1369771"/>
              <a:gd name="connsiteX18" fmla="*/ 15120 w 1369771"/>
              <a:gd name="connsiteY18" fmla="*/ 1369771 h 1369771"/>
              <a:gd name="connsiteX19" fmla="*/ 326038 w 1369771"/>
              <a:gd name="connsiteY19" fmla="*/ 1369771 h 1369771"/>
              <a:gd name="connsiteX20" fmla="*/ 326038 w 1369771"/>
              <a:gd name="connsiteY20" fmla="*/ 1339531 h 1369771"/>
              <a:gd name="connsiteX21" fmla="*/ 30240 w 1369771"/>
              <a:gd name="connsiteY21" fmla="*/ 1339531 h 1369771"/>
              <a:gd name="connsiteX22" fmla="*/ 1339531 w 1369771"/>
              <a:gd name="connsiteY22" fmla="*/ 1339531 h 1369771"/>
              <a:gd name="connsiteX23" fmla="*/ 1043734 w 1369771"/>
              <a:gd name="connsiteY23" fmla="*/ 1339531 h 1369771"/>
              <a:gd name="connsiteX24" fmla="*/ 1043734 w 1369771"/>
              <a:gd name="connsiteY24" fmla="*/ 1369771 h 1369771"/>
              <a:gd name="connsiteX25" fmla="*/ 1354651 w 1369771"/>
              <a:gd name="connsiteY25" fmla="*/ 1369771 h 1369771"/>
              <a:gd name="connsiteX26" fmla="*/ 1369771 w 1369771"/>
              <a:gd name="connsiteY26" fmla="*/ 1354651 h 1369771"/>
              <a:gd name="connsiteX27" fmla="*/ 1369771 w 1369771"/>
              <a:gd name="connsiteY27" fmla="*/ 1043734 h 1369771"/>
              <a:gd name="connsiteX28" fmla="*/ 1339531 w 1369771"/>
              <a:gd name="connsiteY28" fmla="*/ 1043734 h 1369771"/>
              <a:gd name="connsiteX29" fmla="*/ 1088086 w 1369771"/>
              <a:gd name="connsiteY29" fmla="*/ 887846 h 1369771"/>
              <a:gd name="connsiteX30" fmla="*/ 1120392 w 1369771"/>
              <a:gd name="connsiteY30" fmla="*/ 686599 h 1369771"/>
              <a:gd name="connsiteX31" fmla="*/ 1118981 w 1369771"/>
              <a:gd name="connsiteY31" fmla="*/ 643608 h 1369771"/>
              <a:gd name="connsiteX32" fmla="*/ 1088741 w 1369771"/>
              <a:gd name="connsiteY32" fmla="*/ 645574 h 1369771"/>
              <a:gd name="connsiteX33" fmla="*/ 1090051 w 1369771"/>
              <a:gd name="connsiteY33" fmla="*/ 686599 h 1369771"/>
              <a:gd name="connsiteX34" fmla="*/ 1059307 w 1369771"/>
              <a:gd name="connsiteY34" fmla="*/ 878119 h 1369771"/>
              <a:gd name="connsiteX35" fmla="*/ 259862 w 1369771"/>
              <a:gd name="connsiteY35" fmla="*/ 584086 h 1369771"/>
              <a:gd name="connsiteX36" fmla="*/ 259358 w 1369771"/>
              <a:gd name="connsiteY36" fmla="*/ 589831 h 1369771"/>
              <a:gd name="connsiteX37" fmla="*/ 289598 w 1369771"/>
              <a:gd name="connsiteY37" fmla="*/ 592351 h 1369771"/>
              <a:gd name="connsiteX38" fmla="*/ 290102 w 1369771"/>
              <a:gd name="connsiteY38" fmla="*/ 586908 h 1369771"/>
              <a:gd name="connsiteX39" fmla="*/ 338184 w 1369771"/>
              <a:gd name="connsiteY39" fmla="*/ 431626 h 1369771"/>
              <a:gd name="connsiteX40" fmla="*/ 358344 w 1369771"/>
              <a:gd name="connsiteY40" fmla="*/ 394985 h 1369771"/>
              <a:gd name="connsiteX41" fmla="*/ 446594 w 1369771"/>
              <a:gd name="connsiteY41" fmla="*/ 281686 h 1369771"/>
              <a:gd name="connsiteX42" fmla="*/ 684886 w 1369771"/>
              <a:gd name="connsiteY42" fmla="*/ 185926 h 1369771"/>
              <a:gd name="connsiteX43" fmla="*/ 1070093 w 1369771"/>
              <a:gd name="connsiteY43" fmla="*/ 530863 h 1369771"/>
              <a:gd name="connsiteX44" fmla="*/ 1099325 w 1369771"/>
              <a:gd name="connsiteY44" fmla="*/ 523152 h 1369771"/>
              <a:gd name="connsiteX45" fmla="*/ 684886 w 1369771"/>
              <a:gd name="connsiteY45" fmla="*/ 155686 h 1369771"/>
              <a:gd name="connsiteX46" fmla="*/ 426384 w 1369771"/>
              <a:gd name="connsiteY46" fmla="*/ 259258 h 1369771"/>
              <a:gd name="connsiteX47" fmla="*/ 331632 w 1369771"/>
              <a:gd name="connsiteY47" fmla="*/ 380621 h 1369771"/>
              <a:gd name="connsiteX48" fmla="*/ 311472 w 1369771"/>
              <a:gd name="connsiteY48" fmla="*/ 417262 h 1369771"/>
              <a:gd name="connsiteX49" fmla="*/ 259862 w 1369771"/>
              <a:gd name="connsiteY49" fmla="*/ 584086 h 1369771"/>
              <a:gd name="connsiteX50" fmla="*/ 684886 w 1369771"/>
              <a:gd name="connsiteY50" fmla="*/ 252454 h 1369771"/>
              <a:gd name="connsiteX51" fmla="*/ 349121 w 1369771"/>
              <a:gd name="connsiteY51" fmla="*/ 540338 h 1369771"/>
              <a:gd name="connsiteX52" fmla="*/ 378151 w 1369771"/>
              <a:gd name="connsiteY52" fmla="*/ 548856 h 1369771"/>
              <a:gd name="connsiteX53" fmla="*/ 684886 w 1369771"/>
              <a:gd name="connsiteY53" fmla="*/ 282694 h 1369771"/>
              <a:gd name="connsiteX54" fmla="*/ 1011125 w 1369771"/>
              <a:gd name="connsiteY54" fmla="*/ 686599 h 1369771"/>
              <a:gd name="connsiteX55" fmla="*/ 978113 w 1369771"/>
              <a:gd name="connsiteY55" fmla="*/ 863654 h 1369771"/>
              <a:gd name="connsiteX56" fmla="*/ 1006236 w 1369771"/>
              <a:gd name="connsiteY56" fmla="*/ 874793 h 1369771"/>
              <a:gd name="connsiteX57" fmla="*/ 1041516 w 1369771"/>
              <a:gd name="connsiteY57" fmla="*/ 686599 h 1369771"/>
              <a:gd name="connsiteX58" fmla="*/ 684886 w 1369771"/>
              <a:gd name="connsiteY58" fmla="*/ 252454 h 1369771"/>
              <a:gd name="connsiteX59" fmla="*/ 963295 w 1369771"/>
              <a:gd name="connsiteY59" fmla="*/ 948427 h 1369771"/>
              <a:gd name="connsiteX60" fmla="*/ 958860 w 1369771"/>
              <a:gd name="connsiteY60" fmla="*/ 829735 h 1369771"/>
              <a:gd name="connsiteX61" fmla="*/ 970150 w 1369771"/>
              <a:gd name="connsiteY61" fmla="*/ 685793 h 1369771"/>
              <a:gd name="connsiteX62" fmla="*/ 684886 w 1369771"/>
              <a:gd name="connsiteY62" fmla="*/ 339847 h 1369771"/>
              <a:gd name="connsiteX63" fmla="*/ 407030 w 1369771"/>
              <a:gd name="connsiteY63" fmla="*/ 607824 h 1369771"/>
              <a:gd name="connsiteX64" fmla="*/ 354614 w 1369771"/>
              <a:gd name="connsiteY64" fmla="*/ 680450 h 1369771"/>
              <a:gd name="connsiteX65" fmla="*/ 269741 w 1369771"/>
              <a:gd name="connsiteY65" fmla="*/ 683827 h 1369771"/>
              <a:gd name="connsiteX66" fmla="*/ 259358 w 1369771"/>
              <a:gd name="connsiteY66" fmla="*/ 712202 h 1369771"/>
              <a:gd name="connsiteX67" fmla="*/ 368726 w 1369771"/>
              <a:gd name="connsiteY67" fmla="*/ 707162 h 1369771"/>
              <a:gd name="connsiteX68" fmla="*/ 436716 w 1369771"/>
              <a:gd name="connsiteY68" fmla="*/ 613418 h 1369771"/>
              <a:gd name="connsiteX69" fmla="*/ 684886 w 1369771"/>
              <a:gd name="connsiteY69" fmla="*/ 370037 h 1369771"/>
              <a:gd name="connsiteX70" fmla="*/ 939910 w 1369771"/>
              <a:gd name="connsiteY70" fmla="*/ 686549 h 1369771"/>
              <a:gd name="connsiteX71" fmla="*/ 939910 w 1369771"/>
              <a:gd name="connsiteY71" fmla="*/ 688212 h 1369771"/>
              <a:gd name="connsiteX72" fmla="*/ 930182 w 1369771"/>
              <a:gd name="connsiteY72" fmla="*/ 819706 h 1369771"/>
              <a:gd name="connsiteX73" fmla="*/ 936785 w 1369771"/>
              <a:gd name="connsiteY73" fmla="*/ 963094 h 1369771"/>
              <a:gd name="connsiteX74" fmla="*/ 1013090 w 1369771"/>
              <a:gd name="connsiteY74" fmla="*/ 1018534 h 1369771"/>
              <a:gd name="connsiteX75" fmla="*/ 1019693 w 1369771"/>
              <a:gd name="connsiteY75" fmla="*/ 988999 h 1369771"/>
              <a:gd name="connsiteX76" fmla="*/ 963295 w 1369771"/>
              <a:gd name="connsiteY76" fmla="*/ 948427 h 1369771"/>
              <a:gd name="connsiteX77" fmla="*/ 889963 w 1369771"/>
              <a:gd name="connsiteY77" fmla="*/ 686347 h 1369771"/>
              <a:gd name="connsiteX78" fmla="*/ 684886 w 1369771"/>
              <a:gd name="connsiteY78" fmla="*/ 438026 h 1369771"/>
              <a:gd name="connsiteX79" fmla="*/ 482832 w 1369771"/>
              <a:gd name="connsiteY79" fmla="*/ 643759 h 1369771"/>
              <a:gd name="connsiteX80" fmla="*/ 418572 w 1369771"/>
              <a:gd name="connsiteY80" fmla="*/ 750809 h 1369771"/>
              <a:gd name="connsiteX81" fmla="*/ 276242 w 1369771"/>
              <a:gd name="connsiteY81" fmla="*/ 783065 h 1369771"/>
              <a:gd name="connsiteX82" fmla="*/ 272614 w 1369771"/>
              <a:gd name="connsiteY82" fmla="*/ 813305 h 1369771"/>
              <a:gd name="connsiteX83" fmla="*/ 435859 w 1369771"/>
              <a:gd name="connsiteY83" fmla="*/ 775858 h 1369771"/>
              <a:gd name="connsiteX84" fmla="*/ 512770 w 1369771"/>
              <a:gd name="connsiteY84" fmla="*/ 648194 h 1369771"/>
              <a:gd name="connsiteX85" fmla="*/ 684886 w 1369771"/>
              <a:gd name="connsiteY85" fmla="*/ 468468 h 1369771"/>
              <a:gd name="connsiteX86" fmla="*/ 859723 w 1369771"/>
              <a:gd name="connsiteY86" fmla="*/ 686297 h 1369771"/>
              <a:gd name="connsiteX87" fmla="*/ 820915 w 1369771"/>
              <a:gd name="connsiteY87" fmla="*/ 873886 h 1369771"/>
              <a:gd name="connsiteX88" fmla="*/ 812045 w 1369771"/>
              <a:gd name="connsiteY88" fmla="*/ 980834 h 1369771"/>
              <a:gd name="connsiteX89" fmla="*/ 893894 w 1369771"/>
              <a:gd name="connsiteY89" fmla="*/ 1052352 h 1369771"/>
              <a:gd name="connsiteX90" fmla="*/ 903269 w 1369771"/>
              <a:gd name="connsiteY90" fmla="*/ 1023624 h 1369771"/>
              <a:gd name="connsiteX91" fmla="*/ 839815 w 1369771"/>
              <a:gd name="connsiteY91" fmla="*/ 968839 h 1369771"/>
              <a:gd name="connsiteX92" fmla="*/ 848081 w 1369771"/>
              <a:gd name="connsiteY92" fmla="*/ 887141 h 1369771"/>
              <a:gd name="connsiteX93" fmla="*/ 889963 w 1369771"/>
              <a:gd name="connsiteY93" fmla="*/ 686599 h 1369771"/>
              <a:gd name="connsiteX94" fmla="*/ 538423 w 1369771"/>
              <a:gd name="connsiteY94" fmla="*/ 1057846 h 1369771"/>
              <a:gd name="connsiteX95" fmla="*/ 783317 w 1369771"/>
              <a:gd name="connsiteY95" fmla="*/ 833717 h 1369771"/>
              <a:gd name="connsiteX96" fmla="*/ 815371 w 1369771"/>
              <a:gd name="connsiteY96" fmla="*/ 686347 h 1369771"/>
              <a:gd name="connsiteX97" fmla="*/ 684886 w 1369771"/>
              <a:gd name="connsiteY97" fmla="*/ 529603 h 1369771"/>
              <a:gd name="connsiteX98" fmla="*/ 554450 w 1369771"/>
              <a:gd name="connsiteY98" fmla="*/ 686851 h 1369771"/>
              <a:gd name="connsiteX99" fmla="*/ 499010 w 1369771"/>
              <a:gd name="connsiteY99" fmla="*/ 821974 h 1369771"/>
              <a:gd name="connsiteX100" fmla="*/ 301039 w 1369771"/>
              <a:gd name="connsiteY100" fmla="*/ 880135 h 1369771"/>
              <a:gd name="connsiteX101" fmla="*/ 299527 w 1369771"/>
              <a:gd name="connsiteY101" fmla="*/ 910375 h 1369771"/>
              <a:gd name="connsiteX102" fmla="*/ 520481 w 1369771"/>
              <a:gd name="connsiteY102" fmla="*/ 843242 h 1369771"/>
              <a:gd name="connsiteX103" fmla="*/ 584489 w 1369771"/>
              <a:gd name="connsiteY103" fmla="*/ 686095 h 1369771"/>
              <a:gd name="connsiteX104" fmla="*/ 684734 w 1369771"/>
              <a:gd name="connsiteY104" fmla="*/ 560095 h 1369771"/>
              <a:gd name="connsiteX105" fmla="*/ 784980 w 1369771"/>
              <a:gd name="connsiteY105" fmla="*/ 686952 h 1369771"/>
              <a:gd name="connsiteX106" fmla="*/ 754740 w 1369771"/>
              <a:gd name="connsiteY106" fmla="*/ 823385 h 1369771"/>
              <a:gd name="connsiteX107" fmla="*/ 527940 w 1369771"/>
              <a:gd name="connsiteY107" fmla="*/ 1029672 h 1369771"/>
              <a:gd name="connsiteX108" fmla="*/ 461362 w 1369771"/>
              <a:gd name="connsiteY108" fmla="*/ 1134403 h 1369771"/>
              <a:gd name="connsiteX109" fmla="*/ 461362 w 1369771"/>
              <a:gd name="connsiteY109" fmla="*/ 1136520 h 1369771"/>
              <a:gd name="connsiteX110" fmla="*/ 491602 w 1369771"/>
              <a:gd name="connsiteY110" fmla="*/ 1133496 h 1369771"/>
              <a:gd name="connsiteX111" fmla="*/ 491602 w 1369771"/>
              <a:gd name="connsiteY111" fmla="*/ 1131682 h 1369771"/>
              <a:gd name="connsiteX112" fmla="*/ 538423 w 1369771"/>
              <a:gd name="connsiteY112" fmla="*/ 1058098 h 1369771"/>
              <a:gd name="connsiteX113" fmla="*/ 603187 w 1369771"/>
              <a:gd name="connsiteY113" fmla="*/ 912341 h 1369771"/>
              <a:gd name="connsiteX114" fmla="*/ 700006 w 1369771"/>
              <a:gd name="connsiteY114" fmla="*/ 670219 h 1369771"/>
              <a:gd name="connsiteX115" fmla="*/ 698393 w 1369771"/>
              <a:gd name="connsiteY115" fmla="*/ 636502 h 1369771"/>
              <a:gd name="connsiteX116" fmla="*/ 668153 w 1369771"/>
              <a:gd name="connsiteY116" fmla="*/ 639425 h 1369771"/>
              <a:gd name="connsiteX117" fmla="*/ 669614 w 1369771"/>
              <a:gd name="connsiteY117" fmla="*/ 670219 h 1369771"/>
              <a:gd name="connsiteX118" fmla="*/ 363535 w 1369771"/>
              <a:gd name="connsiteY118" fmla="*/ 996509 h 1369771"/>
              <a:gd name="connsiteX119" fmla="*/ 366156 w 1369771"/>
              <a:gd name="connsiteY119" fmla="*/ 1026749 h 1369771"/>
              <a:gd name="connsiteX120" fmla="*/ 603187 w 1369771"/>
              <a:gd name="connsiteY120" fmla="*/ 912593 h 1369771"/>
              <a:gd name="connsiteX121" fmla="*/ 739267 w 1369771"/>
              <a:gd name="connsiteY121" fmla="*/ 1046506 h 1369771"/>
              <a:gd name="connsiteX122" fmla="*/ 737302 w 1369771"/>
              <a:gd name="connsiteY122" fmla="*/ 1046506 h 1369771"/>
              <a:gd name="connsiteX123" fmla="*/ 537919 w 1369771"/>
              <a:gd name="connsiteY123" fmla="*/ 1149473 h 1369771"/>
              <a:gd name="connsiteX124" fmla="*/ 563119 w 1369771"/>
              <a:gd name="connsiteY124" fmla="*/ 1165954 h 1369771"/>
              <a:gd name="connsiteX125" fmla="*/ 737150 w 1369771"/>
              <a:gd name="connsiteY125" fmla="*/ 1076746 h 1369771"/>
              <a:gd name="connsiteX126" fmla="*/ 737150 w 1369771"/>
              <a:gd name="connsiteY126" fmla="*/ 1061626 h 1369771"/>
              <a:gd name="connsiteX127" fmla="*/ 737150 w 1369771"/>
              <a:gd name="connsiteY127" fmla="*/ 1076746 h 1369771"/>
              <a:gd name="connsiteX128" fmla="*/ 738864 w 1369771"/>
              <a:gd name="connsiteY128" fmla="*/ 1076746 h 1369771"/>
              <a:gd name="connsiteX129" fmla="*/ 911182 w 1369771"/>
              <a:gd name="connsiteY129" fmla="*/ 1165954 h 1369771"/>
              <a:gd name="connsiteX130" fmla="*/ 936382 w 1369771"/>
              <a:gd name="connsiteY130" fmla="*/ 1149473 h 1369771"/>
              <a:gd name="connsiteX131" fmla="*/ 739015 w 1369771"/>
              <a:gd name="connsiteY131" fmla="*/ 1046758 h 1369771"/>
              <a:gd name="connsiteX132" fmla="*/ 721224 w 1369771"/>
              <a:gd name="connsiteY132" fmla="*/ 1132690 h 1369771"/>
              <a:gd name="connsiteX133" fmla="*/ 618811 w 1369771"/>
              <a:gd name="connsiteY133" fmla="*/ 1190095 h 1369771"/>
              <a:gd name="connsiteX134" fmla="*/ 643306 w 1369771"/>
              <a:gd name="connsiteY134" fmla="*/ 1207786 h 1369771"/>
              <a:gd name="connsiteX135" fmla="*/ 726818 w 1369771"/>
              <a:gd name="connsiteY135" fmla="*/ 1162426 h 1369771"/>
              <a:gd name="connsiteX136" fmla="*/ 829382 w 1369771"/>
              <a:gd name="connsiteY136" fmla="*/ 1208542 h 1369771"/>
              <a:gd name="connsiteX137" fmla="*/ 852718 w 1369771"/>
              <a:gd name="connsiteY137" fmla="*/ 1189289 h 1369771"/>
              <a:gd name="connsiteX138" fmla="*/ 720972 w 1369771"/>
              <a:gd name="connsiteY138" fmla="*/ 1132942 h 1369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</a:cxnLst>
            <a:rect l="l" t="t" r="r" b="b"/>
            <a:pathLst>
              <a:path w="1369771" h="1369771">
                <a:moveTo>
                  <a:pt x="30240" y="326038"/>
                </a:moveTo>
                <a:lnTo>
                  <a:pt x="0" y="326038"/>
                </a:lnTo>
                <a:lnTo>
                  <a:pt x="0" y="15120"/>
                </a:lnTo>
                <a:cubicBezTo>
                  <a:pt x="0" y="6769"/>
                  <a:pt x="6769" y="0"/>
                  <a:pt x="15120" y="0"/>
                </a:cubicBezTo>
                <a:lnTo>
                  <a:pt x="326038" y="0"/>
                </a:lnTo>
                <a:lnTo>
                  <a:pt x="326038" y="30240"/>
                </a:lnTo>
                <a:lnTo>
                  <a:pt x="30240" y="30240"/>
                </a:lnTo>
                <a:close/>
                <a:moveTo>
                  <a:pt x="1354651" y="0"/>
                </a:moveTo>
                <a:lnTo>
                  <a:pt x="1043734" y="0"/>
                </a:lnTo>
                <a:lnTo>
                  <a:pt x="1043734" y="30240"/>
                </a:lnTo>
                <a:lnTo>
                  <a:pt x="1339531" y="30240"/>
                </a:lnTo>
                <a:lnTo>
                  <a:pt x="1339531" y="326038"/>
                </a:lnTo>
                <a:lnTo>
                  <a:pt x="1369771" y="326038"/>
                </a:lnTo>
                <a:lnTo>
                  <a:pt x="1369771" y="15120"/>
                </a:lnTo>
                <a:cubicBezTo>
                  <a:pt x="1369771" y="6769"/>
                  <a:pt x="1363003" y="0"/>
                  <a:pt x="1354651" y="0"/>
                </a:cubicBezTo>
                <a:close/>
                <a:moveTo>
                  <a:pt x="30240" y="1043734"/>
                </a:moveTo>
                <a:lnTo>
                  <a:pt x="0" y="1043734"/>
                </a:lnTo>
                <a:lnTo>
                  <a:pt x="0" y="1354651"/>
                </a:lnTo>
                <a:cubicBezTo>
                  <a:pt x="0" y="1363003"/>
                  <a:pt x="6769" y="1369771"/>
                  <a:pt x="15120" y="1369771"/>
                </a:cubicBezTo>
                <a:lnTo>
                  <a:pt x="326038" y="1369771"/>
                </a:lnTo>
                <a:lnTo>
                  <a:pt x="326038" y="1339531"/>
                </a:lnTo>
                <a:lnTo>
                  <a:pt x="30240" y="1339531"/>
                </a:lnTo>
                <a:close/>
                <a:moveTo>
                  <a:pt x="1339531" y="1339531"/>
                </a:moveTo>
                <a:lnTo>
                  <a:pt x="1043734" y="1339531"/>
                </a:lnTo>
                <a:lnTo>
                  <a:pt x="1043734" y="1369771"/>
                </a:lnTo>
                <a:lnTo>
                  <a:pt x="1354651" y="1369771"/>
                </a:lnTo>
                <a:cubicBezTo>
                  <a:pt x="1363003" y="1369771"/>
                  <a:pt x="1369771" y="1363003"/>
                  <a:pt x="1369771" y="1354651"/>
                </a:cubicBezTo>
                <a:lnTo>
                  <a:pt x="1369771" y="1043734"/>
                </a:lnTo>
                <a:lnTo>
                  <a:pt x="1339531" y="1043734"/>
                </a:lnTo>
                <a:close/>
                <a:moveTo>
                  <a:pt x="1088086" y="887846"/>
                </a:moveTo>
                <a:cubicBezTo>
                  <a:pt x="1109672" y="822956"/>
                  <a:pt x="1120584" y="754987"/>
                  <a:pt x="1120392" y="686599"/>
                </a:cubicBezTo>
                <a:cubicBezTo>
                  <a:pt x="1120392" y="672286"/>
                  <a:pt x="1119938" y="657821"/>
                  <a:pt x="1118981" y="643608"/>
                </a:cubicBezTo>
                <a:lnTo>
                  <a:pt x="1088741" y="645574"/>
                </a:lnTo>
                <a:cubicBezTo>
                  <a:pt x="1089598" y="659131"/>
                  <a:pt x="1090051" y="672941"/>
                  <a:pt x="1090051" y="686599"/>
                </a:cubicBezTo>
                <a:cubicBezTo>
                  <a:pt x="1090248" y="751686"/>
                  <a:pt x="1079865" y="816369"/>
                  <a:pt x="1059307" y="878119"/>
                </a:cubicBezTo>
                <a:close/>
                <a:moveTo>
                  <a:pt x="259862" y="584086"/>
                </a:moveTo>
                <a:cubicBezTo>
                  <a:pt x="259862" y="586051"/>
                  <a:pt x="259510" y="587966"/>
                  <a:pt x="259358" y="589831"/>
                </a:cubicBezTo>
                <a:lnTo>
                  <a:pt x="289598" y="592351"/>
                </a:lnTo>
                <a:cubicBezTo>
                  <a:pt x="289598" y="590587"/>
                  <a:pt x="289901" y="588773"/>
                  <a:pt x="290102" y="586908"/>
                </a:cubicBezTo>
                <a:cubicBezTo>
                  <a:pt x="295339" y="532400"/>
                  <a:pt x="311704" y="479551"/>
                  <a:pt x="338184" y="431626"/>
                </a:cubicBezTo>
                <a:lnTo>
                  <a:pt x="358344" y="394985"/>
                </a:lnTo>
                <a:cubicBezTo>
                  <a:pt x="381185" y="352528"/>
                  <a:pt x="411022" y="314224"/>
                  <a:pt x="446594" y="281686"/>
                </a:cubicBezTo>
                <a:cubicBezTo>
                  <a:pt x="516197" y="218988"/>
                  <a:pt x="598601" y="185926"/>
                  <a:pt x="684886" y="185926"/>
                </a:cubicBezTo>
                <a:cubicBezTo>
                  <a:pt x="860580" y="185926"/>
                  <a:pt x="1015409" y="324526"/>
                  <a:pt x="1070093" y="530863"/>
                </a:cubicBezTo>
                <a:lnTo>
                  <a:pt x="1099325" y="523152"/>
                </a:lnTo>
                <a:cubicBezTo>
                  <a:pt x="1041062" y="303156"/>
                  <a:pt x="874490" y="155686"/>
                  <a:pt x="684886" y="155686"/>
                </a:cubicBezTo>
                <a:cubicBezTo>
                  <a:pt x="590990" y="155686"/>
                  <a:pt x="501581" y="191470"/>
                  <a:pt x="426384" y="259258"/>
                </a:cubicBezTo>
                <a:cubicBezTo>
                  <a:pt x="388206" y="294099"/>
                  <a:pt x="356172" y="335130"/>
                  <a:pt x="331632" y="380621"/>
                </a:cubicBezTo>
                <a:lnTo>
                  <a:pt x="311472" y="417262"/>
                </a:lnTo>
                <a:cubicBezTo>
                  <a:pt x="283041" y="468755"/>
                  <a:pt x="265477" y="525531"/>
                  <a:pt x="259862" y="584086"/>
                </a:cubicBezTo>
                <a:close/>
                <a:moveTo>
                  <a:pt x="684886" y="252454"/>
                </a:moveTo>
                <a:cubicBezTo>
                  <a:pt x="534593" y="252454"/>
                  <a:pt x="399622" y="368374"/>
                  <a:pt x="349121" y="540338"/>
                </a:cubicBezTo>
                <a:lnTo>
                  <a:pt x="378151" y="548856"/>
                </a:lnTo>
                <a:cubicBezTo>
                  <a:pt x="424822" y="389642"/>
                  <a:pt x="548100" y="282694"/>
                  <a:pt x="684886" y="282694"/>
                </a:cubicBezTo>
                <a:cubicBezTo>
                  <a:pt x="864763" y="282694"/>
                  <a:pt x="1011125" y="464134"/>
                  <a:pt x="1011125" y="686599"/>
                </a:cubicBezTo>
                <a:cubicBezTo>
                  <a:pt x="1011422" y="747175"/>
                  <a:pt x="1000218" y="807257"/>
                  <a:pt x="978113" y="863654"/>
                </a:cubicBezTo>
                <a:lnTo>
                  <a:pt x="1006236" y="874793"/>
                </a:lnTo>
                <a:cubicBezTo>
                  <a:pt x="1029793" y="814857"/>
                  <a:pt x="1041768" y="750995"/>
                  <a:pt x="1041516" y="686599"/>
                </a:cubicBezTo>
                <a:cubicBezTo>
                  <a:pt x="1041365" y="447199"/>
                  <a:pt x="881446" y="252454"/>
                  <a:pt x="684886" y="252454"/>
                </a:cubicBezTo>
                <a:close/>
                <a:moveTo>
                  <a:pt x="963295" y="948427"/>
                </a:moveTo>
                <a:cubicBezTo>
                  <a:pt x="943841" y="913147"/>
                  <a:pt x="947016" y="863554"/>
                  <a:pt x="958860" y="829735"/>
                </a:cubicBezTo>
                <a:cubicBezTo>
                  <a:pt x="978415" y="773842"/>
                  <a:pt x="971107" y="695318"/>
                  <a:pt x="970150" y="685793"/>
                </a:cubicBezTo>
                <a:cubicBezTo>
                  <a:pt x="969797" y="494978"/>
                  <a:pt x="841932" y="339847"/>
                  <a:pt x="684886" y="339847"/>
                </a:cubicBezTo>
                <a:cubicBezTo>
                  <a:pt x="551376" y="339847"/>
                  <a:pt x="437119" y="450022"/>
                  <a:pt x="407030" y="607824"/>
                </a:cubicBezTo>
                <a:cubicBezTo>
                  <a:pt x="401527" y="638749"/>
                  <a:pt x="382234" y="665482"/>
                  <a:pt x="354614" y="680450"/>
                </a:cubicBezTo>
                <a:cubicBezTo>
                  <a:pt x="329112" y="693958"/>
                  <a:pt x="300586" y="695066"/>
                  <a:pt x="269741" y="683827"/>
                </a:cubicBezTo>
                <a:lnTo>
                  <a:pt x="259358" y="712202"/>
                </a:lnTo>
                <a:cubicBezTo>
                  <a:pt x="298570" y="726516"/>
                  <a:pt x="335412" y="724853"/>
                  <a:pt x="368726" y="707162"/>
                </a:cubicBezTo>
                <a:cubicBezTo>
                  <a:pt x="404500" y="687920"/>
                  <a:pt x="429539" y="653401"/>
                  <a:pt x="436716" y="613418"/>
                </a:cubicBezTo>
                <a:cubicBezTo>
                  <a:pt x="464083" y="470131"/>
                  <a:pt x="566093" y="370037"/>
                  <a:pt x="684886" y="370037"/>
                </a:cubicBezTo>
                <a:cubicBezTo>
                  <a:pt x="825502" y="370037"/>
                  <a:pt x="939910" y="512014"/>
                  <a:pt x="939910" y="686549"/>
                </a:cubicBezTo>
                <a:cubicBezTo>
                  <a:pt x="939859" y="687103"/>
                  <a:pt x="939859" y="687658"/>
                  <a:pt x="939910" y="688212"/>
                </a:cubicBezTo>
                <a:cubicBezTo>
                  <a:pt x="939910" y="688968"/>
                  <a:pt x="948326" y="767894"/>
                  <a:pt x="930182" y="819706"/>
                </a:cubicBezTo>
                <a:cubicBezTo>
                  <a:pt x="917179" y="856951"/>
                  <a:pt x="911081" y="916826"/>
                  <a:pt x="936785" y="963094"/>
                </a:cubicBezTo>
                <a:cubicBezTo>
                  <a:pt x="952857" y="991872"/>
                  <a:pt x="980754" y="1012143"/>
                  <a:pt x="1013090" y="1018534"/>
                </a:cubicBezTo>
                <a:lnTo>
                  <a:pt x="1019693" y="988999"/>
                </a:lnTo>
                <a:cubicBezTo>
                  <a:pt x="995803" y="984514"/>
                  <a:pt x="975144" y="969651"/>
                  <a:pt x="963295" y="948427"/>
                </a:cubicBezTo>
                <a:close/>
                <a:moveTo>
                  <a:pt x="889963" y="686347"/>
                </a:moveTo>
                <a:cubicBezTo>
                  <a:pt x="889963" y="549410"/>
                  <a:pt x="797983" y="438026"/>
                  <a:pt x="684886" y="438026"/>
                </a:cubicBezTo>
                <a:cubicBezTo>
                  <a:pt x="584791" y="438026"/>
                  <a:pt x="499817" y="524563"/>
                  <a:pt x="482832" y="643759"/>
                </a:cubicBezTo>
                <a:cubicBezTo>
                  <a:pt x="477132" y="686791"/>
                  <a:pt x="453872" y="725543"/>
                  <a:pt x="418572" y="750809"/>
                </a:cubicBezTo>
                <a:cubicBezTo>
                  <a:pt x="378252" y="778781"/>
                  <a:pt x="330473" y="789667"/>
                  <a:pt x="276242" y="783065"/>
                </a:cubicBezTo>
                <a:lnTo>
                  <a:pt x="272614" y="813305"/>
                </a:lnTo>
                <a:cubicBezTo>
                  <a:pt x="334454" y="820814"/>
                  <a:pt x="389340" y="808265"/>
                  <a:pt x="435859" y="775858"/>
                </a:cubicBezTo>
                <a:cubicBezTo>
                  <a:pt x="478049" y="745774"/>
                  <a:pt x="505890" y="699552"/>
                  <a:pt x="512770" y="648194"/>
                </a:cubicBezTo>
                <a:cubicBezTo>
                  <a:pt x="527587" y="544068"/>
                  <a:pt x="600012" y="468468"/>
                  <a:pt x="684886" y="468468"/>
                </a:cubicBezTo>
                <a:cubicBezTo>
                  <a:pt x="781301" y="468468"/>
                  <a:pt x="859723" y="566294"/>
                  <a:pt x="859723" y="686297"/>
                </a:cubicBezTo>
                <a:cubicBezTo>
                  <a:pt x="859723" y="687456"/>
                  <a:pt x="857657" y="798689"/>
                  <a:pt x="820915" y="873886"/>
                </a:cubicBezTo>
                <a:cubicBezTo>
                  <a:pt x="801612" y="913298"/>
                  <a:pt x="798638" y="949486"/>
                  <a:pt x="812045" y="980834"/>
                </a:cubicBezTo>
                <a:cubicBezTo>
                  <a:pt x="833868" y="1032394"/>
                  <a:pt x="891475" y="1051394"/>
                  <a:pt x="893894" y="1052352"/>
                </a:cubicBezTo>
                <a:lnTo>
                  <a:pt x="903269" y="1023624"/>
                </a:lnTo>
                <a:cubicBezTo>
                  <a:pt x="902815" y="1023624"/>
                  <a:pt x="856145" y="1007647"/>
                  <a:pt x="839815" y="968839"/>
                </a:cubicBezTo>
                <a:cubicBezTo>
                  <a:pt x="830088" y="945756"/>
                  <a:pt x="832860" y="918439"/>
                  <a:pt x="848081" y="887141"/>
                </a:cubicBezTo>
                <a:cubicBezTo>
                  <a:pt x="887846" y="805846"/>
                  <a:pt x="889862" y="691639"/>
                  <a:pt x="889963" y="686599"/>
                </a:cubicBezTo>
                <a:close/>
                <a:moveTo>
                  <a:pt x="538423" y="1057846"/>
                </a:moveTo>
                <a:cubicBezTo>
                  <a:pt x="684936" y="1004825"/>
                  <a:pt x="752472" y="906646"/>
                  <a:pt x="783317" y="833717"/>
                </a:cubicBezTo>
                <a:cubicBezTo>
                  <a:pt x="803502" y="787152"/>
                  <a:pt x="814388" y="737090"/>
                  <a:pt x="815371" y="686347"/>
                </a:cubicBezTo>
                <a:cubicBezTo>
                  <a:pt x="815371" y="599911"/>
                  <a:pt x="756806" y="529603"/>
                  <a:pt x="684886" y="529603"/>
                </a:cubicBezTo>
                <a:cubicBezTo>
                  <a:pt x="612965" y="529603"/>
                  <a:pt x="554400" y="599911"/>
                  <a:pt x="554450" y="686851"/>
                </a:cubicBezTo>
                <a:cubicBezTo>
                  <a:pt x="554450" y="687607"/>
                  <a:pt x="556214" y="765929"/>
                  <a:pt x="499010" y="821974"/>
                </a:cubicBezTo>
                <a:cubicBezTo>
                  <a:pt x="455314" y="864864"/>
                  <a:pt x="388735" y="884470"/>
                  <a:pt x="301039" y="880135"/>
                </a:cubicBezTo>
                <a:lnTo>
                  <a:pt x="299527" y="910375"/>
                </a:lnTo>
                <a:cubicBezTo>
                  <a:pt x="396194" y="915062"/>
                  <a:pt x="470585" y="892534"/>
                  <a:pt x="520481" y="843242"/>
                </a:cubicBezTo>
                <a:cubicBezTo>
                  <a:pt x="585648" y="778932"/>
                  <a:pt x="584690" y="692950"/>
                  <a:pt x="584489" y="686095"/>
                </a:cubicBezTo>
                <a:cubicBezTo>
                  <a:pt x="584489" y="616493"/>
                  <a:pt x="629546" y="560095"/>
                  <a:pt x="684734" y="560095"/>
                </a:cubicBezTo>
                <a:cubicBezTo>
                  <a:pt x="739922" y="560095"/>
                  <a:pt x="784980" y="616846"/>
                  <a:pt x="784980" y="686952"/>
                </a:cubicBezTo>
                <a:cubicBezTo>
                  <a:pt x="783740" y="733950"/>
                  <a:pt x="773474" y="780268"/>
                  <a:pt x="754740" y="823385"/>
                </a:cubicBezTo>
                <a:cubicBezTo>
                  <a:pt x="713160" y="920808"/>
                  <a:pt x="636854" y="990259"/>
                  <a:pt x="527940" y="1029672"/>
                </a:cubicBezTo>
                <a:cubicBezTo>
                  <a:pt x="484541" y="1045417"/>
                  <a:pt x="457199" y="1088423"/>
                  <a:pt x="461362" y="1134403"/>
                </a:cubicBezTo>
                <a:lnTo>
                  <a:pt x="461362" y="1136520"/>
                </a:lnTo>
                <a:lnTo>
                  <a:pt x="491602" y="1133496"/>
                </a:lnTo>
                <a:lnTo>
                  <a:pt x="491602" y="1131682"/>
                </a:lnTo>
                <a:cubicBezTo>
                  <a:pt x="488678" y="1099365"/>
                  <a:pt x="507911" y="1069140"/>
                  <a:pt x="538423" y="1058098"/>
                </a:cubicBezTo>
                <a:close/>
                <a:moveTo>
                  <a:pt x="603187" y="912341"/>
                </a:moveTo>
                <a:cubicBezTo>
                  <a:pt x="665250" y="846992"/>
                  <a:pt x="699900" y="760340"/>
                  <a:pt x="700006" y="670219"/>
                </a:cubicBezTo>
                <a:cubicBezTo>
                  <a:pt x="700006" y="658980"/>
                  <a:pt x="699451" y="647640"/>
                  <a:pt x="698393" y="636502"/>
                </a:cubicBezTo>
                <a:lnTo>
                  <a:pt x="668153" y="639425"/>
                </a:lnTo>
                <a:cubicBezTo>
                  <a:pt x="669110" y="649505"/>
                  <a:pt x="669614" y="659938"/>
                  <a:pt x="669614" y="670219"/>
                </a:cubicBezTo>
                <a:cubicBezTo>
                  <a:pt x="669614" y="838404"/>
                  <a:pt x="535198" y="981691"/>
                  <a:pt x="363535" y="996509"/>
                </a:cubicBezTo>
                <a:lnTo>
                  <a:pt x="366156" y="1026749"/>
                </a:lnTo>
                <a:cubicBezTo>
                  <a:pt x="456518" y="1019144"/>
                  <a:pt x="540903" y="978501"/>
                  <a:pt x="603187" y="912593"/>
                </a:cubicBezTo>
                <a:close/>
                <a:moveTo>
                  <a:pt x="739267" y="1046506"/>
                </a:moveTo>
                <a:lnTo>
                  <a:pt x="737302" y="1046506"/>
                </a:lnTo>
                <a:cubicBezTo>
                  <a:pt x="606816" y="1045397"/>
                  <a:pt x="540742" y="1145239"/>
                  <a:pt x="537919" y="1149473"/>
                </a:cubicBezTo>
                <a:lnTo>
                  <a:pt x="563119" y="1165954"/>
                </a:lnTo>
                <a:cubicBezTo>
                  <a:pt x="565538" y="1162274"/>
                  <a:pt x="623297" y="1075788"/>
                  <a:pt x="737150" y="1076746"/>
                </a:cubicBezTo>
                <a:lnTo>
                  <a:pt x="737150" y="1061626"/>
                </a:lnTo>
                <a:lnTo>
                  <a:pt x="737150" y="1076746"/>
                </a:lnTo>
                <a:lnTo>
                  <a:pt x="738864" y="1076746"/>
                </a:lnTo>
                <a:cubicBezTo>
                  <a:pt x="851407" y="1076746"/>
                  <a:pt x="908813" y="1162426"/>
                  <a:pt x="911182" y="1165954"/>
                </a:cubicBezTo>
                <a:lnTo>
                  <a:pt x="936382" y="1149473"/>
                </a:lnTo>
                <a:cubicBezTo>
                  <a:pt x="933912" y="1145491"/>
                  <a:pt x="868342" y="1046758"/>
                  <a:pt x="739015" y="1046758"/>
                </a:cubicBezTo>
                <a:close/>
                <a:moveTo>
                  <a:pt x="721224" y="1132690"/>
                </a:moveTo>
                <a:cubicBezTo>
                  <a:pt x="651470" y="1145794"/>
                  <a:pt x="620122" y="1188130"/>
                  <a:pt x="618811" y="1190095"/>
                </a:cubicBezTo>
                <a:lnTo>
                  <a:pt x="643306" y="1207786"/>
                </a:lnTo>
                <a:cubicBezTo>
                  <a:pt x="643558" y="1207433"/>
                  <a:pt x="668808" y="1173312"/>
                  <a:pt x="726818" y="1162426"/>
                </a:cubicBezTo>
                <a:cubicBezTo>
                  <a:pt x="781704" y="1152094"/>
                  <a:pt x="828929" y="1208038"/>
                  <a:pt x="829382" y="1208542"/>
                </a:cubicBezTo>
                <a:lnTo>
                  <a:pt x="852718" y="1189289"/>
                </a:lnTo>
                <a:cubicBezTo>
                  <a:pt x="850097" y="1186668"/>
                  <a:pt x="793498" y="1119334"/>
                  <a:pt x="720972" y="1132942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55" name="Graphic 1">
            <a:extLst>
              <a:ext uri="{FF2B5EF4-FFF2-40B4-BE49-F238E27FC236}">
                <a16:creationId xmlns:a16="http://schemas.microsoft.com/office/drawing/2014/main" id="{F86362B4-FCFF-48B5-AA1F-E77097980B80}"/>
              </a:ext>
            </a:extLst>
          </p:cNvPr>
          <p:cNvSpPr>
            <a:spLocks noChangeAspect="1"/>
          </p:cNvSpPr>
          <p:nvPr/>
        </p:nvSpPr>
        <p:spPr>
          <a:xfrm>
            <a:off x="8169818" y="4038402"/>
            <a:ext cx="405720" cy="648000"/>
          </a:xfrm>
          <a:custGeom>
            <a:avLst/>
            <a:gdLst>
              <a:gd name="connsiteX0" fmla="*/ 711698 w 875548"/>
              <a:gd name="connsiteY0" fmla="*/ 739378 h 1398379"/>
              <a:gd name="connsiteX1" fmla="*/ 602986 w 875548"/>
              <a:gd name="connsiteY1" fmla="*/ 980038 h 1398379"/>
              <a:gd name="connsiteX2" fmla="*/ 272563 w 875548"/>
              <a:gd name="connsiteY2" fmla="*/ 980038 h 1398379"/>
              <a:gd name="connsiteX3" fmla="*/ 165110 w 875548"/>
              <a:gd name="connsiteY3" fmla="*/ 740537 h 1398379"/>
              <a:gd name="connsiteX4" fmla="*/ 30341 w 875548"/>
              <a:gd name="connsiteY4" fmla="*/ 430023 h 1398379"/>
              <a:gd name="connsiteX5" fmla="*/ 431273 w 875548"/>
              <a:gd name="connsiteY5" fmla="*/ 30250 h 1398379"/>
              <a:gd name="connsiteX6" fmla="*/ 845258 w 875548"/>
              <a:gd name="connsiteY6" fmla="*/ 431434 h 1398379"/>
              <a:gd name="connsiteX7" fmla="*/ 845309 w 875548"/>
              <a:gd name="connsiteY7" fmla="*/ 437734 h 1398379"/>
              <a:gd name="connsiteX8" fmla="*/ 875549 w 875548"/>
              <a:gd name="connsiteY8" fmla="*/ 437734 h 1398379"/>
              <a:gd name="connsiteX9" fmla="*/ 437734 w 875548"/>
              <a:gd name="connsiteY9" fmla="*/ 0 h 1398379"/>
              <a:gd name="connsiteX10" fmla="*/ 0 w 875548"/>
              <a:gd name="connsiteY10" fmla="*/ 437815 h 1398379"/>
              <a:gd name="connsiteX11" fmla="*/ 144749 w 875548"/>
              <a:gd name="connsiteY11" fmla="*/ 763016 h 1398379"/>
              <a:gd name="connsiteX12" fmla="*/ 242122 w 875548"/>
              <a:gd name="connsiteY12" fmla="*/ 980038 h 1398379"/>
              <a:gd name="connsiteX13" fmla="*/ 186480 w 875548"/>
              <a:gd name="connsiteY13" fmla="*/ 980038 h 1398379"/>
              <a:gd name="connsiteX14" fmla="*/ 171360 w 875548"/>
              <a:gd name="connsiteY14" fmla="*/ 995158 h 1398379"/>
              <a:gd name="connsiteX15" fmla="*/ 171360 w 875548"/>
              <a:gd name="connsiteY15" fmla="*/ 1139050 h 1398379"/>
              <a:gd name="connsiteX16" fmla="*/ 244692 w 875548"/>
              <a:gd name="connsiteY16" fmla="*/ 1263337 h 1398379"/>
              <a:gd name="connsiteX17" fmla="*/ 244692 w 875548"/>
              <a:gd name="connsiteY17" fmla="*/ 1264949 h 1398379"/>
              <a:gd name="connsiteX18" fmla="*/ 291967 w 875548"/>
              <a:gd name="connsiteY18" fmla="*/ 1264949 h 1398379"/>
              <a:gd name="connsiteX19" fmla="*/ 454548 w 875548"/>
              <a:gd name="connsiteY19" fmla="*/ 1397612 h 1398379"/>
              <a:gd name="connsiteX20" fmla="*/ 587210 w 875548"/>
              <a:gd name="connsiteY20" fmla="*/ 1264949 h 1398379"/>
              <a:gd name="connsiteX21" fmla="*/ 630857 w 875548"/>
              <a:gd name="connsiteY21" fmla="*/ 1264949 h 1398379"/>
              <a:gd name="connsiteX22" fmla="*/ 630857 w 875548"/>
              <a:gd name="connsiteY22" fmla="*/ 1263538 h 1398379"/>
              <a:gd name="connsiteX23" fmla="*/ 704189 w 875548"/>
              <a:gd name="connsiteY23" fmla="*/ 1139252 h 1398379"/>
              <a:gd name="connsiteX24" fmla="*/ 704189 w 875548"/>
              <a:gd name="connsiteY24" fmla="*/ 995057 h 1398379"/>
              <a:gd name="connsiteX25" fmla="*/ 689069 w 875548"/>
              <a:gd name="connsiteY25" fmla="*/ 979937 h 1398379"/>
              <a:gd name="connsiteX26" fmla="*/ 633276 w 875548"/>
              <a:gd name="connsiteY26" fmla="*/ 979937 h 1398379"/>
              <a:gd name="connsiteX27" fmla="*/ 732010 w 875548"/>
              <a:gd name="connsiteY27" fmla="*/ 761655 h 1398379"/>
              <a:gd name="connsiteX28" fmla="*/ 857556 w 875548"/>
              <a:gd name="connsiteY28" fmla="*/ 562121 h 1398379"/>
              <a:gd name="connsiteX29" fmla="*/ 828576 w 875548"/>
              <a:gd name="connsiteY29" fmla="*/ 553503 h 1398379"/>
              <a:gd name="connsiteX30" fmla="*/ 711698 w 875548"/>
              <a:gd name="connsiteY30" fmla="*/ 739378 h 1398379"/>
              <a:gd name="connsiteX31" fmla="*/ 439538 w 875548"/>
              <a:gd name="connsiteY31" fmla="*/ 1368118 h 1398379"/>
              <a:gd name="connsiteX32" fmla="*/ 322358 w 875548"/>
              <a:gd name="connsiteY32" fmla="*/ 1265050 h 1398379"/>
              <a:gd name="connsiteX33" fmla="*/ 556718 w 875548"/>
              <a:gd name="connsiteY33" fmla="*/ 1265050 h 1398379"/>
              <a:gd name="connsiteX34" fmla="*/ 439589 w 875548"/>
              <a:gd name="connsiteY34" fmla="*/ 1368017 h 1398379"/>
              <a:gd name="connsiteX35" fmla="*/ 673898 w 875548"/>
              <a:gd name="connsiteY35" fmla="*/ 1064408 h 1398379"/>
              <a:gd name="connsiteX36" fmla="*/ 301694 w 875548"/>
              <a:gd name="connsiteY36" fmla="*/ 1064408 h 1398379"/>
              <a:gd name="connsiteX37" fmla="*/ 301694 w 875548"/>
              <a:gd name="connsiteY37" fmla="*/ 1094648 h 1398379"/>
              <a:gd name="connsiteX38" fmla="*/ 673747 w 875548"/>
              <a:gd name="connsiteY38" fmla="*/ 1094648 h 1398379"/>
              <a:gd name="connsiteX39" fmla="*/ 673747 w 875548"/>
              <a:gd name="connsiteY39" fmla="*/ 1139151 h 1398379"/>
              <a:gd name="connsiteX40" fmla="*/ 673495 w 875548"/>
              <a:gd name="connsiteY40" fmla="*/ 1147417 h 1398379"/>
              <a:gd name="connsiteX41" fmla="*/ 301694 w 875548"/>
              <a:gd name="connsiteY41" fmla="*/ 1147417 h 1398379"/>
              <a:gd name="connsiteX42" fmla="*/ 301694 w 875548"/>
              <a:gd name="connsiteY42" fmla="*/ 1177657 h 1398379"/>
              <a:gd name="connsiteX43" fmla="*/ 668657 w 875548"/>
              <a:gd name="connsiteY43" fmla="*/ 1177657 h 1398379"/>
              <a:gd name="connsiteX44" fmla="*/ 616291 w 875548"/>
              <a:gd name="connsiteY44" fmla="*/ 1234810 h 1398379"/>
              <a:gd name="connsiteX45" fmla="*/ 259056 w 875548"/>
              <a:gd name="connsiteY45" fmla="*/ 1234810 h 1398379"/>
              <a:gd name="connsiteX46" fmla="*/ 201600 w 875548"/>
              <a:gd name="connsiteY46" fmla="*/ 1139050 h 1398379"/>
              <a:gd name="connsiteX47" fmla="*/ 201600 w 875548"/>
              <a:gd name="connsiteY47" fmla="*/ 1010177 h 1398379"/>
              <a:gd name="connsiteX48" fmla="*/ 673949 w 875548"/>
              <a:gd name="connsiteY48" fmla="*/ 1010177 h 1398379"/>
              <a:gd name="connsiteX49" fmla="*/ 768600 w 875548"/>
              <a:gd name="connsiteY49" fmla="*/ 386276 h 1398379"/>
              <a:gd name="connsiteX50" fmla="*/ 689018 w 875548"/>
              <a:gd name="connsiteY50" fmla="*/ 306694 h 1398379"/>
              <a:gd name="connsiteX51" fmla="*/ 672437 w 875548"/>
              <a:gd name="connsiteY51" fmla="*/ 308458 h 1398379"/>
              <a:gd name="connsiteX52" fmla="*/ 357336 w 875548"/>
              <a:gd name="connsiteY52" fmla="*/ 183113 h 1398379"/>
              <a:gd name="connsiteX53" fmla="*/ 246239 w 875548"/>
              <a:gd name="connsiteY53" fmla="*/ 166496 h 1398379"/>
              <a:gd name="connsiteX54" fmla="*/ 229622 w 875548"/>
              <a:gd name="connsiteY54" fmla="*/ 277593 h 1398379"/>
              <a:gd name="connsiteX55" fmla="*/ 340719 w 875548"/>
              <a:gd name="connsiteY55" fmla="*/ 294210 h 1398379"/>
              <a:gd name="connsiteX56" fmla="*/ 372910 w 875548"/>
              <a:gd name="connsiteY56" fmla="*/ 230187 h 1398379"/>
              <a:gd name="connsiteX57" fmla="*/ 370440 w 875548"/>
              <a:gd name="connsiteY57" fmla="*/ 210934 h 1398379"/>
              <a:gd name="connsiteX58" fmla="*/ 644414 w 875548"/>
              <a:gd name="connsiteY58" fmla="*/ 320353 h 1398379"/>
              <a:gd name="connsiteX59" fmla="*/ 609538 w 875548"/>
              <a:gd name="connsiteY59" fmla="*/ 386175 h 1398379"/>
              <a:gd name="connsiteX60" fmla="*/ 609890 w 875548"/>
              <a:gd name="connsiteY60" fmla="*/ 392273 h 1398379"/>
              <a:gd name="connsiteX61" fmla="*/ 535823 w 875548"/>
              <a:gd name="connsiteY61" fmla="*/ 381548 h 1398379"/>
              <a:gd name="connsiteX62" fmla="*/ 525097 w 875548"/>
              <a:gd name="connsiteY62" fmla="*/ 455616 h 1398379"/>
              <a:gd name="connsiteX63" fmla="*/ 545126 w 875548"/>
              <a:gd name="connsiteY63" fmla="*/ 471905 h 1398379"/>
              <a:gd name="connsiteX64" fmla="*/ 513374 w 875548"/>
              <a:gd name="connsiteY64" fmla="*/ 539593 h 1398379"/>
              <a:gd name="connsiteX65" fmla="*/ 438661 w 875548"/>
              <a:gd name="connsiteY65" fmla="*/ 543962 h 1398379"/>
              <a:gd name="connsiteX66" fmla="*/ 443031 w 875548"/>
              <a:gd name="connsiteY66" fmla="*/ 618675 h 1398379"/>
              <a:gd name="connsiteX67" fmla="*/ 474516 w 875548"/>
              <a:gd name="connsiteY67" fmla="*/ 631925 h 1398379"/>
              <a:gd name="connsiteX68" fmla="*/ 478296 w 875548"/>
              <a:gd name="connsiteY68" fmla="*/ 631925 h 1398379"/>
              <a:gd name="connsiteX69" fmla="*/ 531065 w 875548"/>
              <a:gd name="connsiteY69" fmla="*/ 582634 h 1398379"/>
              <a:gd name="connsiteX70" fmla="*/ 529654 w 875548"/>
              <a:gd name="connsiteY70" fmla="*/ 566506 h 1398379"/>
              <a:gd name="connsiteX71" fmla="*/ 575014 w 875548"/>
              <a:gd name="connsiteY71" fmla="*/ 476189 h 1398379"/>
              <a:gd name="connsiteX72" fmla="*/ 620374 w 875548"/>
              <a:gd name="connsiteY72" fmla="*/ 427503 h 1398379"/>
              <a:gd name="connsiteX73" fmla="*/ 620374 w 875548"/>
              <a:gd name="connsiteY73" fmla="*/ 425890 h 1398379"/>
              <a:gd name="connsiteX74" fmla="*/ 729071 w 875548"/>
              <a:gd name="connsiteY74" fmla="*/ 454784 h 1398379"/>
              <a:gd name="connsiteX75" fmla="*/ 768701 w 875548"/>
              <a:gd name="connsiteY75" fmla="*/ 386024 h 1398379"/>
              <a:gd name="connsiteX76" fmla="*/ 293328 w 875548"/>
              <a:gd name="connsiteY76" fmla="*/ 279528 h 1398379"/>
              <a:gd name="connsiteX77" fmla="*/ 243986 w 875548"/>
              <a:gd name="connsiteY77" fmla="*/ 230187 h 1398379"/>
              <a:gd name="connsiteX78" fmla="*/ 293328 w 875548"/>
              <a:gd name="connsiteY78" fmla="*/ 180845 h 1398379"/>
              <a:gd name="connsiteX79" fmla="*/ 342670 w 875548"/>
              <a:gd name="connsiteY79" fmla="*/ 230187 h 1398379"/>
              <a:gd name="connsiteX80" fmla="*/ 293378 w 875548"/>
              <a:gd name="connsiteY80" fmla="*/ 279428 h 1398379"/>
              <a:gd name="connsiteX81" fmla="*/ 493214 w 875548"/>
              <a:gd name="connsiteY81" fmla="*/ 596242 h 1398379"/>
              <a:gd name="connsiteX82" fmla="*/ 476734 w 875548"/>
              <a:gd name="connsiteY82" fmla="*/ 601786 h 1398379"/>
              <a:gd name="connsiteX83" fmla="*/ 476734 w 875548"/>
              <a:gd name="connsiteY83" fmla="*/ 601786 h 1398379"/>
              <a:gd name="connsiteX84" fmla="*/ 456175 w 875548"/>
              <a:gd name="connsiteY84" fmla="*/ 577075 h 1398379"/>
              <a:gd name="connsiteX85" fmla="*/ 478296 w 875548"/>
              <a:gd name="connsiteY85" fmla="*/ 556426 h 1398379"/>
              <a:gd name="connsiteX86" fmla="*/ 479909 w 875548"/>
              <a:gd name="connsiteY86" fmla="*/ 556426 h 1398379"/>
              <a:gd name="connsiteX87" fmla="*/ 501047 w 875548"/>
              <a:gd name="connsiteY87" fmla="*/ 580553 h 1398379"/>
              <a:gd name="connsiteX88" fmla="*/ 493214 w 875548"/>
              <a:gd name="connsiteY88" fmla="*/ 596242 h 1398379"/>
              <a:gd name="connsiteX89" fmla="*/ 582322 w 875548"/>
              <a:gd name="connsiteY89" fmla="*/ 441111 h 1398379"/>
              <a:gd name="connsiteX90" fmla="*/ 550328 w 875548"/>
              <a:gd name="connsiteY90" fmla="*/ 438828 h 1398379"/>
              <a:gd name="connsiteX91" fmla="*/ 552611 w 875548"/>
              <a:gd name="connsiteY91" fmla="*/ 406834 h 1398379"/>
              <a:gd name="connsiteX92" fmla="*/ 567202 w 875548"/>
              <a:gd name="connsiteY92" fmla="*/ 401295 h 1398379"/>
              <a:gd name="connsiteX93" fmla="*/ 568814 w 875548"/>
              <a:gd name="connsiteY93" fmla="*/ 401295 h 1398379"/>
              <a:gd name="connsiteX94" fmla="*/ 589882 w 875548"/>
              <a:gd name="connsiteY94" fmla="*/ 425537 h 1398379"/>
              <a:gd name="connsiteX95" fmla="*/ 582372 w 875548"/>
              <a:gd name="connsiteY95" fmla="*/ 441111 h 1398379"/>
              <a:gd name="connsiteX96" fmla="*/ 689018 w 875548"/>
              <a:gd name="connsiteY96" fmla="*/ 435466 h 1398379"/>
              <a:gd name="connsiteX97" fmla="*/ 639677 w 875548"/>
              <a:gd name="connsiteY97" fmla="*/ 386125 h 1398379"/>
              <a:gd name="connsiteX98" fmla="*/ 689018 w 875548"/>
              <a:gd name="connsiteY98" fmla="*/ 336783 h 1398379"/>
              <a:gd name="connsiteX99" fmla="*/ 738360 w 875548"/>
              <a:gd name="connsiteY99" fmla="*/ 386125 h 1398379"/>
              <a:gd name="connsiteX100" fmla="*/ 738360 w 875548"/>
              <a:gd name="connsiteY100" fmla="*/ 386175 h 1398379"/>
              <a:gd name="connsiteX101" fmla="*/ 689069 w 875548"/>
              <a:gd name="connsiteY101" fmla="*/ 435466 h 1398379"/>
              <a:gd name="connsiteX102" fmla="*/ 352094 w 875548"/>
              <a:gd name="connsiteY102" fmla="*/ 756413 h 1398379"/>
              <a:gd name="connsiteX103" fmla="*/ 403402 w 875548"/>
              <a:gd name="connsiteY103" fmla="*/ 730558 h 1398379"/>
              <a:gd name="connsiteX104" fmla="*/ 607118 w 875548"/>
              <a:gd name="connsiteY104" fmla="*/ 677689 h 1398379"/>
              <a:gd name="connsiteX105" fmla="*/ 642398 w 875548"/>
              <a:gd name="connsiteY105" fmla="*/ 634093 h 1398379"/>
              <a:gd name="connsiteX106" fmla="*/ 651067 w 875548"/>
              <a:gd name="connsiteY106" fmla="*/ 634748 h 1398379"/>
              <a:gd name="connsiteX107" fmla="*/ 715005 w 875548"/>
              <a:gd name="connsiteY107" fmla="*/ 570669 h 1398379"/>
              <a:gd name="connsiteX108" fmla="*/ 650926 w 875548"/>
              <a:gd name="connsiteY108" fmla="*/ 506732 h 1398379"/>
              <a:gd name="connsiteX109" fmla="*/ 586989 w 875548"/>
              <a:gd name="connsiteY109" fmla="*/ 570810 h 1398379"/>
              <a:gd name="connsiteX110" fmla="*/ 604750 w 875548"/>
              <a:gd name="connsiteY110" fmla="*/ 614991 h 1398379"/>
              <a:gd name="connsiteX111" fmla="*/ 613822 w 875548"/>
              <a:gd name="connsiteY111" fmla="*/ 622803 h 1398379"/>
              <a:gd name="connsiteX112" fmla="*/ 415346 w 875548"/>
              <a:gd name="connsiteY112" fmla="*/ 702284 h 1398379"/>
              <a:gd name="connsiteX113" fmla="*/ 361978 w 875548"/>
              <a:gd name="connsiteY113" fmla="*/ 629254 h 1398379"/>
              <a:gd name="connsiteX114" fmla="*/ 288953 w 875548"/>
              <a:gd name="connsiteY114" fmla="*/ 682623 h 1398379"/>
              <a:gd name="connsiteX115" fmla="*/ 305878 w 875548"/>
              <a:gd name="connsiteY115" fmla="*/ 736606 h 1398379"/>
              <a:gd name="connsiteX116" fmla="*/ 305878 w 875548"/>
              <a:gd name="connsiteY116" fmla="*/ 736606 h 1398379"/>
              <a:gd name="connsiteX117" fmla="*/ 352094 w 875548"/>
              <a:gd name="connsiteY117" fmla="*/ 756413 h 1398379"/>
              <a:gd name="connsiteX118" fmla="*/ 627631 w 875548"/>
              <a:gd name="connsiteY118" fmla="*/ 546346 h 1398379"/>
              <a:gd name="connsiteX119" fmla="*/ 675375 w 875548"/>
              <a:gd name="connsiteY119" fmla="*/ 547490 h 1398379"/>
              <a:gd name="connsiteX120" fmla="*/ 674226 w 875548"/>
              <a:gd name="connsiteY120" fmla="*/ 595234 h 1398379"/>
              <a:gd name="connsiteX121" fmla="*/ 626522 w 875548"/>
              <a:gd name="connsiteY121" fmla="*/ 594125 h 1398379"/>
              <a:gd name="connsiteX122" fmla="*/ 627717 w 875548"/>
              <a:gd name="connsiteY122" fmla="*/ 546457 h 1398379"/>
              <a:gd name="connsiteX123" fmla="*/ 627833 w 875548"/>
              <a:gd name="connsiteY123" fmla="*/ 546346 h 1398379"/>
              <a:gd name="connsiteX124" fmla="*/ 328810 w 875548"/>
              <a:gd name="connsiteY124" fmla="*/ 668012 h 1398379"/>
              <a:gd name="connsiteX125" fmla="*/ 376554 w 875548"/>
              <a:gd name="connsiteY125" fmla="*/ 669161 h 1398379"/>
              <a:gd name="connsiteX126" fmla="*/ 375404 w 875548"/>
              <a:gd name="connsiteY126" fmla="*/ 716900 h 1398379"/>
              <a:gd name="connsiteX127" fmla="*/ 327660 w 875548"/>
              <a:gd name="connsiteY127" fmla="*/ 715751 h 1398379"/>
              <a:gd name="connsiteX128" fmla="*/ 327650 w 875548"/>
              <a:gd name="connsiteY128" fmla="*/ 715741 h 1398379"/>
              <a:gd name="connsiteX129" fmla="*/ 327650 w 875548"/>
              <a:gd name="connsiteY129" fmla="*/ 715741 h 1398379"/>
              <a:gd name="connsiteX130" fmla="*/ 329011 w 875548"/>
              <a:gd name="connsiteY130" fmla="*/ 668012 h 1398379"/>
              <a:gd name="connsiteX131" fmla="*/ 184867 w 875548"/>
              <a:gd name="connsiteY131" fmla="*/ 632329 h 1398379"/>
              <a:gd name="connsiteX132" fmla="*/ 256350 w 875548"/>
              <a:gd name="connsiteY132" fmla="*/ 654736 h 1398379"/>
              <a:gd name="connsiteX133" fmla="*/ 278757 w 875548"/>
              <a:gd name="connsiteY133" fmla="*/ 583254 h 1398379"/>
              <a:gd name="connsiteX134" fmla="*/ 207275 w 875548"/>
              <a:gd name="connsiteY134" fmla="*/ 560846 h 1398379"/>
              <a:gd name="connsiteX135" fmla="*/ 207245 w 875548"/>
              <a:gd name="connsiteY135" fmla="*/ 560861 h 1398379"/>
              <a:gd name="connsiteX136" fmla="*/ 201701 w 875548"/>
              <a:gd name="connsiteY136" fmla="*/ 564289 h 1398379"/>
              <a:gd name="connsiteX137" fmla="*/ 185422 w 875548"/>
              <a:gd name="connsiteY137" fmla="*/ 539895 h 1398379"/>
              <a:gd name="connsiteX138" fmla="*/ 186026 w 875548"/>
              <a:gd name="connsiteY138" fmla="*/ 408855 h 1398379"/>
              <a:gd name="connsiteX139" fmla="*/ 205481 w 875548"/>
              <a:gd name="connsiteY139" fmla="*/ 412635 h 1398379"/>
              <a:gd name="connsiteX140" fmla="*/ 258275 w 875548"/>
              <a:gd name="connsiteY140" fmla="*/ 359387 h 1398379"/>
              <a:gd name="connsiteX141" fmla="*/ 252302 w 875548"/>
              <a:gd name="connsiteY141" fmla="*/ 335170 h 1398379"/>
              <a:gd name="connsiteX142" fmla="*/ 180860 w 875548"/>
              <a:gd name="connsiteY142" fmla="*/ 312767 h 1398379"/>
              <a:gd name="connsiteX143" fmla="*/ 158458 w 875548"/>
              <a:gd name="connsiteY143" fmla="*/ 384209 h 1398379"/>
              <a:gd name="connsiteX144" fmla="*/ 161935 w 875548"/>
              <a:gd name="connsiteY144" fmla="*/ 389854 h 1398379"/>
              <a:gd name="connsiteX145" fmla="*/ 182549 w 875548"/>
              <a:gd name="connsiteY145" fmla="*/ 588581 h 1398379"/>
              <a:gd name="connsiteX146" fmla="*/ 185069 w 875548"/>
              <a:gd name="connsiteY146" fmla="*/ 632329 h 1398379"/>
              <a:gd name="connsiteX147" fmla="*/ 183708 w 875548"/>
              <a:gd name="connsiteY147" fmla="*/ 352760 h 1398379"/>
              <a:gd name="connsiteX148" fmla="*/ 212164 w 875548"/>
              <a:gd name="connsiteY148" fmla="*/ 337806 h 1398379"/>
              <a:gd name="connsiteX149" fmla="*/ 227118 w 875548"/>
              <a:gd name="connsiteY149" fmla="*/ 366267 h 1398379"/>
              <a:gd name="connsiteX150" fmla="*/ 198662 w 875548"/>
              <a:gd name="connsiteY150" fmla="*/ 381216 h 1398379"/>
              <a:gd name="connsiteX151" fmla="*/ 185270 w 875548"/>
              <a:gd name="connsiteY151" fmla="*/ 370047 h 1398379"/>
              <a:gd name="connsiteX152" fmla="*/ 183910 w 875548"/>
              <a:gd name="connsiteY152" fmla="*/ 352760 h 1398379"/>
              <a:gd name="connsiteX153" fmla="*/ 221256 w 875548"/>
              <a:gd name="connsiteY153" fmla="*/ 587674 h 1398379"/>
              <a:gd name="connsiteX154" fmla="*/ 251859 w 875548"/>
              <a:gd name="connsiteY154" fmla="*/ 597270 h 1398379"/>
              <a:gd name="connsiteX155" fmla="*/ 242268 w 875548"/>
              <a:gd name="connsiteY155" fmla="*/ 627873 h 1398379"/>
              <a:gd name="connsiteX156" fmla="*/ 211680 w 875548"/>
              <a:gd name="connsiteY156" fmla="*/ 618317 h 1398379"/>
              <a:gd name="connsiteX157" fmla="*/ 221432 w 875548"/>
              <a:gd name="connsiteY157" fmla="*/ 587689 h 1398379"/>
              <a:gd name="connsiteX158" fmla="*/ 221458 w 875548"/>
              <a:gd name="connsiteY158" fmla="*/ 587674 h 1398379"/>
              <a:gd name="connsiteX159" fmla="*/ 327096 w 875548"/>
              <a:gd name="connsiteY159" fmla="*/ 585608 h 1398379"/>
              <a:gd name="connsiteX160" fmla="*/ 330826 w 875548"/>
              <a:gd name="connsiteY160" fmla="*/ 585608 h 1398379"/>
              <a:gd name="connsiteX161" fmla="*/ 383594 w 875548"/>
              <a:gd name="connsiteY161" fmla="*/ 536367 h 1398379"/>
              <a:gd name="connsiteX162" fmla="*/ 334505 w 875548"/>
              <a:gd name="connsiteY162" fmla="*/ 479868 h 1398379"/>
              <a:gd name="connsiteX163" fmla="*/ 327953 w 875548"/>
              <a:gd name="connsiteY163" fmla="*/ 479868 h 1398379"/>
              <a:gd name="connsiteX164" fmla="*/ 326894 w 875548"/>
              <a:gd name="connsiteY164" fmla="*/ 450586 h 1398379"/>
              <a:gd name="connsiteX165" fmla="*/ 396094 w 875548"/>
              <a:gd name="connsiteY165" fmla="*/ 339202 h 1398379"/>
              <a:gd name="connsiteX166" fmla="*/ 398412 w 875548"/>
              <a:gd name="connsiteY166" fmla="*/ 342125 h 1398379"/>
              <a:gd name="connsiteX167" fmla="*/ 434650 w 875548"/>
              <a:gd name="connsiteY167" fmla="*/ 360219 h 1398379"/>
              <a:gd name="connsiteX168" fmla="*/ 438379 w 875548"/>
              <a:gd name="connsiteY168" fmla="*/ 360219 h 1398379"/>
              <a:gd name="connsiteX169" fmla="*/ 491375 w 875548"/>
              <a:gd name="connsiteY169" fmla="*/ 307274 h 1398379"/>
              <a:gd name="connsiteX170" fmla="*/ 438435 w 875548"/>
              <a:gd name="connsiteY170" fmla="*/ 254278 h 1398379"/>
              <a:gd name="connsiteX171" fmla="*/ 385560 w 875548"/>
              <a:gd name="connsiteY171" fmla="*/ 303620 h 1398379"/>
              <a:gd name="connsiteX172" fmla="*/ 385560 w 875548"/>
              <a:gd name="connsiteY172" fmla="*/ 310222 h 1398379"/>
              <a:gd name="connsiteX173" fmla="*/ 299023 w 875548"/>
              <a:gd name="connsiteY173" fmla="*/ 490301 h 1398379"/>
              <a:gd name="connsiteX174" fmla="*/ 296050 w 875548"/>
              <a:gd name="connsiteY174" fmla="*/ 492620 h 1398379"/>
              <a:gd name="connsiteX175" fmla="*/ 278006 w 875548"/>
              <a:gd name="connsiteY175" fmla="*/ 528908 h 1398379"/>
              <a:gd name="connsiteX176" fmla="*/ 327005 w 875548"/>
              <a:gd name="connsiteY176" fmla="*/ 585572 h 1398379"/>
              <a:gd name="connsiteX177" fmla="*/ 327499 w 875548"/>
              <a:gd name="connsiteY177" fmla="*/ 585608 h 1398379"/>
              <a:gd name="connsiteX178" fmla="*/ 423461 w 875548"/>
              <a:gd name="connsiteY178" fmla="*/ 290365 h 1398379"/>
              <a:gd name="connsiteX179" fmla="*/ 438329 w 875548"/>
              <a:gd name="connsiteY179" fmla="*/ 284770 h 1398379"/>
              <a:gd name="connsiteX180" fmla="*/ 439942 w 875548"/>
              <a:gd name="connsiteY180" fmla="*/ 284770 h 1398379"/>
              <a:gd name="connsiteX181" fmla="*/ 455515 w 875548"/>
              <a:gd name="connsiteY181" fmla="*/ 292532 h 1398379"/>
              <a:gd name="connsiteX182" fmla="*/ 461009 w 875548"/>
              <a:gd name="connsiteY182" fmla="*/ 309013 h 1398379"/>
              <a:gd name="connsiteX183" fmla="*/ 436766 w 875548"/>
              <a:gd name="connsiteY183" fmla="*/ 330080 h 1398379"/>
              <a:gd name="connsiteX184" fmla="*/ 415689 w 875548"/>
              <a:gd name="connsiteY184" fmla="*/ 305903 h 1398379"/>
              <a:gd name="connsiteX185" fmla="*/ 423461 w 875548"/>
              <a:gd name="connsiteY185" fmla="*/ 290314 h 1398379"/>
              <a:gd name="connsiteX186" fmla="*/ 332388 w 875548"/>
              <a:gd name="connsiteY186" fmla="*/ 510108 h 1398379"/>
              <a:gd name="connsiteX187" fmla="*/ 332388 w 875548"/>
              <a:gd name="connsiteY187" fmla="*/ 510108 h 1398379"/>
              <a:gd name="connsiteX188" fmla="*/ 354347 w 875548"/>
              <a:gd name="connsiteY188" fmla="*/ 533681 h 1398379"/>
              <a:gd name="connsiteX189" fmla="*/ 330775 w 875548"/>
              <a:gd name="connsiteY189" fmla="*/ 555640 h 1398379"/>
              <a:gd name="connsiteX190" fmla="*/ 308816 w 875548"/>
              <a:gd name="connsiteY190" fmla="*/ 532068 h 1398379"/>
              <a:gd name="connsiteX191" fmla="*/ 330775 w 875548"/>
              <a:gd name="connsiteY191" fmla="*/ 510108 h 1398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</a:cxnLst>
            <a:rect l="l" t="t" r="r" b="b"/>
            <a:pathLst>
              <a:path w="875548" h="1398379">
                <a:moveTo>
                  <a:pt x="711698" y="739378"/>
                </a:moveTo>
                <a:cubicBezTo>
                  <a:pt x="643719" y="801098"/>
                  <a:pt x="604357" y="888229"/>
                  <a:pt x="602986" y="980038"/>
                </a:cubicBezTo>
                <a:lnTo>
                  <a:pt x="272563" y="980038"/>
                </a:lnTo>
                <a:cubicBezTo>
                  <a:pt x="271696" y="888718"/>
                  <a:pt x="232747" y="801904"/>
                  <a:pt x="165110" y="740537"/>
                </a:cubicBezTo>
                <a:cubicBezTo>
                  <a:pt x="77278" y="661480"/>
                  <a:pt x="28103" y="548176"/>
                  <a:pt x="30341" y="430023"/>
                </a:cubicBezTo>
                <a:cubicBezTo>
                  <a:pt x="34322" y="213000"/>
                  <a:pt x="214200" y="33627"/>
                  <a:pt x="431273" y="30250"/>
                </a:cubicBezTo>
                <a:cubicBezTo>
                  <a:pt x="656374" y="26717"/>
                  <a:pt x="841725" y="206333"/>
                  <a:pt x="845258" y="431434"/>
                </a:cubicBezTo>
                <a:cubicBezTo>
                  <a:pt x="845294" y="433536"/>
                  <a:pt x="845309" y="435632"/>
                  <a:pt x="845309" y="437734"/>
                </a:cubicBezTo>
                <a:lnTo>
                  <a:pt x="875549" y="437734"/>
                </a:lnTo>
                <a:cubicBezTo>
                  <a:pt x="875529" y="195960"/>
                  <a:pt x="679513" y="-20"/>
                  <a:pt x="437734" y="0"/>
                </a:cubicBezTo>
                <a:cubicBezTo>
                  <a:pt x="195960" y="20"/>
                  <a:pt x="-20" y="196036"/>
                  <a:pt x="0" y="437815"/>
                </a:cubicBezTo>
                <a:cubicBezTo>
                  <a:pt x="10" y="561824"/>
                  <a:pt x="52618" y="680007"/>
                  <a:pt x="144749" y="763016"/>
                </a:cubicBezTo>
                <a:cubicBezTo>
                  <a:pt x="205939" y="818693"/>
                  <a:pt x="241214" y="897312"/>
                  <a:pt x="242122" y="980038"/>
                </a:cubicBezTo>
                <a:lnTo>
                  <a:pt x="186480" y="980038"/>
                </a:lnTo>
                <a:cubicBezTo>
                  <a:pt x="178129" y="980038"/>
                  <a:pt x="171360" y="986807"/>
                  <a:pt x="171360" y="995158"/>
                </a:cubicBezTo>
                <a:lnTo>
                  <a:pt x="171360" y="1139050"/>
                </a:lnTo>
                <a:cubicBezTo>
                  <a:pt x="171360" y="1202605"/>
                  <a:pt x="202608" y="1253811"/>
                  <a:pt x="244692" y="1263337"/>
                </a:cubicBezTo>
                <a:lnTo>
                  <a:pt x="244692" y="1264949"/>
                </a:lnTo>
                <a:lnTo>
                  <a:pt x="291967" y="1264949"/>
                </a:lnTo>
                <a:cubicBezTo>
                  <a:pt x="300228" y="1346476"/>
                  <a:pt x="373020" y="1405873"/>
                  <a:pt x="454548" y="1397612"/>
                </a:cubicBezTo>
                <a:cubicBezTo>
                  <a:pt x="524664" y="1390506"/>
                  <a:pt x="580104" y="1335066"/>
                  <a:pt x="587210" y="1264949"/>
                </a:cubicBezTo>
                <a:lnTo>
                  <a:pt x="630857" y="1264949"/>
                </a:lnTo>
                <a:lnTo>
                  <a:pt x="630857" y="1263538"/>
                </a:lnTo>
                <a:cubicBezTo>
                  <a:pt x="672941" y="1254012"/>
                  <a:pt x="704189" y="1203058"/>
                  <a:pt x="704189" y="1139252"/>
                </a:cubicBezTo>
                <a:lnTo>
                  <a:pt x="704189" y="995057"/>
                </a:lnTo>
                <a:cubicBezTo>
                  <a:pt x="704189" y="986706"/>
                  <a:pt x="697420" y="979937"/>
                  <a:pt x="689069" y="979937"/>
                </a:cubicBezTo>
                <a:lnTo>
                  <a:pt x="633276" y="979937"/>
                </a:lnTo>
                <a:cubicBezTo>
                  <a:pt x="634637" y="896666"/>
                  <a:pt x="670370" y="817664"/>
                  <a:pt x="732010" y="761655"/>
                </a:cubicBezTo>
                <a:cubicBezTo>
                  <a:pt x="791335" y="707893"/>
                  <a:pt x="834765" y="638870"/>
                  <a:pt x="857556" y="562121"/>
                </a:cubicBezTo>
                <a:lnTo>
                  <a:pt x="828576" y="553503"/>
                </a:lnTo>
                <a:cubicBezTo>
                  <a:pt x="807363" y="624990"/>
                  <a:pt x="766937" y="689286"/>
                  <a:pt x="711698" y="739378"/>
                </a:cubicBezTo>
                <a:close/>
                <a:moveTo>
                  <a:pt x="439538" y="1368118"/>
                </a:moveTo>
                <a:cubicBezTo>
                  <a:pt x="380147" y="1368032"/>
                  <a:pt x="330024" y="1323942"/>
                  <a:pt x="322358" y="1265050"/>
                </a:cubicBezTo>
                <a:lnTo>
                  <a:pt x="556718" y="1265050"/>
                </a:lnTo>
                <a:cubicBezTo>
                  <a:pt x="549012" y="1323882"/>
                  <a:pt x="498925" y="1367912"/>
                  <a:pt x="439589" y="1368017"/>
                </a:cubicBezTo>
                <a:close/>
                <a:moveTo>
                  <a:pt x="673898" y="1064408"/>
                </a:moveTo>
                <a:lnTo>
                  <a:pt x="301694" y="1064408"/>
                </a:lnTo>
                <a:lnTo>
                  <a:pt x="301694" y="1094648"/>
                </a:lnTo>
                <a:lnTo>
                  <a:pt x="673747" y="1094648"/>
                </a:lnTo>
                <a:lnTo>
                  <a:pt x="673747" y="1139151"/>
                </a:lnTo>
                <a:cubicBezTo>
                  <a:pt x="673747" y="1141923"/>
                  <a:pt x="673747" y="1144695"/>
                  <a:pt x="673495" y="1147417"/>
                </a:cubicBezTo>
                <a:lnTo>
                  <a:pt x="301694" y="1147417"/>
                </a:lnTo>
                <a:lnTo>
                  <a:pt x="301694" y="1177657"/>
                </a:lnTo>
                <a:lnTo>
                  <a:pt x="668657" y="1177657"/>
                </a:lnTo>
                <a:cubicBezTo>
                  <a:pt x="659585" y="1210971"/>
                  <a:pt x="639274" y="1234810"/>
                  <a:pt x="616291" y="1234810"/>
                </a:cubicBezTo>
                <a:lnTo>
                  <a:pt x="259056" y="1234810"/>
                </a:lnTo>
                <a:cubicBezTo>
                  <a:pt x="227909" y="1234810"/>
                  <a:pt x="201600" y="1191012"/>
                  <a:pt x="201600" y="1139050"/>
                </a:cubicBezTo>
                <a:lnTo>
                  <a:pt x="201600" y="1010177"/>
                </a:lnTo>
                <a:lnTo>
                  <a:pt x="673949" y="1010177"/>
                </a:lnTo>
                <a:close/>
                <a:moveTo>
                  <a:pt x="768600" y="386276"/>
                </a:moveTo>
                <a:cubicBezTo>
                  <a:pt x="768570" y="342337"/>
                  <a:pt x="732957" y="306724"/>
                  <a:pt x="689018" y="306694"/>
                </a:cubicBezTo>
                <a:cubicBezTo>
                  <a:pt x="683444" y="306689"/>
                  <a:pt x="677885" y="307279"/>
                  <a:pt x="672437" y="308458"/>
                </a:cubicBezTo>
                <a:cubicBezTo>
                  <a:pt x="607381" y="200763"/>
                  <a:pt x="478593" y="149532"/>
                  <a:pt x="357336" y="183113"/>
                </a:cubicBezTo>
                <a:cubicBezTo>
                  <a:pt x="331249" y="147848"/>
                  <a:pt x="281509" y="140404"/>
                  <a:pt x="246239" y="166496"/>
                </a:cubicBezTo>
                <a:cubicBezTo>
                  <a:pt x="210974" y="192583"/>
                  <a:pt x="203535" y="242323"/>
                  <a:pt x="229622" y="277593"/>
                </a:cubicBezTo>
                <a:cubicBezTo>
                  <a:pt x="255714" y="312858"/>
                  <a:pt x="305449" y="320297"/>
                  <a:pt x="340719" y="294210"/>
                </a:cubicBezTo>
                <a:cubicBezTo>
                  <a:pt x="361010" y="279196"/>
                  <a:pt x="372960" y="255432"/>
                  <a:pt x="372910" y="230187"/>
                </a:cubicBezTo>
                <a:cubicBezTo>
                  <a:pt x="372884" y="223690"/>
                  <a:pt x="372058" y="217224"/>
                  <a:pt x="370440" y="210934"/>
                </a:cubicBezTo>
                <a:cubicBezTo>
                  <a:pt x="475842" y="183990"/>
                  <a:pt x="586575" y="228211"/>
                  <a:pt x="644414" y="320353"/>
                </a:cubicBezTo>
                <a:cubicBezTo>
                  <a:pt x="622616" y="335175"/>
                  <a:pt x="609563" y="359816"/>
                  <a:pt x="609538" y="386175"/>
                </a:cubicBezTo>
                <a:cubicBezTo>
                  <a:pt x="609553" y="388211"/>
                  <a:pt x="609669" y="390247"/>
                  <a:pt x="609890" y="392273"/>
                </a:cubicBezTo>
                <a:cubicBezTo>
                  <a:pt x="592397" y="368857"/>
                  <a:pt x="559238" y="364059"/>
                  <a:pt x="535823" y="381548"/>
                </a:cubicBezTo>
                <a:cubicBezTo>
                  <a:pt x="512407" y="399042"/>
                  <a:pt x="507604" y="432200"/>
                  <a:pt x="525097" y="455616"/>
                </a:cubicBezTo>
                <a:cubicBezTo>
                  <a:pt x="530329" y="462617"/>
                  <a:pt x="537209" y="468211"/>
                  <a:pt x="545126" y="471905"/>
                </a:cubicBezTo>
                <a:cubicBezTo>
                  <a:pt x="540908" y="496939"/>
                  <a:pt x="529931" y="520345"/>
                  <a:pt x="513374" y="539593"/>
                </a:cubicBezTo>
                <a:cubicBezTo>
                  <a:pt x="491536" y="520168"/>
                  <a:pt x="458086" y="522124"/>
                  <a:pt x="438661" y="543962"/>
                </a:cubicBezTo>
                <a:cubicBezTo>
                  <a:pt x="419237" y="565801"/>
                  <a:pt x="421193" y="599251"/>
                  <a:pt x="443031" y="618675"/>
                </a:cubicBezTo>
                <a:cubicBezTo>
                  <a:pt x="451776" y="626452"/>
                  <a:pt x="462843" y="631109"/>
                  <a:pt x="474516" y="631925"/>
                </a:cubicBezTo>
                <a:lnTo>
                  <a:pt x="478296" y="631925"/>
                </a:lnTo>
                <a:cubicBezTo>
                  <a:pt x="506087" y="631860"/>
                  <a:pt x="529109" y="610354"/>
                  <a:pt x="531065" y="582634"/>
                </a:cubicBezTo>
                <a:cubicBezTo>
                  <a:pt x="531413" y="577216"/>
                  <a:pt x="530934" y="571778"/>
                  <a:pt x="529654" y="566506"/>
                </a:cubicBezTo>
                <a:cubicBezTo>
                  <a:pt x="553614" y="541719"/>
                  <a:pt x="569434" y="510209"/>
                  <a:pt x="575014" y="476189"/>
                </a:cubicBezTo>
                <a:cubicBezTo>
                  <a:pt x="599715" y="472666"/>
                  <a:pt x="618605" y="452390"/>
                  <a:pt x="620374" y="427503"/>
                </a:cubicBezTo>
                <a:lnTo>
                  <a:pt x="620374" y="425890"/>
                </a:lnTo>
                <a:cubicBezTo>
                  <a:pt x="642414" y="463887"/>
                  <a:pt x="691080" y="476819"/>
                  <a:pt x="729071" y="454784"/>
                </a:cubicBezTo>
                <a:cubicBezTo>
                  <a:pt x="753591" y="440562"/>
                  <a:pt x="768686" y="414369"/>
                  <a:pt x="768701" y="386024"/>
                </a:cubicBezTo>
                <a:close/>
                <a:moveTo>
                  <a:pt x="293328" y="279528"/>
                </a:moveTo>
                <a:cubicBezTo>
                  <a:pt x="266077" y="279528"/>
                  <a:pt x="243986" y="257438"/>
                  <a:pt x="243986" y="230187"/>
                </a:cubicBezTo>
                <a:cubicBezTo>
                  <a:pt x="243986" y="202936"/>
                  <a:pt x="266077" y="180845"/>
                  <a:pt x="293328" y="180845"/>
                </a:cubicBezTo>
                <a:cubicBezTo>
                  <a:pt x="320579" y="180845"/>
                  <a:pt x="342670" y="202936"/>
                  <a:pt x="342670" y="230187"/>
                </a:cubicBezTo>
                <a:cubicBezTo>
                  <a:pt x="342584" y="257368"/>
                  <a:pt x="320559" y="279372"/>
                  <a:pt x="293378" y="279428"/>
                </a:cubicBezTo>
                <a:close/>
                <a:moveTo>
                  <a:pt x="493214" y="596242"/>
                </a:moveTo>
                <a:cubicBezTo>
                  <a:pt x="488673" y="600204"/>
                  <a:pt x="482746" y="602194"/>
                  <a:pt x="476734" y="601786"/>
                </a:cubicBezTo>
                <a:lnTo>
                  <a:pt x="476734" y="601786"/>
                </a:lnTo>
                <a:cubicBezTo>
                  <a:pt x="464234" y="600642"/>
                  <a:pt x="455026" y="589574"/>
                  <a:pt x="456175" y="577075"/>
                </a:cubicBezTo>
                <a:cubicBezTo>
                  <a:pt x="457229" y="565569"/>
                  <a:pt x="466744" y="556688"/>
                  <a:pt x="478296" y="556426"/>
                </a:cubicBezTo>
                <a:lnTo>
                  <a:pt x="479909" y="556426"/>
                </a:lnTo>
                <a:cubicBezTo>
                  <a:pt x="492408" y="557253"/>
                  <a:pt x="501868" y="568053"/>
                  <a:pt x="501047" y="580553"/>
                </a:cubicBezTo>
                <a:cubicBezTo>
                  <a:pt x="500643" y="586621"/>
                  <a:pt x="497821" y="592276"/>
                  <a:pt x="493214" y="596242"/>
                </a:cubicBezTo>
                <a:close/>
                <a:moveTo>
                  <a:pt x="582322" y="441111"/>
                </a:moveTo>
                <a:cubicBezTo>
                  <a:pt x="572857" y="449316"/>
                  <a:pt x="558533" y="448293"/>
                  <a:pt x="550328" y="438828"/>
                </a:cubicBezTo>
                <a:cubicBezTo>
                  <a:pt x="542123" y="429363"/>
                  <a:pt x="543146" y="415039"/>
                  <a:pt x="552611" y="406834"/>
                </a:cubicBezTo>
                <a:cubicBezTo>
                  <a:pt x="556668" y="403321"/>
                  <a:pt x="561834" y="401355"/>
                  <a:pt x="567202" y="401295"/>
                </a:cubicBezTo>
                <a:lnTo>
                  <a:pt x="568814" y="401295"/>
                </a:lnTo>
                <a:cubicBezTo>
                  <a:pt x="581319" y="402182"/>
                  <a:pt x="590748" y="413028"/>
                  <a:pt x="589882" y="425537"/>
                </a:cubicBezTo>
                <a:cubicBezTo>
                  <a:pt x="589564" y="431525"/>
                  <a:pt x="586863" y="437134"/>
                  <a:pt x="582372" y="441111"/>
                </a:cubicBezTo>
                <a:close/>
                <a:moveTo>
                  <a:pt x="689018" y="435466"/>
                </a:moveTo>
                <a:cubicBezTo>
                  <a:pt x="661767" y="435466"/>
                  <a:pt x="639677" y="413376"/>
                  <a:pt x="639677" y="386125"/>
                </a:cubicBezTo>
                <a:cubicBezTo>
                  <a:pt x="639677" y="358873"/>
                  <a:pt x="661767" y="336783"/>
                  <a:pt x="689018" y="336783"/>
                </a:cubicBezTo>
                <a:cubicBezTo>
                  <a:pt x="716270" y="336783"/>
                  <a:pt x="738360" y="358873"/>
                  <a:pt x="738360" y="386125"/>
                </a:cubicBezTo>
                <a:cubicBezTo>
                  <a:pt x="738360" y="386140"/>
                  <a:pt x="738360" y="386160"/>
                  <a:pt x="738360" y="386175"/>
                </a:cubicBezTo>
                <a:cubicBezTo>
                  <a:pt x="738305" y="413376"/>
                  <a:pt x="716270" y="435411"/>
                  <a:pt x="689069" y="435466"/>
                </a:cubicBezTo>
                <a:close/>
                <a:moveTo>
                  <a:pt x="352094" y="756413"/>
                </a:moveTo>
                <a:cubicBezTo>
                  <a:pt x="372360" y="756559"/>
                  <a:pt x="391457" y="746933"/>
                  <a:pt x="403402" y="730558"/>
                </a:cubicBezTo>
                <a:cubicBezTo>
                  <a:pt x="475882" y="749493"/>
                  <a:pt x="552994" y="729480"/>
                  <a:pt x="607118" y="677689"/>
                </a:cubicBezTo>
                <a:cubicBezTo>
                  <a:pt x="620737" y="664761"/>
                  <a:pt x="632596" y="650105"/>
                  <a:pt x="642398" y="634093"/>
                </a:cubicBezTo>
                <a:cubicBezTo>
                  <a:pt x="645271" y="634511"/>
                  <a:pt x="648164" y="634733"/>
                  <a:pt x="651067" y="634748"/>
                </a:cubicBezTo>
                <a:cubicBezTo>
                  <a:pt x="686418" y="634707"/>
                  <a:pt x="715045" y="606020"/>
                  <a:pt x="715005" y="570669"/>
                </a:cubicBezTo>
                <a:cubicBezTo>
                  <a:pt x="714969" y="535319"/>
                  <a:pt x="686277" y="506691"/>
                  <a:pt x="650926" y="506732"/>
                </a:cubicBezTo>
                <a:cubicBezTo>
                  <a:pt x="615576" y="506772"/>
                  <a:pt x="586953" y="535460"/>
                  <a:pt x="586989" y="570810"/>
                </a:cubicBezTo>
                <a:cubicBezTo>
                  <a:pt x="587009" y="587271"/>
                  <a:pt x="593369" y="603097"/>
                  <a:pt x="604750" y="614991"/>
                </a:cubicBezTo>
                <a:cubicBezTo>
                  <a:pt x="607507" y="617889"/>
                  <a:pt x="610546" y="620510"/>
                  <a:pt x="613822" y="622803"/>
                </a:cubicBezTo>
                <a:cubicBezTo>
                  <a:pt x="570977" y="688419"/>
                  <a:pt x="491637" y="720186"/>
                  <a:pt x="415346" y="702284"/>
                </a:cubicBezTo>
                <a:cubicBezTo>
                  <a:pt x="420774" y="667382"/>
                  <a:pt x="396885" y="634687"/>
                  <a:pt x="361978" y="629254"/>
                </a:cubicBezTo>
                <a:cubicBezTo>
                  <a:pt x="327076" y="623826"/>
                  <a:pt x="294381" y="647721"/>
                  <a:pt x="288953" y="682623"/>
                </a:cubicBezTo>
                <a:cubicBezTo>
                  <a:pt x="285894" y="702269"/>
                  <a:pt x="292149" y="722222"/>
                  <a:pt x="305878" y="736606"/>
                </a:cubicBezTo>
                <a:lnTo>
                  <a:pt x="305878" y="736606"/>
                </a:lnTo>
                <a:cubicBezTo>
                  <a:pt x="317933" y="749241"/>
                  <a:pt x="334631" y="756398"/>
                  <a:pt x="352094" y="756413"/>
                </a:cubicBezTo>
                <a:close/>
                <a:moveTo>
                  <a:pt x="627631" y="546346"/>
                </a:moveTo>
                <a:cubicBezTo>
                  <a:pt x="641133" y="533479"/>
                  <a:pt x="662503" y="533993"/>
                  <a:pt x="675375" y="547490"/>
                </a:cubicBezTo>
                <a:cubicBezTo>
                  <a:pt x="688242" y="560992"/>
                  <a:pt x="687728" y="582367"/>
                  <a:pt x="674226" y="595234"/>
                </a:cubicBezTo>
                <a:cubicBezTo>
                  <a:pt x="660744" y="608086"/>
                  <a:pt x="639395" y="607592"/>
                  <a:pt x="626522" y="594125"/>
                </a:cubicBezTo>
                <a:cubicBezTo>
                  <a:pt x="613691" y="580633"/>
                  <a:pt x="614225" y="559289"/>
                  <a:pt x="627717" y="546457"/>
                </a:cubicBezTo>
                <a:cubicBezTo>
                  <a:pt x="627757" y="546422"/>
                  <a:pt x="627792" y="546381"/>
                  <a:pt x="627833" y="546346"/>
                </a:cubicBezTo>
                <a:close/>
                <a:moveTo>
                  <a:pt x="328810" y="668012"/>
                </a:moveTo>
                <a:cubicBezTo>
                  <a:pt x="342312" y="655145"/>
                  <a:pt x="363686" y="655659"/>
                  <a:pt x="376554" y="669161"/>
                </a:cubicBezTo>
                <a:cubicBezTo>
                  <a:pt x="389416" y="682658"/>
                  <a:pt x="388902" y="704033"/>
                  <a:pt x="375404" y="716900"/>
                </a:cubicBezTo>
                <a:cubicBezTo>
                  <a:pt x="361902" y="729767"/>
                  <a:pt x="340528" y="729253"/>
                  <a:pt x="327660" y="715751"/>
                </a:cubicBezTo>
                <a:cubicBezTo>
                  <a:pt x="327660" y="715751"/>
                  <a:pt x="327655" y="715746"/>
                  <a:pt x="327650" y="715741"/>
                </a:cubicBezTo>
                <a:lnTo>
                  <a:pt x="327650" y="715741"/>
                </a:lnTo>
                <a:cubicBezTo>
                  <a:pt x="314849" y="702183"/>
                  <a:pt x="315459" y="680818"/>
                  <a:pt x="329011" y="668012"/>
                </a:cubicBezTo>
                <a:close/>
                <a:moveTo>
                  <a:pt x="184867" y="632329"/>
                </a:moveTo>
                <a:cubicBezTo>
                  <a:pt x="198420" y="658254"/>
                  <a:pt x="230424" y="668289"/>
                  <a:pt x="256350" y="654736"/>
                </a:cubicBezTo>
                <a:cubicBezTo>
                  <a:pt x="282275" y="641184"/>
                  <a:pt x="292305" y="609180"/>
                  <a:pt x="278757" y="583254"/>
                </a:cubicBezTo>
                <a:cubicBezTo>
                  <a:pt x="265205" y="557328"/>
                  <a:pt x="233201" y="547294"/>
                  <a:pt x="207275" y="560846"/>
                </a:cubicBezTo>
                <a:cubicBezTo>
                  <a:pt x="207265" y="560851"/>
                  <a:pt x="207255" y="560856"/>
                  <a:pt x="207245" y="560861"/>
                </a:cubicBezTo>
                <a:cubicBezTo>
                  <a:pt x="205320" y="561879"/>
                  <a:pt x="203470" y="563024"/>
                  <a:pt x="201701" y="564289"/>
                </a:cubicBezTo>
                <a:cubicBezTo>
                  <a:pt x="195461" y="556729"/>
                  <a:pt x="190008" y="548554"/>
                  <a:pt x="185422" y="539895"/>
                </a:cubicBezTo>
                <a:cubicBezTo>
                  <a:pt x="164012" y="498784"/>
                  <a:pt x="164239" y="449765"/>
                  <a:pt x="186026" y="408855"/>
                </a:cubicBezTo>
                <a:cubicBezTo>
                  <a:pt x="192221" y="411319"/>
                  <a:pt x="198818" y="412600"/>
                  <a:pt x="205481" y="412635"/>
                </a:cubicBezTo>
                <a:cubicBezTo>
                  <a:pt x="234763" y="412509"/>
                  <a:pt x="258401" y="388670"/>
                  <a:pt x="258275" y="359387"/>
                </a:cubicBezTo>
                <a:cubicBezTo>
                  <a:pt x="258234" y="350955"/>
                  <a:pt x="256188" y="342655"/>
                  <a:pt x="252302" y="335170"/>
                </a:cubicBezTo>
                <a:cubicBezTo>
                  <a:pt x="238760" y="309254"/>
                  <a:pt x="206776" y="299225"/>
                  <a:pt x="180860" y="312767"/>
                </a:cubicBezTo>
                <a:cubicBezTo>
                  <a:pt x="154945" y="326310"/>
                  <a:pt x="144915" y="358294"/>
                  <a:pt x="158458" y="384209"/>
                </a:cubicBezTo>
                <a:cubicBezTo>
                  <a:pt x="159481" y="386175"/>
                  <a:pt x="160640" y="388060"/>
                  <a:pt x="161935" y="389854"/>
                </a:cubicBezTo>
                <a:cubicBezTo>
                  <a:pt x="125259" y="453615"/>
                  <a:pt x="133565" y="533706"/>
                  <a:pt x="182549" y="588581"/>
                </a:cubicBezTo>
                <a:cubicBezTo>
                  <a:pt x="177040" y="602845"/>
                  <a:pt x="177962" y="618791"/>
                  <a:pt x="185069" y="632329"/>
                </a:cubicBezTo>
                <a:close/>
                <a:moveTo>
                  <a:pt x="183708" y="352760"/>
                </a:moveTo>
                <a:cubicBezTo>
                  <a:pt x="187438" y="340775"/>
                  <a:pt x="200179" y="334076"/>
                  <a:pt x="212164" y="337806"/>
                </a:cubicBezTo>
                <a:cubicBezTo>
                  <a:pt x="224154" y="341536"/>
                  <a:pt x="230847" y="354277"/>
                  <a:pt x="227118" y="366267"/>
                </a:cubicBezTo>
                <a:cubicBezTo>
                  <a:pt x="223388" y="378252"/>
                  <a:pt x="210647" y="384945"/>
                  <a:pt x="198662" y="381216"/>
                </a:cubicBezTo>
                <a:cubicBezTo>
                  <a:pt x="192891" y="379421"/>
                  <a:pt x="188073" y="375404"/>
                  <a:pt x="185270" y="370047"/>
                </a:cubicBezTo>
                <a:cubicBezTo>
                  <a:pt x="182529" y="364694"/>
                  <a:pt x="182040" y="358475"/>
                  <a:pt x="183910" y="352760"/>
                </a:cubicBezTo>
                <a:close/>
                <a:moveTo>
                  <a:pt x="221256" y="587674"/>
                </a:moveTo>
                <a:cubicBezTo>
                  <a:pt x="232359" y="581873"/>
                  <a:pt x="246058" y="586167"/>
                  <a:pt x="251859" y="597270"/>
                </a:cubicBezTo>
                <a:cubicBezTo>
                  <a:pt x="257665" y="608373"/>
                  <a:pt x="253366" y="622072"/>
                  <a:pt x="242268" y="627873"/>
                </a:cubicBezTo>
                <a:cubicBezTo>
                  <a:pt x="231180" y="633669"/>
                  <a:pt x="217496" y="629395"/>
                  <a:pt x="211680" y="618317"/>
                </a:cubicBezTo>
                <a:cubicBezTo>
                  <a:pt x="205914" y="607164"/>
                  <a:pt x="210279" y="593450"/>
                  <a:pt x="221432" y="587689"/>
                </a:cubicBezTo>
                <a:cubicBezTo>
                  <a:pt x="221442" y="587684"/>
                  <a:pt x="221448" y="587679"/>
                  <a:pt x="221458" y="587674"/>
                </a:cubicBezTo>
                <a:close/>
                <a:moveTo>
                  <a:pt x="327096" y="585608"/>
                </a:moveTo>
                <a:cubicBezTo>
                  <a:pt x="328356" y="585608"/>
                  <a:pt x="329616" y="585608"/>
                  <a:pt x="330826" y="585608"/>
                </a:cubicBezTo>
                <a:cubicBezTo>
                  <a:pt x="358606" y="585572"/>
                  <a:pt x="381639" y="564077"/>
                  <a:pt x="383594" y="536367"/>
                </a:cubicBezTo>
                <a:cubicBezTo>
                  <a:pt x="385615" y="507221"/>
                  <a:pt x="363651" y="481940"/>
                  <a:pt x="334505" y="479868"/>
                </a:cubicBezTo>
                <a:cubicBezTo>
                  <a:pt x="332322" y="479717"/>
                  <a:pt x="330135" y="479717"/>
                  <a:pt x="327953" y="479868"/>
                </a:cubicBezTo>
                <a:cubicBezTo>
                  <a:pt x="326592" y="470172"/>
                  <a:pt x="326234" y="460359"/>
                  <a:pt x="326894" y="450586"/>
                </a:cubicBezTo>
                <a:cubicBezTo>
                  <a:pt x="330145" y="404304"/>
                  <a:pt x="356041" y="362618"/>
                  <a:pt x="396094" y="339202"/>
                </a:cubicBezTo>
                <a:cubicBezTo>
                  <a:pt x="396850" y="340160"/>
                  <a:pt x="397555" y="341168"/>
                  <a:pt x="398412" y="342125"/>
                </a:cubicBezTo>
                <a:cubicBezTo>
                  <a:pt x="407595" y="352745"/>
                  <a:pt x="420643" y="359261"/>
                  <a:pt x="434650" y="360219"/>
                </a:cubicBezTo>
                <a:cubicBezTo>
                  <a:pt x="435910" y="360219"/>
                  <a:pt x="437170" y="360219"/>
                  <a:pt x="438379" y="360219"/>
                </a:cubicBezTo>
                <a:cubicBezTo>
                  <a:pt x="467631" y="360234"/>
                  <a:pt x="491360" y="336531"/>
                  <a:pt x="491375" y="307274"/>
                </a:cubicBezTo>
                <a:cubicBezTo>
                  <a:pt x="491390" y="278022"/>
                  <a:pt x="467687" y="254293"/>
                  <a:pt x="438435" y="254278"/>
                </a:cubicBezTo>
                <a:cubicBezTo>
                  <a:pt x="410579" y="254263"/>
                  <a:pt x="387470" y="275829"/>
                  <a:pt x="385560" y="303620"/>
                </a:cubicBezTo>
                <a:cubicBezTo>
                  <a:pt x="385409" y="305817"/>
                  <a:pt x="385409" y="308025"/>
                  <a:pt x="385560" y="310222"/>
                </a:cubicBezTo>
                <a:cubicBezTo>
                  <a:pt x="320836" y="345245"/>
                  <a:pt x="285929" y="417882"/>
                  <a:pt x="299023" y="490301"/>
                </a:cubicBezTo>
                <a:cubicBezTo>
                  <a:pt x="298015" y="491057"/>
                  <a:pt x="297007" y="491813"/>
                  <a:pt x="296050" y="492620"/>
                </a:cubicBezTo>
                <a:cubicBezTo>
                  <a:pt x="285415" y="501808"/>
                  <a:pt x="278914" y="514881"/>
                  <a:pt x="278006" y="528908"/>
                </a:cubicBezTo>
                <a:cubicBezTo>
                  <a:pt x="275890" y="558084"/>
                  <a:pt x="297824" y="583456"/>
                  <a:pt x="327005" y="585572"/>
                </a:cubicBezTo>
                <a:cubicBezTo>
                  <a:pt x="327167" y="585588"/>
                  <a:pt x="327333" y="585598"/>
                  <a:pt x="327499" y="585608"/>
                </a:cubicBezTo>
                <a:close/>
                <a:moveTo>
                  <a:pt x="423461" y="290365"/>
                </a:moveTo>
                <a:cubicBezTo>
                  <a:pt x="427573" y="286756"/>
                  <a:pt x="432860" y="284770"/>
                  <a:pt x="438329" y="284770"/>
                </a:cubicBezTo>
                <a:lnTo>
                  <a:pt x="439942" y="284770"/>
                </a:lnTo>
                <a:cubicBezTo>
                  <a:pt x="445954" y="285188"/>
                  <a:pt x="451559" y="287981"/>
                  <a:pt x="455515" y="292532"/>
                </a:cubicBezTo>
                <a:cubicBezTo>
                  <a:pt x="459487" y="297063"/>
                  <a:pt x="461467" y="303005"/>
                  <a:pt x="461009" y="309013"/>
                </a:cubicBezTo>
                <a:cubicBezTo>
                  <a:pt x="460097" y="321507"/>
                  <a:pt x="449266" y="330916"/>
                  <a:pt x="436766" y="330080"/>
                </a:cubicBezTo>
                <a:cubicBezTo>
                  <a:pt x="424272" y="329223"/>
                  <a:pt x="414832" y="318402"/>
                  <a:pt x="415689" y="305903"/>
                </a:cubicBezTo>
                <a:cubicBezTo>
                  <a:pt x="416102" y="299880"/>
                  <a:pt x="418900" y="294271"/>
                  <a:pt x="423461" y="290314"/>
                </a:cubicBezTo>
                <a:close/>
                <a:moveTo>
                  <a:pt x="332388" y="510108"/>
                </a:moveTo>
                <a:lnTo>
                  <a:pt x="332388" y="510108"/>
                </a:lnTo>
                <a:cubicBezTo>
                  <a:pt x="344963" y="510552"/>
                  <a:pt x="354796" y="521106"/>
                  <a:pt x="354347" y="533681"/>
                </a:cubicBezTo>
                <a:cubicBezTo>
                  <a:pt x="353904" y="546255"/>
                  <a:pt x="343350" y="556088"/>
                  <a:pt x="330775" y="555640"/>
                </a:cubicBezTo>
                <a:cubicBezTo>
                  <a:pt x="318200" y="555196"/>
                  <a:pt x="308367" y="544643"/>
                  <a:pt x="308816" y="532068"/>
                </a:cubicBezTo>
                <a:cubicBezTo>
                  <a:pt x="309239" y="520118"/>
                  <a:pt x="318825" y="510532"/>
                  <a:pt x="330775" y="510108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56" name="Graphic 1">
            <a:extLst>
              <a:ext uri="{FF2B5EF4-FFF2-40B4-BE49-F238E27FC236}">
                <a16:creationId xmlns:a16="http://schemas.microsoft.com/office/drawing/2014/main" id="{2CB5E0DA-CCD2-40FE-9AB7-1ED4CE0F4FD3}"/>
              </a:ext>
            </a:extLst>
          </p:cNvPr>
          <p:cNvSpPr>
            <a:spLocks noChangeAspect="1"/>
          </p:cNvSpPr>
          <p:nvPr/>
        </p:nvSpPr>
        <p:spPr>
          <a:xfrm>
            <a:off x="7160187" y="5764142"/>
            <a:ext cx="701442" cy="648000"/>
          </a:xfrm>
          <a:custGeom>
            <a:avLst/>
            <a:gdLst>
              <a:gd name="connsiteX0" fmla="*/ 1523290 w 1542696"/>
              <a:gd name="connsiteY0" fmla="*/ 1297901 h 1425160"/>
              <a:gd name="connsiteX1" fmla="*/ 1347595 w 1542696"/>
              <a:gd name="connsiteY1" fmla="*/ 1109102 h 1425160"/>
              <a:gd name="connsiteX2" fmla="*/ 1326226 w 1542696"/>
              <a:gd name="connsiteY2" fmla="*/ 1108346 h 1425160"/>
              <a:gd name="connsiteX3" fmla="*/ 1308636 w 1542696"/>
              <a:gd name="connsiteY3" fmla="*/ 1124726 h 1425160"/>
              <a:gd name="connsiteX4" fmla="*/ 1308636 w 1542696"/>
              <a:gd name="connsiteY4" fmla="*/ 1124726 h 1425160"/>
              <a:gd name="connsiteX5" fmla="*/ 1307678 w 1542696"/>
              <a:gd name="connsiteY5" fmla="*/ 1125634 h 1425160"/>
              <a:gd name="connsiteX6" fmla="*/ 1264687 w 1542696"/>
              <a:gd name="connsiteY6" fmla="*/ 1165651 h 1425160"/>
              <a:gd name="connsiteX7" fmla="*/ 1162174 w 1542696"/>
              <a:gd name="connsiteY7" fmla="*/ 1055426 h 1425160"/>
              <a:gd name="connsiteX8" fmla="*/ 1195034 w 1542696"/>
              <a:gd name="connsiteY8" fmla="*/ 1024783 h 1425160"/>
              <a:gd name="connsiteX9" fmla="*/ 1266199 w 1542696"/>
              <a:gd name="connsiteY9" fmla="*/ 1101291 h 1425160"/>
              <a:gd name="connsiteX10" fmla="*/ 1288375 w 1542696"/>
              <a:gd name="connsiteY10" fmla="*/ 1080677 h 1425160"/>
              <a:gd name="connsiteX11" fmla="*/ 1213481 w 1542696"/>
              <a:gd name="connsiteY11" fmla="*/ 1000037 h 1425160"/>
              <a:gd name="connsiteX12" fmla="*/ 1171125 w 1542696"/>
              <a:gd name="connsiteY12" fmla="*/ 483880 h 1425160"/>
              <a:gd name="connsiteX13" fmla="*/ 1133143 w 1542696"/>
              <a:gd name="connsiteY13" fmla="*/ 455666 h 1425160"/>
              <a:gd name="connsiteX14" fmla="*/ 1133143 w 1542696"/>
              <a:gd name="connsiteY14" fmla="*/ 156240 h 1425160"/>
              <a:gd name="connsiteX15" fmla="*/ 566496 w 1542696"/>
              <a:gd name="connsiteY15" fmla="*/ 0 h 1425160"/>
              <a:gd name="connsiteX16" fmla="*/ 0 w 1542696"/>
              <a:gd name="connsiteY16" fmla="*/ 156240 h 1425160"/>
              <a:gd name="connsiteX17" fmla="*/ 566698 w 1542696"/>
              <a:gd name="connsiteY17" fmla="*/ 312480 h 1425160"/>
              <a:gd name="connsiteX18" fmla="*/ 1103105 w 1542696"/>
              <a:gd name="connsiteY18" fmla="*/ 209614 h 1425160"/>
              <a:gd name="connsiteX19" fmla="*/ 1103105 w 1542696"/>
              <a:gd name="connsiteY19" fmla="*/ 437875 h 1425160"/>
              <a:gd name="connsiteX20" fmla="*/ 646330 w 1542696"/>
              <a:gd name="connsiteY20" fmla="*/ 535853 h 1425160"/>
              <a:gd name="connsiteX21" fmla="*/ 566698 w 1542696"/>
              <a:gd name="connsiteY21" fmla="*/ 537415 h 1425160"/>
              <a:gd name="connsiteX22" fmla="*/ 180432 w 1542696"/>
              <a:gd name="connsiteY22" fmla="*/ 496591 h 1425160"/>
              <a:gd name="connsiteX23" fmla="*/ 30240 w 1542696"/>
              <a:gd name="connsiteY23" fmla="*/ 411516 h 1425160"/>
              <a:gd name="connsiteX24" fmla="*/ 30240 w 1542696"/>
              <a:gd name="connsiteY24" fmla="*/ 297259 h 1425160"/>
              <a:gd name="connsiteX25" fmla="*/ 0 w 1542696"/>
              <a:gd name="connsiteY25" fmla="*/ 297259 h 1425160"/>
              <a:gd name="connsiteX26" fmla="*/ 0 w 1542696"/>
              <a:gd name="connsiteY26" fmla="*/ 894600 h 1425160"/>
              <a:gd name="connsiteX27" fmla="*/ 566698 w 1542696"/>
              <a:gd name="connsiteY27" fmla="*/ 1050840 h 1425160"/>
              <a:gd name="connsiteX28" fmla="*/ 700308 w 1542696"/>
              <a:gd name="connsiteY28" fmla="*/ 1046707 h 1425160"/>
              <a:gd name="connsiteX29" fmla="*/ 700308 w 1542696"/>
              <a:gd name="connsiteY29" fmla="*/ 1046002 h 1425160"/>
              <a:gd name="connsiteX30" fmla="*/ 1134756 w 1542696"/>
              <a:gd name="connsiteY30" fmla="*/ 1070244 h 1425160"/>
              <a:gd name="connsiteX31" fmla="*/ 1242814 w 1542696"/>
              <a:gd name="connsiteY31" fmla="*/ 1186164 h 1425160"/>
              <a:gd name="connsiteX32" fmla="*/ 1236262 w 1542696"/>
              <a:gd name="connsiteY32" fmla="*/ 1192262 h 1425160"/>
              <a:gd name="connsiteX33" fmla="*/ 1235455 w 1542696"/>
              <a:gd name="connsiteY33" fmla="*/ 1213632 h 1425160"/>
              <a:gd name="connsiteX34" fmla="*/ 1235455 w 1542696"/>
              <a:gd name="connsiteY34" fmla="*/ 1213632 h 1425160"/>
              <a:gd name="connsiteX35" fmla="*/ 1411099 w 1542696"/>
              <a:gd name="connsiteY35" fmla="*/ 1402431 h 1425160"/>
              <a:gd name="connsiteX36" fmla="*/ 1460894 w 1542696"/>
              <a:gd name="connsiteY36" fmla="*/ 1425161 h 1425160"/>
              <a:gd name="connsiteX37" fmla="*/ 1463566 w 1542696"/>
              <a:gd name="connsiteY37" fmla="*/ 1425161 h 1425160"/>
              <a:gd name="connsiteX38" fmla="*/ 1512202 w 1542696"/>
              <a:gd name="connsiteY38" fmla="*/ 1406009 h 1425160"/>
              <a:gd name="connsiteX39" fmla="*/ 1519862 w 1542696"/>
              <a:gd name="connsiteY39" fmla="*/ 1398902 h 1425160"/>
              <a:gd name="connsiteX40" fmla="*/ 1523567 w 1542696"/>
              <a:gd name="connsiteY40" fmla="*/ 1297830 h 1425160"/>
              <a:gd name="connsiteX41" fmla="*/ 1523542 w 1542696"/>
              <a:gd name="connsiteY41" fmla="*/ 1297800 h 1425160"/>
              <a:gd name="connsiteX42" fmla="*/ 952560 w 1542696"/>
              <a:gd name="connsiteY42" fmla="*/ 241315 h 1425160"/>
              <a:gd name="connsiteX43" fmla="*/ 566294 w 1542696"/>
              <a:gd name="connsiteY43" fmla="*/ 282139 h 1425160"/>
              <a:gd name="connsiteX44" fmla="*/ 180029 w 1542696"/>
              <a:gd name="connsiteY44" fmla="*/ 241315 h 1425160"/>
              <a:gd name="connsiteX45" fmla="*/ 29837 w 1542696"/>
              <a:gd name="connsiteY45" fmla="*/ 156240 h 1425160"/>
              <a:gd name="connsiteX46" fmla="*/ 180029 w 1542696"/>
              <a:gd name="connsiteY46" fmla="*/ 71215 h 1425160"/>
              <a:gd name="connsiteX47" fmla="*/ 566294 w 1542696"/>
              <a:gd name="connsiteY47" fmla="*/ 30391 h 1425160"/>
              <a:gd name="connsiteX48" fmla="*/ 952560 w 1542696"/>
              <a:gd name="connsiteY48" fmla="*/ 71215 h 1425160"/>
              <a:gd name="connsiteX49" fmla="*/ 1102702 w 1542696"/>
              <a:gd name="connsiteY49" fmla="*/ 156240 h 1425160"/>
              <a:gd name="connsiteX50" fmla="*/ 952560 w 1542696"/>
              <a:gd name="connsiteY50" fmla="*/ 241315 h 1425160"/>
              <a:gd name="connsiteX51" fmla="*/ 30240 w 1542696"/>
              <a:gd name="connsiteY51" fmla="*/ 464688 h 1425160"/>
              <a:gd name="connsiteX52" fmla="*/ 566698 w 1542696"/>
              <a:gd name="connsiteY52" fmla="*/ 567554 h 1425160"/>
              <a:gd name="connsiteX53" fmla="*/ 624254 w 1542696"/>
              <a:gd name="connsiteY53" fmla="*/ 566748 h 1425160"/>
              <a:gd name="connsiteX54" fmla="*/ 567000 w 1542696"/>
              <a:gd name="connsiteY54" fmla="*/ 763308 h 1425160"/>
              <a:gd name="connsiteX55" fmla="*/ 568260 w 1542696"/>
              <a:gd name="connsiteY55" fmla="*/ 792540 h 1425160"/>
              <a:gd name="connsiteX56" fmla="*/ 566698 w 1542696"/>
              <a:gd name="connsiteY56" fmla="*/ 792540 h 1425160"/>
              <a:gd name="connsiteX57" fmla="*/ 180432 w 1542696"/>
              <a:gd name="connsiteY57" fmla="*/ 751716 h 1425160"/>
              <a:gd name="connsiteX58" fmla="*/ 30240 w 1542696"/>
              <a:gd name="connsiteY58" fmla="*/ 666641 h 1425160"/>
              <a:gd name="connsiteX59" fmla="*/ 30240 w 1542696"/>
              <a:gd name="connsiteY59" fmla="*/ 464688 h 1425160"/>
              <a:gd name="connsiteX60" fmla="*/ 180230 w 1542696"/>
              <a:gd name="connsiteY60" fmla="*/ 979826 h 1425160"/>
              <a:gd name="connsiteX61" fmla="*/ 30038 w 1542696"/>
              <a:gd name="connsiteY61" fmla="*/ 894802 h 1425160"/>
              <a:gd name="connsiteX62" fmla="*/ 30038 w 1542696"/>
              <a:gd name="connsiteY62" fmla="*/ 719813 h 1425160"/>
              <a:gd name="connsiteX63" fmla="*/ 566496 w 1542696"/>
              <a:gd name="connsiteY63" fmla="*/ 822679 h 1425160"/>
              <a:gd name="connsiteX64" fmla="*/ 571536 w 1542696"/>
              <a:gd name="connsiteY64" fmla="*/ 822679 h 1425160"/>
              <a:gd name="connsiteX65" fmla="*/ 669816 w 1542696"/>
              <a:gd name="connsiteY65" fmla="*/ 1017929 h 1425160"/>
              <a:gd name="connsiteX66" fmla="*/ 566345 w 1542696"/>
              <a:gd name="connsiteY66" fmla="*/ 1020499 h 1425160"/>
              <a:gd name="connsiteX67" fmla="*/ 180230 w 1542696"/>
              <a:gd name="connsiteY67" fmla="*/ 979826 h 1425160"/>
              <a:gd name="connsiteX68" fmla="*/ 597038 w 1542696"/>
              <a:gd name="connsiteY68" fmla="*/ 763106 h 1425160"/>
              <a:gd name="connsiteX69" fmla="*/ 933761 w 1542696"/>
              <a:gd name="connsiteY69" fmla="*/ 426384 h 1425160"/>
              <a:gd name="connsiteX70" fmla="*/ 1270483 w 1542696"/>
              <a:gd name="connsiteY70" fmla="*/ 763106 h 1425160"/>
              <a:gd name="connsiteX71" fmla="*/ 933761 w 1542696"/>
              <a:gd name="connsiteY71" fmla="*/ 1099829 h 1425160"/>
              <a:gd name="connsiteX72" fmla="*/ 933710 w 1542696"/>
              <a:gd name="connsiteY72" fmla="*/ 1099829 h 1425160"/>
              <a:gd name="connsiteX73" fmla="*/ 597038 w 1542696"/>
              <a:gd name="connsiteY73" fmla="*/ 763106 h 1425160"/>
              <a:gd name="connsiteX74" fmla="*/ 1499198 w 1542696"/>
              <a:gd name="connsiteY74" fmla="*/ 1376777 h 1425160"/>
              <a:gd name="connsiteX75" fmla="*/ 1491538 w 1542696"/>
              <a:gd name="connsiteY75" fmla="*/ 1383883 h 1425160"/>
              <a:gd name="connsiteX76" fmla="*/ 1433200 w 1542696"/>
              <a:gd name="connsiteY76" fmla="*/ 1381792 h 1425160"/>
              <a:gd name="connsiteX77" fmla="*/ 1433174 w 1542696"/>
              <a:gd name="connsiteY77" fmla="*/ 1381766 h 1425160"/>
              <a:gd name="connsiteX78" fmla="*/ 1267812 w 1542696"/>
              <a:gd name="connsiteY78" fmla="*/ 1204056 h 1425160"/>
              <a:gd name="connsiteX79" fmla="*/ 1274364 w 1542696"/>
              <a:gd name="connsiteY79" fmla="*/ 1197958 h 1425160"/>
              <a:gd name="connsiteX80" fmla="*/ 1274364 w 1542696"/>
              <a:gd name="connsiteY80" fmla="*/ 1197958 h 1425160"/>
              <a:gd name="connsiteX81" fmla="*/ 1301882 w 1542696"/>
              <a:gd name="connsiteY81" fmla="*/ 1172355 h 1425160"/>
              <a:gd name="connsiteX82" fmla="*/ 1335953 w 1542696"/>
              <a:gd name="connsiteY82" fmla="*/ 1140703 h 1425160"/>
              <a:gd name="connsiteX83" fmla="*/ 1501265 w 1542696"/>
              <a:gd name="connsiteY83" fmla="*/ 1318414 h 1425160"/>
              <a:gd name="connsiteX84" fmla="*/ 1499198 w 1542696"/>
              <a:gd name="connsiteY84" fmla="*/ 1376777 h 1425160"/>
              <a:gd name="connsiteX85" fmla="*/ 1131581 w 1542696"/>
              <a:gd name="connsiteY85" fmla="*/ 608076 h 1425160"/>
              <a:gd name="connsiteX86" fmla="*/ 1154110 w 1542696"/>
              <a:gd name="connsiteY86" fmla="*/ 628236 h 1425160"/>
              <a:gd name="connsiteX87" fmla="*/ 896616 w 1542696"/>
              <a:gd name="connsiteY87" fmla="*/ 915818 h 1425160"/>
              <a:gd name="connsiteX88" fmla="*/ 885679 w 1542696"/>
              <a:gd name="connsiteY88" fmla="*/ 920858 h 1425160"/>
              <a:gd name="connsiteX89" fmla="*/ 885326 w 1542696"/>
              <a:gd name="connsiteY89" fmla="*/ 920858 h 1425160"/>
              <a:gd name="connsiteX90" fmla="*/ 874541 w 1542696"/>
              <a:gd name="connsiteY90" fmla="*/ 916322 h 1425160"/>
              <a:gd name="connsiteX91" fmla="*/ 743803 w 1542696"/>
              <a:gd name="connsiteY91" fmla="*/ 783266 h 1425160"/>
              <a:gd name="connsiteX92" fmla="*/ 765374 w 1542696"/>
              <a:gd name="connsiteY92" fmla="*/ 762098 h 1425160"/>
              <a:gd name="connsiteX93" fmla="*/ 884822 w 1542696"/>
              <a:gd name="connsiteY93" fmla="*/ 883815 h 1425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1542696" h="1425160">
                <a:moveTo>
                  <a:pt x="1523290" y="1297901"/>
                </a:moveTo>
                <a:lnTo>
                  <a:pt x="1347595" y="1109102"/>
                </a:lnTo>
                <a:cubicBezTo>
                  <a:pt x="1341905" y="1102994"/>
                  <a:pt x="1332334" y="1102656"/>
                  <a:pt x="1326226" y="1108346"/>
                </a:cubicBezTo>
                <a:lnTo>
                  <a:pt x="1308636" y="1124726"/>
                </a:lnTo>
                <a:lnTo>
                  <a:pt x="1308636" y="1124726"/>
                </a:lnTo>
                <a:lnTo>
                  <a:pt x="1307678" y="1125634"/>
                </a:lnTo>
                <a:lnTo>
                  <a:pt x="1264687" y="1165651"/>
                </a:lnTo>
                <a:lnTo>
                  <a:pt x="1162174" y="1055426"/>
                </a:lnTo>
                <a:lnTo>
                  <a:pt x="1195034" y="1024783"/>
                </a:lnTo>
                <a:lnTo>
                  <a:pt x="1266199" y="1101291"/>
                </a:lnTo>
                <a:lnTo>
                  <a:pt x="1288375" y="1080677"/>
                </a:lnTo>
                <a:lnTo>
                  <a:pt x="1213481" y="1000037"/>
                </a:lnTo>
                <a:cubicBezTo>
                  <a:pt x="1344319" y="845808"/>
                  <a:pt x="1325354" y="614714"/>
                  <a:pt x="1171125" y="483880"/>
                </a:cubicBezTo>
                <a:cubicBezTo>
                  <a:pt x="1159084" y="473664"/>
                  <a:pt x="1146398" y="464239"/>
                  <a:pt x="1133143" y="455666"/>
                </a:cubicBezTo>
                <a:lnTo>
                  <a:pt x="1133143" y="156240"/>
                </a:lnTo>
                <a:cubicBezTo>
                  <a:pt x="1133143" y="54835"/>
                  <a:pt x="841176" y="0"/>
                  <a:pt x="566496" y="0"/>
                </a:cubicBezTo>
                <a:cubicBezTo>
                  <a:pt x="291816" y="0"/>
                  <a:pt x="0" y="54835"/>
                  <a:pt x="0" y="156240"/>
                </a:cubicBezTo>
                <a:cubicBezTo>
                  <a:pt x="0" y="257645"/>
                  <a:pt x="291967" y="312480"/>
                  <a:pt x="566698" y="312480"/>
                </a:cubicBezTo>
                <a:cubicBezTo>
                  <a:pt x="788458" y="312480"/>
                  <a:pt x="1021658" y="276797"/>
                  <a:pt x="1103105" y="209614"/>
                </a:cubicBezTo>
                <a:lnTo>
                  <a:pt x="1103105" y="437875"/>
                </a:lnTo>
                <a:cubicBezTo>
                  <a:pt x="947087" y="356525"/>
                  <a:pt x="755259" y="397671"/>
                  <a:pt x="646330" y="535853"/>
                </a:cubicBezTo>
                <a:cubicBezTo>
                  <a:pt x="620071" y="536810"/>
                  <a:pt x="593410" y="537415"/>
                  <a:pt x="566698" y="537415"/>
                </a:cubicBezTo>
                <a:cubicBezTo>
                  <a:pt x="420538" y="537415"/>
                  <a:pt x="283399" y="522900"/>
                  <a:pt x="180432" y="496591"/>
                </a:cubicBezTo>
                <a:cubicBezTo>
                  <a:pt x="69552" y="468266"/>
                  <a:pt x="30240" y="434095"/>
                  <a:pt x="30240" y="411516"/>
                </a:cubicBezTo>
                <a:lnTo>
                  <a:pt x="30240" y="297259"/>
                </a:lnTo>
                <a:lnTo>
                  <a:pt x="0" y="297259"/>
                </a:lnTo>
                <a:lnTo>
                  <a:pt x="0" y="894600"/>
                </a:lnTo>
                <a:cubicBezTo>
                  <a:pt x="0" y="996005"/>
                  <a:pt x="291967" y="1050840"/>
                  <a:pt x="566698" y="1050840"/>
                </a:cubicBezTo>
                <a:cubicBezTo>
                  <a:pt x="612058" y="1050840"/>
                  <a:pt x="656813" y="1049429"/>
                  <a:pt x="700308" y="1046707"/>
                </a:cubicBezTo>
                <a:lnTo>
                  <a:pt x="700308" y="1046002"/>
                </a:lnTo>
                <a:cubicBezTo>
                  <a:pt x="824070" y="1148646"/>
                  <a:pt x="1000339" y="1158484"/>
                  <a:pt x="1134756" y="1070244"/>
                </a:cubicBezTo>
                <a:lnTo>
                  <a:pt x="1242814" y="1186164"/>
                </a:lnTo>
                <a:lnTo>
                  <a:pt x="1236262" y="1192262"/>
                </a:lnTo>
                <a:cubicBezTo>
                  <a:pt x="1230138" y="1197938"/>
                  <a:pt x="1229775" y="1207508"/>
                  <a:pt x="1235455" y="1213632"/>
                </a:cubicBezTo>
                <a:cubicBezTo>
                  <a:pt x="1235455" y="1213632"/>
                  <a:pt x="1235455" y="1213632"/>
                  <a:pt x="1235455" y="1213632"/>
                </a:cubicBezTo>
                <a:lnTo>
                  <a:pt x="1411099" y="1402431"/>
                </a:lnTo>
                <a:cubicBezTo>
                  <a:pt x="1424002" y="1416341"/>
                  <a:pt x="1441929" y="1424526"/>
                  <a:pt x="1460894" y="1425161"/>
                </a:cubicBezTo>
                <a:lnTo>
                  <a:pt x="1463566" y="1425161"/>
                </a:lnTo>
                <a:cubicBezTo>
                  <a:pt x="1481624" y="1425201"/>
                  <a:pt x="1499022" y="1418352"/>
                  <a:pt x="1512202" y="1406009"/>
                </a:cubicBezTo>
                <a:lnTo>
                  <a:pt x="1519862" y="1398902"/>
                </a:lnTo>
                <a:cubicBezTo>
                  <a:pt x="1548797" y="1372014"/>
                  <a:pt x="1550455" y="1326765"/>
                  <a:pt x="1523567" y="1297830"/>
                </a:cubicBezTo>
                <a:cubicBezTo>
                  <a:pt x="1523562" y="1297820"/>
                  <a:pt x="1523552" y="1297810"/>
                  <a:pt x="1523542" y="1297800"/>
                </a:cubicBezTo>
                <a:close/>
                <a:moveTo>
                  <a:pt x="952560" y="241315"/>
                </a:moveTo>
                <a:cubicBezTo>
                  <a:pt x="849542" y="267674"/>
                  <a:pt x="712404" y="282139"/>
                  <a:pt x="566294" y="282139"/>
                </a:cubicBezTo>
                <a:cubicBezTo>
                  <a:pt x="420185" y="282139"/>
                  <a:pt x="282996" y="267674"/>
                  <a:pt x="180029" y="241315"/>
                </a:cubicBezTo>
                <a:cubicBezTo>
                  <a:pt x="69149" y="213041"/>
                  <a:pt x="29837" y="178819"/>
                  <a:pt x="29837" y="156240"/>
                </a:cubicBezTo>
                <a:cubicBezTo>
                  <a:pt x="29837" y="133661"/>
                  <a:pt x="69300" y="99490"/>
                  <a:pt x="180029" y="71215"/>
                </a:cubicBezTo>
                <a:cubicBezTo>
                  <a:pt x="282996" y="44856"/>
                  <a:pt x="420185" y="30391"/>
                  <a:pt x="566294" y="30391"/>
                </a:cubicBezTo>
                <a:cubicBezTo>
                  <a:pt x="712404" y="30391"/>
                  <a:pt x="849593" y="44856"/>
                  <a:pt x="952560" y="71215"/>
                </a:cubicBezTo>
                <a:cubicBezTo>
                  <a:pt x="1063440" y="99490"/>
                  <a:pt x="1102702" y="133711"/>
                  <a:pt x="1102702" y="156240"/>
                </a:cubicBezTo>
                <a:cubicBezTo>
                  <a:pt x="1102702" y="178769"/>
                  <a:pt x="1063440" y="213041"/>
                  <a:pt x="952560" y="241315"/>
                </a:cubicBezTo>
                <a:close/>
                <a:moveTo>
                  <a:pt x="30240" y="464688"/>
                </a:moveTo>
                <a:cubicBezTo>
                  <a:pt x="111737" y="531821"/>
                  <a:pt x="344837" y="567554"/>
                  <a:pt x="566698" y="567554"/>
                </a:cubicBezTo>
                <a:cubicBezTo>
                  <a:pt x="585900" y="567554"/>
                  <a:pt x="605153" y="567252"/>
                  <a:pt x="624254" y="566748"/>
                </a:cubicBezTo>
                <a:cubicBezTo>
                  <a:pt x="586797" y="625459"/>
                  <a:pt x="566929" y="693665"/>
                  <a:pt x="567000" y="763308"/>
                </a:cubicBezTo>
                <a:cubicBezTo>
                  <a:pt x="567000" y="773388"/>
                  <a:pt x="567504" y="782914"/>
                  <a:pt x="568260" y="792540"/>
                </a:cubicBezTo>
                <a:lnTo>
                  <a:pt x="566698" y="792540"/>
                </a:lnTo>
                <a:cubicBezTo>
                  <a:pt x="420538" y="792540"/>
                  <a:pt x="283399" y="778075"/>
                  <a:pt x="180432" y="751716"/>
                </a:cubicBezTo>
                <a:cubicBezTo>
                  <a:pt x="69552" y="723391"/>
                  <a:pt x="30240" y="689220"/>
                  <a:pt x="30240" y="666641"/>
                </a:cubicBezTo>
                <a:lnTo>
                  <a:pt x="30240" y="464688"/>
                </a:lnTo>
                <a:close/>
                <a:moveTo>
                  <a:pt x="180230" y="979826"/>
                </a:moveTo>
                <a:cubicBezTo>
                  <a:pt x="69350" y="951552"/>
                  <a:pt x="30038" y="917330"/>
                  <a:pt x="30038" y="894802"/>
                </a:cubicBezTo>
                <a:lnTo>
                  <a:pt x="30038" y="719813"/>
                </a:lnTo>
                <a:cubicBezTo>
                  <a:pt x="111535" y="786996"/>
                  <a:pt x="344635" y="822679"/>
                  <a:pt x="566496" y="822679"/>
                </a:cubicBezTo>
                <a:lnTo>
                  <a:pt x="571536" y="822679"/>
                </a:lnTo>
                <a:cubicBezTo>
                  <a:pt x="583632" y="896258"/>
                  <a:pt x="617924" y="964384"/>
                  <a:pt x="669816" y="1017929"/>
                </a:cubicBezTo>
                <a:cubicBezTo>
                  <a:pt x="635846" y="1019592"/>
                  <a:pt x="601171" y="1020499"/>
                  <a:pt x="566345" y="1020499"/>
                </a:cubicBezTo>
                <a:cubicBezTo>
                  <a:pt x="420386" y="1020499"/>
                  <a:pt x="283198" y="1005984"/>
                  <a:pt x="180230" y="979826"/>
                </a:cubicBezTo>
                <a:close/>
                <a:moveTo>
                  <a:pt x="597038" y="763106"/>
                </a:moveTo>
                <a:cubicBezTo>
                  <a:pt x="597038" y="577141"/>
                  <a:pt x="747795" y="426384"/>
                  <a:pt x="933761" y="426384"/>
                </a:cubicBezTo>
                <a:cubicBezTo>
                  <a:pt x="1119727" y="426384"/>
                  <a:pt x="1270483" y="577141"/>
                  <a:pt x="1270483" y="763106"/>
                </a:cubicBezTo>
                <a:cubicBezTo>
                  <a:pt x="1270483" y="949072"/>
                  <a:pt x="1119727" y="1099829"/>
                  <a:pt x="933761" y="1099829"/>
                </a:cubicBezTo>
                <a:cubicBezTo>
                  <a:pt x="933746" y="1099829"/>
                  <a:pt x="933726" y="1099829"/>
                  <a:pt x="933710" y="1099829"/>
                </a:cubicBezTo>
                <a:cubicBezTo>
                  <a:pt x="747845" y="1099607"/>
                  <a:pt x="597235" y="948972"/>
                  <a:pt x="597038" y="763106"/>
                </a:cubicBezTo>
                <a:close/>
                <a:moveTo>
                  <a:pt x="1499198" y="1376777"/>
                </a:moveTo>
                <a:lnTo>
                  <a:pt x="1491538" y="1383883"/>
                </a:lnTo>
                <a:cubicBezTo>
                  <a:pt x="1474850" y="1399417"/>
                  <a:pt x="1448733" y="1398479"/>
                  <a:pt x="1433200" y="1381792"/>
                </a:cubicBezTo>
                <a:cubicBezTo>
                  <a:pt x="1433190" y="1381787"/>
                  <a:pt x="1433185" y="1381777"/>
                  <a:pt x="1433174" y="1381766"/>
                </a:cubicBezTo>
                <a:lnTo>
                  <a:pt x="1267812" y="1204056"/>
                </a:lnTo>
                <a:lnTo>
                  <a:pt x="1274364" y="1197958"/>
                </a:lnTo>
                <a:lnTo>
                  <a:pt x="1274364" y="1197958"/>
                </a:lnTo>
                <a:lnTo>
                  <a:pt x="1301882" y="1172355"/>
                </a:lnTo>
                <a:lnTo>
                  <a:pt x="1335953" y="1140703"/>
                </a:lnTo>
                <a:lnTo>
                  <a:pt x="1501265" y="1318414"/>
                </a:lnTo>
                <a:cubicBezTo>
                  <a:pt x="1516793" y="1335106"/>
                  <a:pt x="1515866" y="1361223"/>
                  <a:pt x="1499198" y="1376777"/>
                </a:cubicBezTo>
                <a:close/>
                <a:moveTo>
                  <a:pt x="1131581" y="608076"/>
                </a:moveTo>
                <a:lnTo>
                  <a:pt x="1154110" y="628236"/>
                </a:lnTo>
                <a:lnTo>
                  <a:pt x="896616" y="915818"/>
                </a:lnTo>
                <a:cubicBezTo>
                  <a:pt x="893824" y="918938"/>
                  <a:pt x="889867" y="920763"/>
                  <a:pt x="885679" y="920858"/>
                </a:cubicBezTo>
                <a:lnTo>
                  <a:pt x="885326" y="920858"/>
                </a:lnTo>
                <a:cubicBezTo>
                  <a:pt x="881269" y="920853"/>
                  <a:pt x="877383" y="919220"/>
                  <a:pt x="874541" y="916322"/>
                </a:cubicBezTo>
                <a:lnTo>
                  <a:pt x="743803" y="783266"/>
                </a:lnTo>
                <a:lnTo>
                  <a:pt x="765374" y="762098"/>
                </a:lnTo>
                <a:lnTo>
                  <a:pt x="884822" y="883815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57" name="Graphic 1">
            <a:extLst>
              <a:ext uri="{FF2B5EF4-FFF2-40B4-BE49-F238E27FC236}">
                <a16:creationId xmlns:a16="http://schemas.microsoft.com/office/drawing/2014/main" id="{210E1A79-45FE-4C77-8017-8EA1C850921F}"/>
              </a:ext>
            </a:extLst>
          </p:cNvPr>
          <p:cNvSpPr>
            <a:spLocks noChangeAspect="1"/>
          </p:cNvSpPr>
          <p:nvPr/>
        </p:nvSpPr>
        <p:spPr>
          <a:xfrm>
            <a:off x="7605318" y="4973836"/>
            <a:ext cx="648000" cy="648000"/>
          </a:xfrm>
          <a:custGeom>
            <a:avLst/>
            <a:gdLst>
              <a:gd name="connsiteX0" fmla="*/ 1321942 w 1601409"/>
              <a:gd name="connsiteY0" fmla="*/ 903974 h 1601409"/>
              <a:gd name="connsiteX1" fmla="*/ 1288022 w 1601409"/>
              <a:gd name="connsiteY1" fmla="*/ 800705 h 1601409"/>
              <a:gd name="connsiteX2" fmla="*/ 1250852 w 1601409"/>
              <a:gd name="connsiteY2" fmla="*/ 556834 h 1601409"/>
              <a:gd name="connsiteX3" fmla="*/ 1169078 w 1601409"/>
              <a:gd name="connsiteY3" fmla="*/ 524261 h 1601409"/>
              <a:gd name="connsiteX4" fmla="*/ 1099325 w 1601409"/>
              <a:gd name="connsiteY4" fmla="*/ 425326 h 1601409"/>
              <a:gd name="connsiteX5" fmla="*/ 910476 w 1601409"/>
              <a:gd name="connsiteY5" fmla="*/ 376639 h 1601409"/>
              <a:gd name="connsiteX6" fmla="*/ 837900 w 1601409"/>
              <a:gd name="connsiteY6" fmla="*/ 403150 h 1601409"/>
              <a:gd name="connsiteX7" fmla="*/ 514403 w 1601409"/>
              <a:gd name="connsiteY7" fmla="*/ 443046 h 1601409"/>
              <a:gd name="connsiteX8" fmla="*/ 498809 w 1601409"/>
              <a:gd name="connsiteY8" fmla="*/ 465696 h 1601409"/>
              <a:gd name="connsiteX9" fmla="*/ 474062 w 1601409"/>
              <a:gd name="connsiteY9" fmla="*/ 522446 h 1601409"/>
              <a:gd name="connsiteX10" fmla="*/ 473609 w 1601409"/>
              <a:gd name="connsiteY10" fmla="*/ 523958 h 1601409"/>
              <a:gd name="connsiteX11" fmla="*/ 454054 w 1601409"/>
              <a:gd name="connsiteY11" fmla="*/ 522850 h 1601409"/>
              <a:gd name="connsiteX12" fmla="*/ 279241 w 1601409"/>
              <a:gd name="connsiteY12" fmla="*/ 697108 h 1601409"/>
              <a:gd name="connsiteX13" fmla="*/ 321098 w 1601409"/>
              <a:gd name="connsiteY13" fmla="*/ 810785 h 1601409"/>
              <a:gd name="connsiteX14" fmla="*/ 332640 w 1601409"/>
              <a:gd name="connsiteY14" fmla="*/ 816077 h 1601409"/>
              <a:gd name="connsiteX15" fmla="*/ 821520 w 1601409"/>
              <a:gd name="connsiteY15" fmla="*/ 816077 h 1601409"/>
              <a:gd name="connsiteX16" fmla="*/ 979322 w 1601409"/>
              <a:gd name="connsiteY16" fmla="*/ 973879 h 1601409"/>
              <a:gd name="connsiteX17" fmla="*/ 1009562 w 1601409"/>
              <a:gd name="connsiteY17" fmla="*/ 973879 h 1601409"/>
              <a:gd name="connsiteX18" fmla="*/ 923681 w 1601409"/>
              <a:gd name="connsiteY18" fmla="*/ 815825 h 1601409"/>
              <a:gd name="connsiteX19" fmla="*/ 1261361 w 1601409"/>
              <a:gd name="connsiteY19" fmla="*/ 815825 h 1601409"/>
              <a:gd name="connsiteX20" fmla="*/ 1235516 w 1601409"/>
              <a:gd name="connsiteY20" fmla="*/ 1018100 h 1601409"/>
              <a:gd name="connsiteX21" fmla="*/ 1172858 w 1601409"/>
              <a:gd name="connsiteY21" fmla="*/ 1045951 h 1601409"/>
              <a:gd name="connsiteX22" fmla="*/ 1176034 w 1601409"/>
              <a:gd name="connsiteY22" fmla="*/ 1008907 h 1601409"/>
              <a:gd name="connsiteX23" fmla="*/ 1145794 w 1601409"/>
              <a:gd name="connsiteY23" fmla="*/ 1008907 h 1601409"/>
              <a:gd name="connsiteX24" fmla="*/ 1081987 w 1601409"/>
              <a:gd name="connsiteY24" fmla="*/ 1150934 h 1601409"/>
              <a:gd name="connsiteX25" fmla="*/ 915314 w 1601409"/>
              <a:gd name="connsiteY25" fmla="*/ 1194883 h 1601409"/>
              <a:gd name="connsiteX26" fmla="*/ 769154 w 1601409"/>
              <a:gd name="connsiteY26" fmla="*/ 1047514 h 1601409"/>
              <a:gd name="connsiteX27" fmla="*/ 863806 w 1601409"/>
              <a:gd name="connsiteY27" fmla="*/ 1078258 h 1601409"/>
              <a:gd name="connsiteX28" fmla="*/ 863806 w 1601409"/>
              <a:gd name="connsiteY28" fmla="*/ 1048018 h 1601409"/>
              <a:gd name="connsiteX29" fmla="*/ 732665 w 1601409"/>
              <a:gd name="connsiteY29" fmla="*/ 916625 h 1601409"/>
              <a:gd name="connsiteX30" fmla="*/ 702425 w 1601409"/>
              <a:gd name="connsiteY30" fmla="*/ 916625 h 1601409"/>
              <a:gd name="connsiteX31" fmla="*/ 735185 w 1601409"/>
              <a:gd name="connsiteY31" fmla="*/ 1014250 h 1601409"/>
              <a:gd name="connsiteX32" fmla="*/ 814262 w 1601409"/>
              <a:gd name="connsiteY32" fmla="*/ 1178050 h 1601409"/>
              <a:gd name="connsiteX33" fmla="*/ 534442 w 1601409"/>
              <a:gd name="connsiteY33" fmla="*/ 1135028 h 1601409"/>
              <a:gd name="connsiteX34" fmla="*/ 524664 w 1601409"/>
              <a:gd name="connsiteY34" fmla="*/ 1120392 h 1601409"/>
              <a:gd name="connsiteX35" fmla="*/ 524664 w 1601409"/>
              <a:gd name="connsiteY35" fmla="*/ 1120392 h 1601409"/>
              <a:gd name="connsiteX36" fmla="*/ 523908 w 1601409"/>
              <a:gd name="connsiteY36" fmla="*/ 1119334 h 1601409"/>
              <a:gd name="connsiteX37" fmla="*/ 503143 w 1601409"/>
              <a:gd name="connsiteY37" fmla="*/ 1071605 h 1601409"/>
              <a:gd name="connsiteX38" fmla="*/ 555257 w 1601409"/>
              <a:gd name="connsiteY38" fmla="*/ 937138 h 1601409"/>
              <a:gd name="connsiteX39" fmla="*/ 537667 w 1601409"/>
              <a:gd name="connsiteY39" fmla="*/ 912542 h 1601409"/>
              <a:gd name="connsiteX40" fmla="*/ 470081 w 1601409"/>
              <a:gd name="connsiteY40" fmla="*/ 1047413 h 1601409"/>
              <a:gd name="connsiteX41" fmla="*/ 453802 w 1601409"/>
              <a:gd name="connsiteY41" fmla="*/ 1048371 h 1601409"/>
              <a:gd name="connsiteX42" fmla="*/ 309456 w 1601409"/>
              <a:gd name="connsiteY42" fmla="*/ 904025 h 1601409"/>
              <a:gd name="connsiteX43" fmla="*/ 279216 w 1601409"/>
              <a:gd name="connsiteY43" fmla="*/ 904025 h 1601409"/>
              <a:gd name="connsiteX44" fmla="*/ 453802 w 1601409"/>
              <a:gd name="connsiteY44" fmla="*/ 1078611 h 1601409"/>
              <a:gd name="connsiteX45" fmla="*/ 473357 w 1601409"/>
              <a:gd name="connsiteY45" fmla="*/ 1077502 h 1601409"/>
              <a:gd name="connsiteX46" fmla="*/ 473810 w 1601409"/>
              <a:gd name="connsiteY46" fmla="*/ 1079014 h 1601409"/>
              <a:gd name="connsiteX47" fmla="*/ 498557 w 1601409"/>
              <a:gd name="connsiteY47" fmla="*/ 1135764 h 1601409"/>
              <a:gd name="connsiteX48" fmla="*/ 814998 w 1601409"/>
              <a:gd name="connsiteY48" fmla="*/ 1213904 h 1601409"/>
              <a:gd name="connsiteX49" fmla="*/ 837648 w 1601409"/>
              <a:gd name="connsiteY49" fmla="*/ 1198311 h 1601409"/>
              <a:gd name="connsiteX50" fmla="*/ 910224 w 1601409"/>
              <a:gd name="connsiteY50" fmla="*/ 1224821 h 1601409"/>
              <a:gd name="connsiteX51" fmla="*/ 1099073 w 1601409"/>
              <a:gd name="connsiteY51" fmla="*/ 1176134 h 1601409"/>
              <a:gd name="connsiteX52" fmla="*/ 1168827 w 1601409"/>
              <a:gd name="connsiteY52" fmla="*/ 1077199 h 1601409"/>
              <a:gd name="connsiteX53" fmla="*/ 1321942 w 1601409"/>
              <a:gd name="connsiteY53" fmla="*/ 903974 h 1601409"/>
              <a:gd name="connsiteX54" fmla="*/ 923681 w 1601409"/>
              <a:gd name="connsiteY54" fmla="*/ 785585 h 1601409"/>
              <a:gd name="connsiteX55" fmla="*/ 1009663 w 1601409"/>
              <a:gd name="connsiteY55" fmla="*/ 627782 h 1601409"/>
              <a:gd name="connsiteX56" fmla="*/ 979423 w 1601409"/>
              <a:gd name="connsiteY56" fmla="*/ 627782 h 1601409"/>
              <a:gd name="connsiteX57" fmla="*/ 821621 w 1601409"/>
              <a:gd name="connsiteY57" fmla="*/ 785585 h 1601409"/>
              <a:gd name="connsiteX58" fmla="*/ 339847 w 1601409"/>
              <a:gd name="connsiteY58" fmla="*/ 785585 h 1601409"/>
              <a:gd name="connsiteX59" fmla="*/ 365697 w 1601409"/>
              <a:gd name="connsiteY59" fmla="*/ 583234 h 1601409"/>
              <a:gd name="connsiteX60" fmla="*/ 454054 w 1601409"/>
              <a:gd name="connsiteY60" fmla="*/ 553090 h 1601409"/>
              <a:gd name="connsiteX61" fmla="*/ 470333 w 1601409"/>
              <a:gd name="connsiteY61" fmla="*/ 554047 h 1601409"/>
              <a:gd name="connsiteX62" fmla="*/ 537919 w 1601409"/>
              <a:gd name="connsiteY62" fmla="*/ 688918 h 1601409"/>
              <a:gd name="connsiteX63" fmla="*/ 555509 w 1601409"/>
              <a:gd name="connsiteY63" fmla="*/ 664322 h 1601409"/>
              <a:gd name="connsiteX64" fmla="*/ 503345 w 1601409"/>
              <a:gd name="connsiteY64" fmla="*/ 529855 h 1601409"/>
              <a:gd name="connsiteX65" fmla="*/ 524110 w 1601409"/>
              <a:gd name="connsiteY65" fmla="*/ 482126 h 1601409"/>
              <a:gd name="connsiteX66" fmla="*/ 524866 w 1601409"/>
              <a:gd name="connsiteY66" fmla="*/ 481068 h 1601409"/>
              <a:gd name="connsiteX67" fmla="*/ 524866 w 1601409"/>
              <a:gd name="connsiteY67" fmla="*/ 481068 h 1601409"/>
              <a:gd name="connsiteX68" fmla="*/ 799828 w 1601409"/>
              <a:gd name="connsiteY68" fmla="*/ 413633 h 1601409"/>
              <a:gd name="connsiteX69" fmla="*/ 814464 w 1601409"/>
              <a:gd name="connsiteY69" fmla="*/ 423410 h 1601409"/>
              <a:gd name="connsiteX70" fmla="*/ 735185 w 1601409"/>
              <a:gd name="connsiteY70" fmla="*/ 587160 h 1601409"/>
              <a:gd name="connsiteX71" fmla="*/ 702425 w 1601409"/>
              <a:gd name="connsiteY71" fmla="*/ 684785 h 1601409"/>
              <a:gd name="connsiteX72" fmla="*/ 732665 w 1601409"/>
              <a:gd name="connsiteY72" fmla="*/ 684785 h 1601409"/>
              <a:gd name="connsiteX73" fmla="*/ 864007 w 1601409"/>
              <a:gd name="connsiteY73" fmla="*/ 553442 h 1601409"/>
              <a:gd name="connsiteX74" fmla="*/ 864007 w 1601409"/>
              <a:gd name="connsiteY74" fmla="*/ 523202 h 1601409"/>
              <a:gd name="connsiteX75" fmla="*/ 769356 w 1601409"/>
              <a:gd name="connsiteY75" fmla="*/ 553946 h 1601409"/>
              <a:gd name="connsiteX76" fmla="*/ 915516 w 1601409"/>
              <a:gd name="connsiteY76" fmla="*/ 406577 h 1601409"/>
              <a:gd name="connsiteX77" fmla="*/ 1082189 w 1601409"/>
              <a:gd name="connsiteY77" fmla="*/ 450526 h 1601409"/>
              <a:gd name="connsiteX78" fmla="*/ 1145995 w 1601409"/>
              <a:gd name="connsiteY78" fmla="*/ 592553 h 1601409"/>
              <a:gd name="connsiteX79" fmla="*/ 1176235 w 1601409"/>
              <a:gd name="connsiteY79" fmla="*/ 592553 h 1601409"/>
              <a:gd name="connsiteX80" fmla="*/ 1173060 w 1601409"/>
              <a:gd name="connsiteY80" fmla="*/ 555509 h 1601409"/>
              <a:gd name="connsiteX81" fmla="*/ 1289373 w 1601409"/>
              <a:gd name="connsiteY81" fmla="*/ 723008 h 1601409"/>
              <a:gd name="connsiteX82" fmla="*/ 1261562 w 1601409"/>
              <a:gd name="connsiteY82" fmla="*/ 785585 h 1601409"/>
              <a:gd name="connsiteX83" fmla="*/ 815825 w 1601409"/>
              <a:gd name="connsiteY83" fmla="*/ 181440 h 1601409"/>
              <a:gd name="connsiteX84" fmla="*/ 785585 w 1601409"/>
              <a:gd name="connsiteY84" fmla="*/ 181440 h 1601409"/>
              <a:gd name="connsiteX85" fmla="*/ 785585 w 1601409"/>
              <a:gd name="connsiteY85" fmla="*/ 0 h 1601409"/>
              <a:gd name="connsiteX86" fmla="*/ 815825 w 1601409"/>
              <a:gd name="connsiteY86" fmla="*/ 0 h 1601409"/>
              <a:gd name="connsiteX87" fmla="*/ 785585 w 1601409"/>
              <a:gd name="connsiteY87" fmla="*/ 1419970 h 1601409"/>
              <a:gd name="connsiteX88" fmla="*/ 815825 w 1601409"/>
              <a:gd name="connsiteY88" fmla="*/ 1419970 h 1601409"/>
              <a:gd name="connsiteX89" fmla="*/ 815825 w 1601409"/>
              <a:gd name="connsiteY89" fmla="*/ 1601410 h 1601409"/>
              <a:gd name="connsiteX90" fmla="*/ 785585 w 1601409"/>
              <a:gd name="connsiteY90" fmla="*/ 1601410 h 1601409"/>
              <a:gd name="connsiteX91" fmla="*/ 1601410 w 1601409"/>
              <a:gd name="connsiteY91" fmla="*/ 785585 h 1601409"/>
              <a:gd name="connsiteX92" fmla="*/ 1601410 w 1601409"/>
              <a:gd name="connsiteY92" fmla="*/ 815825 h 1601409"/>
              <a:gd name="connsiteX93" fmla="*/ 1419970 w 1601409"/>
              <a:gd name="connsiteY93" fmla="*/ 815825 h 1601409"/>
              <a:gd name="connsiteX94" fmla="*/ 1419970 w 1601409"/>
              <a:gd name="connsiteY94" fmla="*/ 785585 h 1601409"/>
              <a:gd name="connsiteX95" fmla="*/ 181440 w 1601409"/>
              <a:gd name="connsiteY95" fmla="*/ 815825 h 1601409"/>
              <a:gd name="connsiteX96" fmla="*/ 0 w 1601409"/>
              <a:gd name="connsiteY96" fmla="*/ 815825 h 1601409"/>
              <a:gd name="connsiteX97" fmla="*/ 0 w 1601409"/>
              <a:gd name="connsiteY97" fmla="*/ 785585 h 1601409"/>
              <a:gd name="connsiteX98" fmla="*/ 181440 w 1601409"/>
              <a:gd name="connsiteY98" fmla="*/ 785585 h 1601409"/>
              <a:gd name="connsiteX99" fmla="*/ 1249265 w 1601409"/>
              <a:gd name="connsiteY99" fmla="*/ 373514 h 1601409"/>
              <a:gd name="connsiteX100" fmla="*/ 1227895 w 1601409"/>
              <a:gd name="connsiteY100" fmla="*/ 352145 h 1601409"/>
              <a:gd name="connsiteX101" fmla="*/ 1356214 w 1601409"/>
              <a:gd name="connsiteY101" fmla="*/ 223826 h 1601409"/>
              <a:gd name="connsiteX102" fmla="*/ 1377583 w 1601409"/>
              <a:gd name="connsiteY102" fmla="*/ 245196 h 1601409"/>
              <a:gd name="connsiteX103" fmla="*/ 352145 w 1601409"/>
              <a:gd name="connsiteY103" fmla="*/ 1227895 h 1601409"/>
              <a:gd name="connsiteX104" fmla="*/ 373514 w 1601409"/>
              <a:gd name="connsiteY104" fmla="*/ 1249265 h 1601409"/>
              <a:gd name="connsiteX105" fmla="*/ 245196 w 1601409"/>
              <a:gd name="connsiteY105" fmla="*/ 1377583 h 1601409"/>
              <a:gd name="connsiteX106" fmla="*/ 223826 w 1601409"/>
              <a:gd name="connsiteY106" fmla="*/ 1356214 h 1601409"/>
              <a:gd name="connsiteX107" fmla="*/ 1249265 w 1601409"/>
              <a:gd name="connsiteY107" fmla="*/ 1227895 h 1601409"/>
              <a:gd name="connsiteX108" fmla="*/ 1377583 w 1601409"/>
              <a:gd name="connsiteY108" fmla="*/ 1356214 h 1601409"/>
              <a:gd name="connsiteX109" fmla="*/ 1356214 w 1601409"/>
              <a:gd name="connsiteY109" fmla="*/ 1377583 h 1601409"/>
              <a:gd name="connsiteX110" fmla="*/ 1227895 w 1601409"/>
              <a:gd name="connsiteY110" fmla="*/ 1249265 h 1601409"/>
              <a:gd name="connsiteX111" fmla="*/ 352145 w 1601409"/>
              <a:gd name="connsiteY111" fmla="*/ 373514 h 1601409"/>
              <a:gd name="connsiteX112" fmla="*/ 223826 w 1601409"/>
              <a:gd name="connsiteY112" fmla="*/ 245196 h 1601409"/>
              <a:gd name="connsiteX113" fmla="*/ 245196 w 1601409"/>
              <a:gd name="connsiteY113" fmla="*/ 223826 h 1601409"/>
              <a:gd name="connsiteX114" fmla="*/ 373514 w 1601409"/>
              <a:gd name="connsiteY114" fmla="*/ 352145 h 1601409"/>
              <a:gd name="connsiteX115" fmla="*/ 1064448 w 1601409"/>
              <a:gd name="connsiteY115" fmla="*/ 240257 h 1601409"/>
              <a:gd name="connsiteX116" fmla="*/ 1036778 w 1601409"/>
              <a:gd name="connsiteY116" fmla="*/ 228010 h 1601409"/>
              <a:gd name="connsiteX117" fmla="*/ 1110010 w 1601409"/>
              <a:gd name="connsiteY117" fmla="*/ 61992 h 1601409"/>
              <a:gd name="connsiteX118" fmla="*/ 1137679 w 1601409"/>
              <a:gd name="connsiteY118" fmla="*/ 74189 h 1601409"/>
              <a:gd name="connsiteX119" fmla="*/ 536962 w 1601409"/>
              <a:gd name="connsiteY119" fmla="*/ 1361153 h 1601409"/>
              <a:gd name="connsiteX120" fmla="*/ 564631 w 1601409"/>
              <a:gd name="connsiteY120" fmla="*/ 1373400 h 1601409"/>
              <a:gd name="connsiteX121" fmla="*/ 491400 w 1601409"/>
              <a:gd name="connsiteY121" fmla="*/ 1539418 h 1601409"/>
              <a:gd name="connsiteX122" fmla="*/ 463730 w 1601409"/>
              <a:gd name="connsiteY122" fmla="*/ 1527221 h 1601409"/>
              <a:gd name="connsiteX123" fmla="*/ 1373602 w 1601409"/>
              <a:gd name="connsiteY123" fmla="*/ 1036778 h 1601409"/>
              <a:gd name="connsiteX124" fmla="*/ 1539619 w 1601409"/>
              <a:gd name="connsiteY124" fmla="*/ 1110010 h 1601409"/>
              <a:gd name="connsiteX125" fmla="*/ 1527422 w 1601409"/>
              <a:gd name="connsiteY125" fmla="*/ 1137679 h 1601409"/>
              <a:gd name="connsiteX126" fmla="*/ 1361153 w 1601409"/>
              <a:gd name="connsiteY126" fmla="*/ 1064448 h 1601409"/>
              <a:gd name="connsiteX127" fmla="*/ 228010 w 1601409"/>
              <a:gd name="connsiteY127" fmla="*/ 564631 h 1601409"/>
              <a:gd name="connsiteX128" fmla="*/ 61992 w 1601409"/>
              <a:gd name="connsiteY128" fmla="*/ 491400 h 1601409"/>
              <a:gd name="connsiteX129" fmla="*/ 74189 w 1601409"/>
              <a:gd name="connsiteY129" fmla="*/ 463730 h 1601409"/>
              <a:gd name="connsiteX130" fmla="*/ 240509 w 1601409"/>
              <a:gd name="connsiteY130" fmla="*/ 536962 h 1601409"/>
              <a:gd name="connsiteX131" fmla="*/ 1372594 w 1601409"/>
              <a:gd name="connsiteY131" fmla="*/ 562716 h 1601409"/>
              <a:gd name="connsiteX132" fmla="*/ 1541787 w 1601409"/>
              <a:gd name="connsiteY132" fmla="*/ 497196 h 1601409"/>
              <a:gd name="connsiteX133" fmla="*/ 1552723 w 1601409"/>
              <a:gd name="connsiteY133" fmla="*/ 525370 h 1601409"/>
              <a:gd name="connsiteX134" fmla="*/ 1383531 w 1601409"/>
              <a:gd name="connsiteY134" fmla="*/ 590890 h 1601409"/>
              <a:gd name="connsiteX135" fmla="*/ 228816 w 1601409"/>
              <a:gd name="connsiteY135" fmla="*/ 1038694 h 1601409"/>
              <a:gd name="connsiteX136" fmla="*/ 59623 w 1601409"/>
              <a:gd name="connsiteY136" fmla="*/ 1104214 h 1601409"/>
              <a:gd name="connsiteX137" fmla="*/ 48686 w 1601409"/>
              <a:gd name="connsiteY137" fmla="*/ 1076040 h 1601409"/>
              <a:gd name="connsiteX138" fmla="*/ 217879 w 1601409"/>
              <a:gd name="connsiteY138" fmla="*/ 1010520 h 1601409"/>
              <a:gd name="connsiteX139" fmla="*/ 1038694 w 1601409"/>
              <a:gd name="connsiteY139" fmla="*/ 1372594 h 1601409"/>
              <a:gd name="connsiteX140" fmla="*/ 1104214 w 1601409"/>
              <a:gd name="connsiteY140" fmla="*/ 1541787 h 1601409"/>
              <a:gd name="connsiteX141" fmla="*/ 1076040 w 1601409"/>
              <a:gd name="connsiteY141" fmla="*/ 1552723 h 1601409"/>
              <a:gd name="connsiteX142" fmla="*/ 1010520 w 1601409"/>
              <a:gd name="connsiteY142" fmla="*/ 1383531 h 1601409"/>
              <a:gd name="connsiteX143" fmla="*/ 562716 w 1601409"/>
              <a:gd name="connsiteY143" fmla="*/ 228816 h 1601409"/>
              <a:gd name="connsiteX144" fmla="*/ 497196 w 1601409"/>
              <a:gd name="connsiteY144" fmla="*/ 59623 h 1601409"/>
              <a:gd name="connsiteX145" fmla="*/ 525370 w 1601409"/>
              <a:gd name="connsiteY145" fmla="*/ 48686 h 1601409"/>
              <a:gd name="connsiteX146" fmla="*/ 590890 w 1601409"/>
              <a:gd name="connsiteY146" fmla="*/ 217879 h 16014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</a:cxnLst>
            <a:rect l="l" t="t" r="r" b="b"/>
            <a:pathLst>
              <a:path w="1601409" h="1601409">
                <a:moveTo>
                  <a:pt x="1321942" y="903974"/>
                </a:moveTo>
                <a:cubicBezTo>
                  <a:pt x="1321906" y="866820"/>
                  <a:pt x="1310027" y="830642"/>
                  <a:pt x="1288022" y="800705"/>
                </a:cubicBezTo>
                <a:cubicBezTo>
                  <a:pt x="1345101" y="723099"/>
                  <a:pt x="1328458" y="613912"/>
                  <a:pt x="1250852" y="556834"/>
                </a:cubicBezTo>
                <a:cubicBezTo>
                  <a:pt x="1226827" y="539164"/>
                  <a:pt x="1198673" y="527950"/>
                  <a:pt x="1169078" y="524261"/>
                </a:cubicBezTo>
                <a:cubicBezTo>
                  <a:pt x="1155077" y="485644"/>
                  <a:pt x="1130991" y="451483"/>
                  <a:pt x="1099325" y="425326"/>
                </a:cubicBezTo>
                <a:cubicBezTo>
                  <a:pt x="1047398" y="380565"/>
                  <a:pt x="977573" y="362563"/>
                  <a:pt x="910476" y="376639"/>
                </a:cubicBezTo>
                <a:cubicBezTo>
                  <a:pt x="884959" y="381301"/>
                  <a:pt x="860419" y="390267"/>
                  <a:pt x="837900" y="403150"/>
                </a:cubicBezTo>
                <a:cubicBezTo>
                  <a:pt x="737554" y="324838"/>
                  <a:pt x="592719" y="342700"/>
                  <a:pt x="514403" y="443046"/>
                </a:cubicBezTo>
                <a:cubicBezTo>
                  <a:pt x="508758" y="450279"/>
                  <a:pt x="503551" y="457844"/>
                  <a:pt x="498809" y="465696"/>
                </a:cubicBezTo>
                <a:cubicBezTo>
                  <a:pt x="486945" y="482822"/>
                  <a:pt x="478543" y="502100"/>
                  <a:pt x="474062" y="522446"/>
                </a:cubicBezTo>
                <a:cubicBezTo>
                  <a:pt x="474062" y="522950"/>
                  <a:pt x="473710" y="523454"/>
                  <a:pt x="473609" y="523958"/>
                </a:cubicBezTo>
                <a:cubicBezTo>
                  <a:pt x="467117" y="523238"/>
                  <a:pt x="460586" y="522865"/>
                  <a:pt x="454054" y="522850"/>
                </a:cubicBezTo>
                <a:cubicBezTo>
                  <a:pt x="357659" y="522693"/>
                  <a:pt x="279392" y="600713"/>
                  <a:pt x="279241" y="697108"/>
                </a:cubicBezTo>
                <a:cubicBezTo>
                  <a:pt x="279171" y="738778"/>
                  <a:pt x="294018" y="779103"/>
                  <a:pt x="321098" y="810785"/>
                </a:cubicBezTo>
                <a:cubicBezTo>
                  <a:pt x="323981" y="814157"/>
                  <a:pt x="328205" y="816092"/>
                  <a:pt x="332640" y="816077"/>
                </a:cubicBezTo>
                <a:lnTo>
                  <a:pt x="821520" y="816077"/>
                </a:lnTo>
                <a:cubicBezTo>
                  <a:pt x="908636" y="816163"/>
                  <a:pt x="979237" y="886763"/>
                  <a:pt x="979322" y="973879"/>
                </a:cubicBezTo>
                <a:lnTo>
                  <a:pt x="1009562" y="973879"/>
                </a:lnTo>
                <a:cubicBezTo>
                  <a:pt x="1009633" y="910028"/>
                  <a:pt x="977291" y="850505"/>
                  <a:pt x="923681" y="815825"/>
                </a:cubicBezTo>
                <a:lnTo>
                  <a:pt x="1261361" y="815825"/>
                </a:lnTo>
                <a:cubicBezTo>
                  <a:pt x="1310082" y="878820"/>
                  <a:pt x="1298511" y="969383"/>
                  <a:pt x="1235516" y="1018100"/>
                </a:cubicBezTo>
                <a:cubicBezTo>
                  <a:pt x="1217170" y="1032288"/>
                  <a:pt x="1195680" y="1041839"/>
                  <a:pt x="1172858" y="1045951"/>
                </a:cubicBezTo>
                <a:cubicBezTo>
                  <a:pt x="1174965" y="1033714"/>
                  <a:pt x="1176029" y="1021321"/>
                  <a:pt x="1176034" y="1008907"/>
                </a:cubicBezTo>
                <a:lnTo>
                  <a:pt x="1145794" y="1008907"/>
                </a:lnTo>
                <a:cubicBezTo>
                  <a:pt x="1145814" y="1063198"/>
                  <a:pt x="1122590" y="1114893"/>
                  <a:pt x="1081987" y="1150934"/>
                </a:cubicBezTo>
                <a:cubicBezTo>
                  <a:pt x="1035932" y="1190030"/>
                  <a:pt x="974661" y="1206188"/>
                  <a:pt x="915314" y="1194883"/>
                </a:cubicBezTo>
                <a:cubicBezTo>
                  <a:pt x="841806" y="1178861"/>
                  <a:pt x="784572" y="1121148"/>
                  <a:pt x="769154" y="1047514"/>
                </a:cubicBezTo>
                <a:cubicBezTo>
                  <a:pt x="796658" y="1067517"/>
                  <a:pt x="829796" y="1078283"/>
                  <a:pt x="863806" y="1078258"/>
                </a:cubicBezTo>
                <a:lnTo>
                  <a:pt x="863806" y="1048018"/>
                </a:lnTo>
                <a:cubicBezTo>
                  <a:pt x="791361" y="1047821"/>
                  <a:pt x="732720" y="989070"/>
                  <a:pt x="732665" y="916625"/>
                </a:cubicBezTo>
                <a:lnTo>
                  <a:pt x="702425" y="916625"/>
                </a:lnTo>
                <a:cubicBezTo>
                  <a:pt x="702319" y="951885"/>
                  <a:pt x="713835" y="986192"/>
                  <a:pt x="735185" y="1014250"/>
                </a:cubicBezTo>
                <a:cubicBezTo>
                  <a:pt x="736677" y="1077703"/>
                  <a:pt x="765506" y="1137417"/>
                  <a:pt x="814262" y="1178050"/>
                </a:cubicBezTo>
                <a:cubicBezTo>
                  <a:pt x="725110" y="1243439"/>
                  <a:pt x="599831" y="1224181"/>
                  <a:pt x="534442" y="1135028"/>
                </a:cubicBezTo>
                <a:cubicBezTo>
                  <a:pt x="530969" y="1130296"/>
                  <a:pt x="527708" y="1125412"/>
                  <a:pt x="524664" y="1120392"/>
                </a:cubicBezTo>
                <a:lnTo>
                  <a:pt x="524664" y="1120392"/>
                </a:lnTo>
                <a:lnTo>
                  <a:pt x="523908" y="1119334"/>
                </a:lnTo>
                <a:cubicBezTo>
                  <a:pt x="514917" y="1104405"/>
                  <a:pt x="507936" y="1088358"/>
                  <a:pt x="503143" y="1071605"/>
                </a:cubicBezTo>
                <a:cubicBezTo>
                  <a:pt x="492196" y="1020404"/>
                  <a:pt x="512664" y="967589"/>
                  <a:pt x="555257" y="937138"/>
                </a:cubicBezTo>
                <a:lnTo>
                  <a:pt x="537667" y="912542"/>
                </a:lnTo>
                <a:cubicBezTo>
                  <a:pt x="494238" y="943574"/>
                  <a:pt x="468942" y="994049"/>
                  <a:pt x="470081" y="1047413"/>
                </a:cubicBezTo>
                <a:cubicBezTo>
                  <a:pt x="464678" y="1048033"/>
                  <a:pt x="459240" y="1048350"/>
                  <a:pt x="453802" y="1048371"/>
                </a:cubicBezTo>
                <a:cubicBezTo>
                  <a:pt x="374129" y="1048260"/>
                  <a:pt x="309567" y="983697"/>
                  <a:pt x="309456" y="904025"/>
                </a:cubicBezTo>
                <a:lnTo>
                  <a:pt x="279216" y="904025"/>
                </a:lnTo>
                <a:cubicBezTo>
                  <a:pt x="279327" y="1000400"/>
                  <a:pt x="357427" y="1078500"/>
                  <a:pt x="453802" y="1078611"/>
                </a:cubicBezTo>
                <a:cubicBezTo>
                  <a:pt x="460333" y="1078595"/>
                  <a:pt x="466865" y="1078222"/>
                  <a:pt x="473357" y="1077502"/>
                </a:cubicBezTo>
                <a:cubicBezTo>
                  <a:pt x="473357" y="1078006"/>
                  <a:pt x="473659" y="1078510"/>
                  <a:pt x="473810" y="1079014"/>
                </a:cubicBezTo>
                <a:cubicBezTo>
                  <a:pt x="478291" y="1099360"/>
                  <a:pt x="486693" y="1118638"/>
                  <a:pt x="498557" y="1135764"/>
                </a:cubicBezTo>
                <a:cubicBezTo>
                  <a:pt x="564359" y="1244724"/>
                  <a:pt x="706039" y="1279711"/>
                  <a:pt x="814998" y="1213904"/>
                </a:cubicBezTo>
                <a:cubicBezTo>
                  <a:pt x="822851" y="1209162"/>
                  <a:pt x="830416" y="1203955"/>
                  <a:pt x="837648" y="1198311"/>
                </a:cubicBezTo>
                <a:cubicBezTo>
                  <a:pt x="860167" y="1211193"/>
                  <a:pt x="884706" y="1220159"/>
                  <a:pt x="910224" y="1224821"/>
                </a:cubicBezTo>
                <a:cubicBezTo>
                  <a:pt x="977322" y="1238898"/>
                  <a:pt x="1047146" y="1220895"/>
                  <a:pt x="1099073" y="1176134"/>
                </a:cubicBezTo>
                <a:cubicBezTo>
                  <a:pt x="1130739" y="1149977"/>
                  <a:pt x="1154825" y="1115816"/>
                  <a:pt x="1168827" y="1077199"/>
                </a:cubicBezTo>
                <a:cubicBezTo>
                  <a:pt x="1256185" y="1066217"/>
                  <a:pt x="1321765" y="992018"/>
                  <a:pt x="1321942" y="903974"/>
                </a:cubicBezTo>
                <a:close/>
                <a:moveTo>
                  <a:pt x="923681" y="785585"/>
                </a:moveTo>
                <a:cubicBezTo>
                  <a:pt x="977256" y="750975"/>
                  <a:pt x="1009628" y="691564"/>
                  <a:pt x="1009663" y="627782"/>
                </a:cubicBezTo>
                <a:lnTo>
                  <a:pt x="979423" y="627782"/>
                </a:lnTo>
                <a:cubicBezTo>
                  <a:pt x="979338" y="714899"/>
                  <a:pt x="908737" y="785499"/>
                  <a:pt x="821621" y="785585"/>
                </a:cubicBezTo>
                <a:lnTo>
                  <a:pt x="339847" y="785585"/>
                </a:lnTo>
                <a:cubicBezTo>
                  <a:pt x="291105" y="722570"/>
                  <a:pt x="302682" y="631976"/>
                  <a:pt x="365697" y="583234"/>
                </a:cubicBezTo>
                <a:cubicBezTo>
                  <a:pt x="390993" y="563669"/>
                  <a:pt x="422075" y="553064"/>
                  <a:pt x="454054" y="553090"/>
                </a:cubicBezTo>
                <a:cubicBezTo>
                  <a:pt x="459492" y="553110"/>
                  <a:pt x="464930" y="553427"/>
                  <a:pt x="470333" y="554047"/>
                </a:cubicBezTo>
                <a:cubicBezTo>
                  <a:pt x="469194" y="607411"/>
                  <a:pt x="494490" y="657886"/>
                  <a:pt x="537919" y="688918"/>
                </a:cubicBezTo>
                <a:lnTo>
                  <a:pt x="555509" y="664322"/>
                </a:lnTo>
                <a:cubicBezTo>
                  <a:pt x="512896" y="633886"/>
                  <a:pt x="492408" y="581067"/>
                  <a:pt x="503345" y="529855"/>
                </a:cubicBezTo>
                <a:cubicBezTo>
                  <a:pt x="508138" y="513102"/>
                  <a:pt x="515118" y="497055"/>
                  <a:pt x="524110" y="482126"/>
                </a:cubicBezTo>
                <a:lnTo>
                  <a:pt x="524866" y="481068"/>
                </a:lnTo>
                <a:lnTo>
                  <a:pt x="524866" y="481068"/>
                </a:lnTo>
                <a:cubicBezTo>
                  <a:pt x="582170" y="386518"/>
                  <a:pt x="705277" y="356328"/>
                  <a:pt x="799828" y="413633"/>
                </a:cubicBezTo>
                <a:cubicBezTo>
                  <a:pt x="804848" y="416677"/>
                  <a:pt x="809731" y="419938"/>
                  <a:pt x="814464" y="423410"/>
                </a:cubicBezTo>
                <a:cubicBezTo>
                  <a:pt x="765642" y="463993"/>
                  <a:pt x="736742" y="523691"/>
                  <a:pt x="735185" y="587160"/>
                </a:cubicBezTo>
                <a:cubicBezTo>
                  <a:pt x="713835" y="615218"/>
                  <a:pt x="702319" y="649525"/>
                  <a:pt x="702425" y="684785"/>
                </a:cubicBezTo>
                <a:lnTo>
                  <a:pt x="732665" y="684785"/>
                </a:lnTo>
                <a:cubicBezTo>
                  <a:pt x="732751" y="612279"/>
                  <a:pt x="791502" y="553528"/>
                  <a:pt x="864007" y="553442"/>
                </a:cubicBezTo>
                <a:lnTo>
                  <a:pt x="864007" y="523202"/>
                </a:lnTo>
                <a:cubicBezTo>
                  <a:pt x="829997" y="523177"/>
                  <a:pt x="796859" y="533943"/>
                  <a:pt x="769356" y="553946"/>
                </a:cubicBezTo>
                <a:cubicBezTo>
                  <a:pt x="784773" y="480312"/>
                  <a:pt x="842008" y="422599"/>
                  <a:pt x="915516" y="406577"/>
                </a:cubicBezTo>
                <a:cubicBezTo>
                  <a:pt x="974862" y="395272"/>
                  <a:pt x="1036133" y="411430"/>
                  <a:pt x="1082189" y="450526"/>
                </a:cubicBezTo>
                <a:cubicBezTo>
                  <a:pt x="1122791" y="486567"/>
                  <a:pt x="1146015" y="538262"/>
                  <a:pt x="1145995" y="592553"/>
                </a:cubicBezTo>
                <a:lnTo>
                  <a:pt x="1176235" y="592553"/>
                </a:lnTo>
                <a:cubicBezTo>
                  <a:pt x="1176230" y="580139"/>
                  <a:pt x="1175167" y="567746"/>
                  <a:pt x="1173060" y="555509"/>
                </a:cubicBezTo>
                <a:cubicBezTo>
                  <a:pt x="1251432" y="569646"/>
                  <a:pt x="1303505" y="644636"/>
                  <a:pt x="1289373" y="723008"/>
                </a:cubicBezTo>
                <a:cubicBezTo>
                  <a:pt x="1285261" y="745799"/>
                  <a:pt x="1275725" y="767259"/>
                  <a:pt x="1261562" y="785585"/>
                </a:cubicBezTo>
                <a:close/>
                <a:moveTo>
                  <a:pt x="815825" y="181440"/>
                </a:moveTo>
                <a:lnTo>
                  <a:pt x="785585" y="181440"/>
                </a:lnTo>
                <a:lnTo>
                  <a:pt x="785585" y="0"/>
                </a:lnTo>
                <a:lnTo>
                  <a:pt x="815825" y="0"/>
                </a:lnTo>
                <a:close/>
                <a:moveTo>
                  <a:pt x="785585" y="1419970"/>
                </a:moveTo>
                <a:lnTo>
                  <a:pt x="815825" y="1419970"/>
                </a:lnTo>
                <a:lnTo>
                  <a:pt x="815825" y="1601410"/>
                </a:lnTo>
                <a:lnTo>
                  <a:pt x="785585" y="1601410"/>
                </a:lnTo>
                <a:close/>
                <a:moveTo>
                  <a:pt x="1601410" y="785585"/>
                </a:moveTo>
                <a:lnTo>
                  <a:pt x="1601410" y="815825"/>
                </a:lnTo>
                <a:lnTo>
                  <a:pt x="1419970" y="815825"/>
                </a:lnTo>
                <a:lnTo>
                  <a:pt x="1419970" y="785585"/>
                </a:lnTo>
                <a:close/>
                <a:moveTo>
                  <a:pt x="181440" y="815825"/>
                </a:moveTo>
                <a:lnTo>
                  <a:pt x="0" y="815825"/>
                </a:lnTo>
                <a:lnTo>
                  <a:pt x="0" y="785585"/>
                </a:lnTo>
                <a:lnTo>
                  <a:pt x="181440" y="785585"/>
                </a:lnTo>
                <a:close/>
                <a:moveTo>
                  <a:pt x="1249265" y="373514"/>
                </a:moveTo>
                <a:lnTo>
                  <a:pt x="1227895" y="352145"/>
                </a:lnTo>
                <a:lnTo>
                  <a:pt x="1356214" y="223826"/>
                </a:lnTo>
                <a:lnTo>
                  <a:pt x="1377583" y="245196"/>
                </a:lnTo>
                <a:close/>
                <a:moveTo>
                  <a:pt x="352145" y="1227895"/>
                </a:moveTo>
                <a:lnTo>
                  <a:pt x="373514" y="1249265"/>
                </a:lnTo>
                <a:lnTo>
                  <a:pt x="245196" y="1377583"/>
                </a:lnTo>
                <a:lnTo>
                  <a:pt x="223826" y="1356214"/>
                </a:lnTo>
                <a:close/>
                <a:moveTo>
                  <a:pt x="1249265" y="1227895"/>
                </a:moveTo>
                <a:lnTo>
                  <a:pt x="1377583" y="1356214"/>
                </a:lnTo>
                <a:lnTo>
                  <a:pt x="1356214" y="1377583"/>
                </a:lnTo>
                <a:lnTo>
                  <a:pt x="1227895" y="1249265"/>
                </a:lnTo>
                <a:close/>
                <a:moveTo>
                  <a:pt x="352145" y="373514"/>
                </a:moveTo>
                <a:lnTo>
                  <a:pt x="223826" y="245196"/>
                </a:lnTo>
                <a:lnTo>
                  <a:pt x="245196" y="223826"/>
                </a:lnTo>
                <a:lnTo>
                  <a:pt x="373514" y="352145"/>
                </a:lnTo>
                <a:close/>
                <a:moveTo>
                  <a:pt x="1064448" y="240257"/>
                </a:moveTo>
                <a:lnTo>
                  <a:pt x="1036778" y="228010"/>
                </a:lnTo>
                <a:lnTo>
                  <a:pt x="1110010" y="61992"/>
                </a:lnTo>
                <a:lnTo>
                  <a:pt x="1137679" y="74189"/>
                </a:lnTo>
                <a:close/>
                <a:moveTo>
                  <a:pt x="536962" y="1361153"/>
                </a:moveTo>
                <a:lnTo>
                  <a:pt x="564631" y="1373400"/>
                </a:lnTo>
                <a:lnTo>
                  <a:pt x="491400" y="1539418"/>
                </a:lnTo>
                <a:lnTo>
                  <a:pt x="463730" y="1527221"/>
                </a:lnTo>
                <a:close/>
                <a:moveTo>
                  <a:pt x="1373602" y="1036778"/>
                </a:moveTo>
                <a:lnTo>
                  <a:pt x="1539619" y="1110010"/>
                </a:lnTo>
                <a:lnTo>
                  <a:pt x="1527422" y="1137679"/>
                </a:lnTo>
                <a:lnTo>
                  <a:pt x="1361153" y="1064448"/>
                </a:lnTo>
                <a:close/>
                <a:moveTo>
                  <a:pt x="228010" y="564631"/>
                </a:moveTo>
                <a:lnTo>
                  <a:pt x="61992" y="491400"/>
                </a:lnTo>
                <a:lnTo>
                  <a:pt x="74189" y="463730"/>
                </a:lnTo>
                <a:lnTo>
                  <a:pt x="240509" y="536962"/>
                </a:lnTo>
                <a:close/>
                <a:moveTo>
                  <a:pt x="1372594" y="562716"/>
                </a:moveTo>
                <a:lnTo>
                  <a:pt x="1541787" y="497196"/>
                </a:lnTo>
                <a:lnTo>
                  <a:pt x="1552723" y="525370"/>
                </a:lnTo>
                <a:lnTo>
                  <a:pt x="1383531" y="590890"/>
                </a:lnTo>
                <a:close/>
                <a:moveTo>
                  <a:pt x="228816" y="1038694"/>
                </a:moveTo>
                <a:lnTo>
                  <a:pt x="59623" y="1104214"/>
                </a:lnTo>
                <a:lnTo>
                  <a:pt x="48686" y="1076040"/>
                </a:lnTo>
                <a:lnTo>
                  <a:pt x="217879" y="1010520"/>
                </a:lnTo>
                <a:close/>
                <a:moveTo>
                  <a:pt x="1038694" y="1372594"/>
                </a:moveTo>
                <a:lnTo>
                  <a:pt x="1104214" y="1541787"/>
                </a:lnTo>
                <a:lnTo>
                  <a:pt x="1076040" y="1552723"/>
                </a:lnTo>
                <a:lnTo>
                  <a:pt x="1010520" y="1383531"/>
                </a:lnTo>
                <a:close/>
                <a:moveTo>
                  <a:pt x="562716" y="228816"/>
                </a:moveTo>
                <a:lnTo>
                  <a:pt x="497196" y="59623"/>
                </a:lnTo>
                <a:lnTo>
                  <a:pt x="525370" y="48686"/>
                </a:lnTo>
                <a:lnTo>
                  <a:pt x="590890" y="217879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60" name="Textfeld 59"/>
          <p:cNvSpPr txBox="1"/>
          <p:nvPr/>
        </p:nvSpPr>
        <p:spPr>
          <a:xfrm rot="16200000">
            <a:off x="6298413" y="3575167"/>
            <a:ext cx="5369072" cy="408626"/>
          </a:xfrm>
          <a:prstGeom prst="round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Sonstiges</a:t>
            </a:r>
            <a:endParaRPr lang="de-DE" b="1" dirty="0">
              <a:solidFill>
                <a:schemeClr val="bg1"/>
              </a:solidFill>
            </a:endParaRPr>
          </a:p>
        </p:txBody>
      </p:sp>
      <p:sp>
        <p:nvSpPr>
          <p:cNvPr id="62" name="Graphic 1">
            <a:extLst>
              <a:ext uri="{FF2B5EF4-FFF2-40B4-BE49-F238E27FC236}">
                <a16:creationId xmlns:a16="http://schemas.microsoft.com/office/drawing/2014/main" id="{469A670D-8BAE-4296-87AC-FCBA782249AE}"/>
              </a:ext>
            </a:extLst>
          </p:cNvPr>
          <p:cNvSpPr>
            <a:spLocks noChangeAspect="1"/>
          </p:cNvSpPr>
          <p:nvPr/>
        </p:nvSpPr>
        <p:spPr>
          <a:xfrm>
            <a:off x="9243263" y="1217880"/>
            <a:ext cx="672120" cy="648000"/>
          </a:xfrm>
          <a:custGeom>
            <a:avLst/>
            <a:gdLst>
              <a:gd name="connsiteX0" fmla="*/ 1524229 w 1791084"/>
              <a:gd name="connsiteY0" fmla="*/ 766475 h 1726797"/>
              <a:gd name="connsiteX1" fmla="*/ 1651288 w 1791084"/>
              <a:gd name="connsiteY1" fmla="*/ 495575 h 1726797"/>
              <a:gd name="connsiteX2" fmla="*/ 1787368 w 1791084"/>
              <a:gd name="connsiteY2" fmla="*/ 338730 h 1726797"/>
              <a:gd name="connsiteX3" fmla="*/ 1785896 w 1791084"/>
              <a:gd name="connsiteY3" fmla="*/ 317396 h 1726797"/>
              <a:gd name="connsiteX4" fmla="*/ 1785553 w 1791084"/>
              <a:gd name="connsiteY4" fmla="*/ 317108 h 1726797"/>
              <a:gd name="connsiteX5" fmla="*/ 1402463 w 1791084"/>
              <a:gd name="connsiteY5" fmla="*/ 3419 h 1726797"/>
              <a:gd name="connsiteX6" fmla="*/ 1381194 w 1791084"/>
              <a:gd name="connsiteY6" fmla="*/ 5535 h 1726797"/>
              <a:gd name="connsiteX7" fmla="*/ 1246223 w 1791084"/>
              <a:gd name="connsiteY7" fmla="*/ 170444 h 1726797"/>
              <a:gd name="connsiteX8" fmla="*/ 998809 w 1791084"/>
              <a:gd name="connsiteY8" fmla="*/ 336764 h 1726797"/>
              <a:gd name="connsiteX9" fmla="*/ 937170 w 1791084"/>
              <a:gd name="connsiteY9" fmla="*/ 415187 h 1726797"/>
              <a:gd name="connsiteX10" fmla="*/ 784760 w 1791084"/>
              <a:gd name="connsiteY10" fmla="*/ 281627 h 1726797"/>
              <a:gd name="connsiteX11" fmla="*/ 518296 w 1791084"/>
              <a:gd name="connsiteY11" fmla="*/ 145547 h 1726797"/>
              <a:gd name="connsiteX12" fmla="*/ 366138 w 1791084"/>
              <a:gd name="connsiteY12" fmla="*/ 4074 h 1726797"/>
              <a:gd name="connsiteX13" fmla="*/ 344768 w 1791084"/>
              <a:gd name="connsiteY13" fmla="*/ 4847 h 1726797"/>
              <a:gd name="connsiteX14" fmla="*/ 344466 w 1791084"/>
              <a:gd name="connsiteY14" fmla="*/ 5183 h 1726797"/>
              <a:gd name="connsiteX15" fmla="*/ 18076 w 1791084"/>
              <a:gd name="connsiteY15" fmla="*/ 377689 h 1726797"/>
              <a:gd name="connsiteX16" fmla="*/ 19487 w 1791084"/>
              <a:gd name="connsiteY16" fmla="*/ 399008 h 1726797"/>
              <a:gd name="connsiteX17" fmla="*/ 179960 w 1791084"/>
              <a:gd name="connsiteY17" fmla="*/ 539423 h 1726797"/>
              <a:gd name="connsiteX18" fmla="*/ 337662 w 1791084"/>
              <a:gd name="connsiteY18" fmla="*/ 792128 h 1726797"/>
              <a:gd name="connsiteX19" fmla="*/ 357570 w 1791084"/>
              <a:gd name="connsiteY19" fmla="*/ 769398 h 1726797"/>
              <a:gd name="connsiteX20" fmla="*/ 208890 w 1791084"/>
              <a:gd name="connsiteY20" fmla="*/ 529947 h 1726797"/>
              <a:gd name="connsiteX21" fmla="*/ 452624 w 1791084"/>
              <a:gd name="connsiteY21" fmla="*/ 251538 h 1726797"/>
              <a:gd name="connsiteX22" fmla="*/ 429894 w 1791084"/>
              <a:gd name="connsiteY22" fmla="*/ 231378 h 1726797"/>
              <a:gd name="connsiteX23" fmla="*/ 188579 w 1791084"/>
              <a:gd name="connsiteY23" fmla="*/ 506763 h 1726797"/>
              <a:gd name="connsiteX24" fmla="*/ 50785 w 1791084"/>
              <a:gd name="connsiteY24" fmla="*/ 385803 h 1726797"/>
              <a:gd name="connsiteX25" fmla="*/ 356915 w 1791084"/>
              <a:gd name="connsiteY25" fmla="*/ 36834 h 1726797"/>
              <a:gd name="connsiteX26" fmla="*/ 501916 w 1791084"/>
              <a:gd name="connsiteY26" fmla="*/ 171704 h 1726797"/>
              <a:gd name="connsiteX27" fmla="*/ 512248 w 1791084"/>
              <a:gd name="connsiteY27" fmla="*/ 175736 h 1726797"/>
              <a:gd name="connsiteX28" fmla="*/ 513004 w 1791084"/>
              <a:gd name="connsiteY28" fmla="*/ 175736 h 1726797"/>
              <a:gd name="connsiteX29" fmla="*/ 765004 w 1791084"/>
              <a:gd name="connsiteY29" fmla="*/ 304407 h 1726797"/>
              <a:gd name="connsiteX30" fmla="*/ 929459 w 1791084"/>
              <a:gd name="connsiteY30" fmla="*/ 448501 h 1726797"/>
              <a:gd name="connsiteX31" fmla="*/ 937019 w 1791084"/>
              <a:gd name="connsiteY31" fmla="*/ 518003 h 1726797"/>
              <a:gd name="connsiteX32" fmla="*/ 867134 w 1791084"/>
              <a:gd name="connsiteY32" fmla="*/ 526077 h 1726797"/>
              <a:gd name="connsiteX33" fmla="*/ 865249 w 1791084"/>
              <a:gd name="connsiteY33" fmla="*/ 524504 h 1726797"/>
              <a:gd name="connsiteX34" fmla="*/ 771304 w 1791084"/>
              <a:gd name="connsiteY34" fmla="*/ 442201 h 1726797"/>
              <a:gd name="connsiteX35" fmla="*/ 751396 w 1791084"/>
              <a:gd name="connsiteY35" fmla="*/ 464931 h 1726797"/>
              <a:gd name="connsiteX36" fmla="*/ 845240 w 1791084"/>
              <a:gd name="connsiteY36" fmla="*/ 547184 h 1726797"/>
              <a:gd name="connsiteX37" fmla="*/ 845240 w 1791084"/>
              <a:gd name="connsiteY37" fmla="*/ 547184 h 1726797"/>
              <a:gd name="connsiteX38" fmla="*/ 968468 w 1791084"/>
              <a:gd name="connsiteY38" fmla="*/ 655141 h 1726797"/>
              <a:gd name="connsiteX39" fmla="*/ 902696 w 1791084"/>
              <a:gd name="connsiteY39" fmla="*/ 731396 h 1726797"/>
              <a:gd name="connsiteX40" fmla="*/ 863485 w 1791084"/>
              <a:gd name="connsiteY40" fmla="*/ 717486 h 1726797"/>
              <a:gd name="connsiteX41" fmla="*/ 867215 w 1791084"/>
              <a:gd name="connsiteY41" fmla="*/ 713504 h 1726797"/>
              <a:gd name="connsiteX42" fmla="*/ 867618 w 1791084"/>
              <a:gd name="connsiteY42" fmla="*/ 713051 h 1726797"/>
              <a:gd name="connsiteX43" fmla="*/ 862880 w 1791084"/>
              <a:gd name="connsiteY43" fmla="*/ 601314 h 1726797"/>
              <a:gd name="connsiteX44" fmla="*/ 749813 w 1791084"/>
              <a:gd name="connsiteY44" fmla="*/ 604625 h 1726797"/>
              <a:gd name="connsiteX45" fmla="*/ 747263 w 1791084"/>
              <a:gd name="connsiteY45" fmla="*/ 607463 h 1726797"/>
              <a:gd name="connsiteX46" fmla="*/ 559422 w 1791084"/>
              <a:gd name="connsiteY46" fmla="*/ 826753 h 1726797"/>
              <a:gd name="connsiteX47" fmla="*/ 529938 w 1791084"/>
              <a:gd name="connsiteY47" fmla="*/ 778823 h 1726797"/>
              <a:gd name="connsiteX48" fmla="*/ 419058 w 1791084"/>
              <a:gd name="connsiteY48" fmla="*/ 791372 h 1726797"/>
              <a:gd name="connsiteX49" fmla="*/ 276728 w 1791084"/>
              <a:gd name="connsiteY49" fmla="*/ 957591 h 1726797"/>
              <a:gd name="connsiteX50" fmla="*/ 143672 w 1791084"/>
              <a:gd name="connsiteY50" fmla="*/ 1225568 h 1726797"/>
              <a:gd name="connsiteX51" fmla="*/ 3913 w 1791084"/>
              <a:gd name="connsiteY51" fmla="*/ 1379288 h 1726797"/>
              <a:gd name="connsiteX52" fmla="*/ 32 w 1791084"/>
              <a:gd name="connsiteY52" fmla="*/ 1390427 h 1726797"/>
              <a:gd name="connsiteX53" fmla="*/ 5072 w 1791084"/>
              <a:gd name="connsiteY53" fmla="*/ 1400960 h 1726797"/>
              <a:gd name="connsiteX54" fmla="*/ 381560 w 1791084"/>
              <a:gd name="connsiteY54" fmla="*/ 1723117 h 1726797"/>
              <a:gd name="connsiteX55" fmla="*/ 391640 w 1791084"/>
              <a:gd name="connsiteY55" fmla="*/ 1726796 h 1726797"/>
              <a:gd name="connsiteX56" fmla="*/ 403132 w 1791084"/>
              <a:gd name="connsiteY56" fmla="*/ 1721504 h 1726797"/>
              <a:gd name="connsiteX57" fmla="*/ 541732 w 1791084"/>
              <a:gd name="connsiteY57" fmla="*/ 1559670 h 1726797"/>
              <a:gd name="connsiteX58" fmla="*/ 792623 w 1791084"/>
              <a:gd name="connsiteY58" fmla="*/ 1399146 h 1726797"/>
              <a:gd name="connsiteX59" fmla="*/ 793076 w 1791084"/>
              <a:gd name="connsiteY59" fmla="*/ 1398591 h 1726797"/>
              <a:gd name="connsiteX60" fmla="*/ 811271 w 1791084"/>
              <a:gd name="connsiteY60" fmla="*/ 1375307 h 1726797"/>
              <a:gd name="connsiteX61" fmla="*/ 898513 w 1791084"/>
              <a:gd name="connsiteY61" fmla="*/ 1450000 h 1726797"/>
              <a:gd name="connsiteX62" fmla="*/ 1166490 w 1791084"/>
              <a:gd name="connsiteY62" fmla="*/ 1583106 h 1726797"/>
              <a:gd name="connsiteX63" fmla="*/ 1320210 w 1791084"/>
              <a:gd name="connsiteY63" fmla="*/ 1722865 h 1726797"/>
              <a:gd name="connsiteX64" fmla="*/ 1330290 w 1791084"/>
              <a:gd name="connsiteY64" fmla="*/ 1726796 h 1726797"/>
              <a:gd name="connsiteX65" fmla="*/ 1331248 w 1791084"/>
              <a:gd name="connsiteY65" fmla="*/ 1726796 h 1726797"/>
              <a:gd name="connsiteX66" fmla="*/ 1341781 w 1791084"/>
              <a:gd name="connsiteY66" fmla="*/ 1721756 h 1726797"/>
              <a:gd name="connsiteX67" fmla="*/ 1663938 w 1791084"/>
              <a:gd name="connsiteY67" fmla="*/ 1345571 h 1726797"/>
              <a:gd name="connsiteX68" fmla="*/ 1667567 w 1791084"/>
              <a:gd name="connsiteY68" fmla="*/ 1334583 h 1726797"/>
              <a:gd name="connsiteX69" fmla="*/ 1662527 w 1791084"/>
              <a:gd name="connsiteY69" fmla="*/ 1324251 h 1726797"/>
              <a:gd name="connsiteX70" fmla="*/ 1500440 w 1791084"/>
              <a:gd name="connsiteY70" fmla="*/ 1185450 h 1726797"/>
              <a:gd name="connsiteX71" fmla="*/ 1368846 w 1791084"/>
              <a:gd name="connsiteY71" fmla="*/ 962480 h 1726797"/>
              <a:gd name="connsiteX72" fmla="*/ 1471108 w 1791084"/>
              <a:gd name="connsiteY72" fmla="*/ 831440 h 1726797"/>
              <a:gd name="connsiteX73" fmla="*/ 770195 w 1791084"/>
              <a:gd name="connsiteY73" fmla="*/ 627320 h 1726797"/>
              <a:gd name="connsiteX74" fmla="*/ 840336 w 1791084"/>
              <a:gd name="connsiteY74" fmla="*/ 621943 h 1726797"/>
              <a:gd name="connsiteX75" fmla="*/ 842116 w 1791084"/>
              <a:gd name="connsiteY75" fmla="*/ 623540 h 1726797"/>
              <a:gd name="connsiteX76" fmla="*/ 844736 w 1791084"/>
              <a:gd name="connsiteY76" fmla="*/ 693193 h 1726797"/>
              <a:gd name="connsiteX77" fmla="*/ 796756 w 1791084"/>
              <a:gd name="connsiteY77" fmla="*/ 744702 h 1726797"/>
              <a:gd name="connsiteX78" fmla="*/ 796756 w 1791084"/>
              <a:gd name="connsiteY78" fmla="*/ 744702 h 1726797"/>
              <a:gd name="connsiteX79" fmla="*/ 796302 w 1791084"/>
              <a:gd name="connsiteY79" fmla="*/ 745155 h 1726797"/>
              <a:gd name="connsiteX80" fmla="*/ 777049 w 1791084"/>
              <a:gd name="connsiteY80" fmla="*/ 797874 h 1726797"/>
              <a:gd name="connsiteX81" fmla="*/ 683960 w 1791084"/>
              <a:gd name="connsiteY81" fmla="*/ 814607 h 1726797"/>
              <a:gd name="connsiteX82" fmla="*/ 662238 w 1791084"/>
              <a:gd name="connsiteY82" fmla="*/ 866519 h 1726797"/>
              <a:gd name="connsiteX83" fmla="*/ 653720 w 1791084"/>
              <a:gd name="connsiteY83" fmla="*/ 859261 h 1726797"/>
              <a:gd name="connsiteX84" fmla="*/ 588200 w 1791084"/>
              <a:gd name="connsiteY84" fmla="*/ 840059 h 1726797"/>
              <a:gd name="connsiteX85" fmla="*/ 769086 w 1791084"/>
              <a:gd name="connsiteY85" fmla="*/ 1379742 h 1726797"/>
              <a:gd name="connsiteX86" fmla="*/ 531551 w 1791084"/>
              <a:gd name="connsiteY86" fmla="*/ 1530942 h 1726797"/>
              <a:gd name="connsiteX87" fmla="*/ 250520 w 1791084"/>
              <a:gd name="connsiteY87" fmla="*/ 1290030 h 1726797"/>
              <a:gd name="connsiteX88" fmla="*/ 230814 w 1791084"/>
              <a:gd name="connsiteY88" fmla="*/ 1313012 h 1726797"/>
              <a:gd name="connsiteX89" fmla="*/ 508921 w 1791084"/>
              <a:gd name="connsiteY89" fmla="*/ 1551152 h 1726797"/>
              <a:gd name="connsiteX90" fmla="*/ 389624 w 1791084"/>
              <a:gd name="connsiteY90" fmla="*/ 1690357 h 1726797"/>
              <a:gd name="connsiteX91" fmla="*/ 36824 w 1791084"/>
              <a:gd name="connsiteY91" fmla="*/ 1387957 h 1726797"/>
              <a:gd name="connsiteX92" fmla="*/ 169880 w 1791084"/>
              <a:gd name="connsiteY92" fmla="*/ 1241646 h 1726797"/>
              <a:gd name="connsiteX93" fmla="*/ 173812 w 1791084"/>
              <a:gd name="connsiteY93" fmla="*/ 1231163 h 1726797"/>
              <a:gd name="connsiteX94" fmla="*/ 299812 w 1791084"/>
              <a:gd name="connsiteY94" fmla="*/ 977247 h 1726797"/>
              <a:gd name="connsiteX95" fmla="*/ 442040 w 1791084"/>
              <a:gd name="connsiteY95" fmla="*/ 811230 h 1726797"/>
              <a:gd name="connsiteX96" fmla="*/ 511340 w 1791084"/>
              <a:gd name="connsiteY96" fmla="*/ 802914 h 1726797"/>
              <a:gd name="connsiteX97" fmla="*/ 520100 w 1791084"/>
              <a:gd name="connsiteY97" fmla="*/ 872859 h 1726797"/>
              <a:gd name="connsiteX98" fmla="*/ 518699 w 1791084"/>
              <a:gd name="connsiteY98" fmla="*/ 874583 h 1726797"/>
              <a:gd name="connsiteX99" fmla="*/ 518699 w 1791084"/>
              <a:gd name="connsiteY99" fmla="*/ 874583 h 1726797"/>
              <a:gd name="connsiteX100" fmla="*/ 437404 w 1791084"/>
              <a:gd name="connsiteY100" fmla="*/ 969234 h 1726797"/>
              <a:gd name="connsiteX101" fmla="*/ 460386 w 1791084"/>
              <a:gd name="connsiteY101" fmla="*/ 988940 h 1726797"/>
              <a:gd name="connsiteX102" fmla="*/ 520362 w 1791084"/>
              <a:gd name="connsiteY102" fmla="*/ 918884 h 1726797"/>
              <a:gd name="connsiteX103" fmla="*/ 520362 w 1791084"/>
              <a:gd name="connsiteY103" fmla="*/ 922916 h 1726797"/>
              <a:gd name="connsiteX104" fmla="*/ 548233 w 1791084"/>
              <a:gd name="connsiteY104" fmla="*/ 979364 h 1726797"/>
              <a:gd name="connsiteX105" fmla="*/ 767524 w 1791084"/>
              <a:gd name="connsiteY105" fmla="*/ 1167205 h 1726797"/>
              <a:gd name="connsiteX106" fmla="*/ 719593 w 1791084"/>
              <a:gd name="connsiteY106" fmla="*/ 1196689 h 1726797"/>
              <a:gd name="connsiteX107" fmla="*/ 732092 w 1791084"/>
              <a:gd name="connsiteY107" fmla="*/ 1307569 h 1726797"/>
              <a:gd name="connsiteX108" fmla="*/ 787936 w 1791084"/>
              <a:gd name="connsiteY108" fmla="*/ 1355348 h 1726797"/>
              <a:gd name="connsiteX109" fmla="*/ 1253480 w 1791084"/>
              <a:gd name="connsiteY109" fmla="*/ 1496065 h 1726797"/>
              <a:gd name="connsiteX110" fmla="*/ 1491671 w 1791084"/>
              <a:gd name="connsiteY110" fmla="*/ 1217958 h 1726797"/>
              <a:gd name="connsiteX111" fmla="*/ 1630876 w 1791084"/>
              <a:gd name="connsiteY111" fmla="*/ 1337154 h 1726797"/>
              <a:gd name="connsiteX112" fmla="*/ 1328476 w 1791084"/>
              <a:gd name="connsiteY112" fmla="*/ 1689954 h 1726797"/>
              <a:gd name="connsiteX113" fmla="*/ 1181963 w 1791084"/>
              <a:gd name="connsiteY113" fmla="*/ 1556747 h 1726797"/>
              <a:gd name="connsiteX114" fmla="*/ 1171883 w 1791084"/>
              <a:gd name="connsiteY114" fmla="*/ 1552815 h 1726797"/>
              <a:gd name="connsiteX115" fmla="*/ 1171580 w 1791084"/>
              <a:gd name="connsiteY115" fmla="*/ 1552815 h 1726797"/>
              <a:gd name="connsiteX116" fmla="*/ 917665 w 1791084"/>
              <a:gd name="connsiteY116" fmla="*/ 1426815 h 1726797"/>
              <a:gd name="connsiteX117" fmla="*/ 751648 w 1791084"/>
              <a:gd name="connsiteY117" fmla="*/ 1284587 h 1726797"/>
              <a:gd name="connsiteX118" fmla="*/ 743281 w 1791084"/>
              <a:gd name="connsiteY118" fmla="*/ 1215186 h 1726797"/>
              <a:gd name="connsiteX119" fmla="*/ 812989 w 1791084"/>
              <a:gd name="connsiteY119" fmla="*/ 1206270 h 1726797"/>
              <a:gd name="connsiteX120" fmla="*/ 814849 w 1791084"/>
              <a:gd name="connsiteY120" fmla="*/ 1207777 h 1726797"/>
              <a:gd name="connsiteX121" fmla="*/ 814849 w 1791084"/>
              <a:gd name="connsiteY121" fmla="*/ 1207777 h 1726797"/>
              <a:gd name="connsiteX122" fmla="*/ 909702 w 1791084"/>
              <a:gd name="connsiteY122" fmla="*/ 1289022 h 1726797"/>
              <a:gd name="connsiteX123" fmla="*/ 929358 w 1791084"/>
              <a:gd name="connsiteY123" fmla="*/ 1266040 h 1726797"/>
              <a:gd name="connsiteX124" fmla="*/ 834505 w 1791084"/>
              <a:gd name="connsiteY124" fmla="*/ 1184795 h 1726797"/>
              <a:gd name="connsiteX125" fmla="*/ 834505 w 1791084"/>
              <a:gd name="connsiteY125" fmla="*/ 1184795 h 1726797"/>
              <a:gd name="connsiteX126" fmla="*/ 568040 w 1791084"/>
              <a:gd name="connsiteY126" fmla="*/ 956583 h 1726797"/>
              <a:gd name="connsiteX127" fmla="*/ 562562 w 1791084"/>
              <a:gd name="connsiteY127" fmla="*/ 886447 h 1726797"/>
              <a:gd name="connsiteX128" fmla="*/ 564210 w 1791084"/>
              <a:gd name="connsiteY128" fmla="*/ 884612 h 1726797"/>
              <a:gd name="connsiteX129" fmla="*/ 634115 w 1791084"/>
              <a:gd name="connsiteY129" fmla="*/ 882193 h 1726797"/>
              <a:gd name="connsiteX130" fmla="*/ 690210 w 1791084"/>
              <a:gd name="connsiteY130" fmla="*/ 930275 h 1726797"/>
              <a:gd name="connsiteX131" fmla="*/ 899622 w 1791084"/>
              <a:gd name="connsiteY131" fmla="*/ 1109598 h 1726797"/>
              <a:gd name="connsiteX132" fmla="*/ 919278 w 1791084"/>
              <a:gd name="connsiteY132" fmla="*/ 1086615 h 1726797"/>
              <a:gd name="connsiteX133" fmla="*/ 709866 w 1791084"/>
              <a:gd name="connsiteY133" fmla="*/ 907292 h 1726797"/>
              <a:gd name="connsiteX134" fmla="*/ 704488 w 1791084"/>
              <a:gd name="connsiteY134" fmla="*/ 837151 h 1726797"/>
              <a:gd name="connsiteX135" fmla="*/ 706086 w 1791084"/>
              <a:gd name="connsiteY135" fmla="*/ 835371 h 1726797"/>
              <a:gd name="connsiteX136" fmla="*/ 775991 w 1791084"/>
              <a:gd name="connsiteY136" fmla="*/ 832952 h 1726797"/>
              <a:gd name="connsiteX137" fmla="*/ 805122 w 1791084"/>
              <a:gd name="connsiteY137" fmla="*/ 857900 h 1726797"/>
              <a:gd name="connsiteX138" fmla="*/ 805122 w 1791084"/>
              <a:gd name="connsiteY138" fmla="*/ 857900 h 1726797"/>
              <a:gd name="connsiteX139" fmla="*/ 983840 w 1791084"/>
              <a:gd name="connsiteY139" fmla="*/ 1011066 h 1726797"/>
              <a:gd name="connsiteX140" fmla="*/ 1003496 w 1791084"/>
              <a:gd name="connsiteY140" fmla="*/ 988134 h 1726797"/>
              <a:gd name="connsiteX141" fmla="*/ 824728 w 1791084"/>
              <a:gd name="connsiteY141" fmla="*/ 834968 h 1726797"/>
              <a:gd name="connsiteX142" fmla="*/ 824728 w 1791084"/>
              <a:gd name="connsiteY142" fmla="*/ 834968 h 1726797"/>
              <a:gd name="connsiteX143" fmla="*/ 819284 w 1791084"/>
              <a:gd name="connsiteY143" fmla="*/ 765013 h 1726797"/>
              <a:gd name="connsiteX144" fmla="*/ 820393 w 1791084"/>
              <a:gd name="connsiteY144" fmla="*/ 763803 h 1726797"/>
              <a:gd name="connsiteX145" fmla="*/ 889492 w 1791084"/>
              <a:gd name="connsiteY145" fmla="*/ 759469 h 1726797"/>
              <a:gd name="connsiteX146" fmla="*/ 930568 w 1791084"/>
              <a:gd name="connsiteY146" fmla="*/ 794749 h 1726797"/>
              <a:gd name="connsiteX147" fmla="*/ 1068311 w 1791084"/>
              <a:gd name="connsiteY147" fmla="*/ 912735 h 1726797"/>
              <a:gd name="connsiteX148" fmla="*/ 1088017 w 1791084"/>
              <a:gd name="connsiteY148" fmla="*/ 889753 h 1726797"/>
              <a:gd name="connsiteX149" fmla="*/ 950224 w 1791084"/>
              <a:gd name="connsiteY149" fmla="*/ 771767 h 1726797"/>
              <a:gd name="connsiteX150" fmla="*/ 944780 w 1791084"/>
              <a:gd name="connsiteY150" fmla="*/ 701610 h 1726797"/>
              <a:gd name="connsiteX151" fmla="*/ 1014937 w 1791084"/>
              <a:gd name="connsiteY151" fmla="*/ 696167 h 1726797"/>
              <a:gd name="connsiteX152" fmla="*/ 1024110 w 1791084"/>
              <a:gd name="connsiteY152" fmla="*/ 704029 h 1726797"/>
              <a:gd name="connsiteX153" fmla="*/ 1109538 w 1791084"/>
              <a:gd name="connsiteY153" fmla="*/ 778873 h 1726797"/>
              <a:gd name="connsiteX154" fmla="*/ 1110344 w 1791084"/>
              <a:gd name="connsiteY154" fmla="*/ 777915 h 1726797"/>
              <a:gd name="connsiteX155" fmla="*/ 1320109 w 1791084"/>
              <a:gd name="connsiteY155" fmla="*/ 957541 h 1726797"/>
              <a:gd name="connsiteX156" fmla="*/ 1471309 w 1791084"/>
              <a:gd name="connsiteY156" fmla="*/ 1195278 h 1726797"/>
              <a:gd name="connsiteX157" fmla="*/ 1230498 w 1791084"/>
              <a:gd name="connsiteY157" fmla="*/ 1476460 h 1726797"/>
              <a:gd name="connsiteX158" fmla="*/ 1347073 w 1791084"/>
              <a:gd name="connsiteY158" fmla="*/ 941010 h 1726797"/>
              <a:gd name="connsiteX159" fmla="*/ 1339715 w 1791084"/>
              <a:gd name="connsiteY159" fmla="*/ 934508 h 1726797"/>
              <a:gd name="connsiteX160" fmla="*/ 1043867 w 1791084"/>
              <a:gd name="connsiteY160" fmla="*/ 681097 h 1726797"/>
              <a:gd name="connsiteX161" fmla="*/ 912172 w 1791084"/>
              <a:gd name="connsiteY161" fmla="*/ 565731 h 1726797"/>
              <a:gd name="connsiteX162" fmla="*/ 960455 w 1791084"/>
              <a:gd name="connsiteY162" fmla="*/ 536802 h 1726797"/>
              <a:gd name="connsiteX163" fmla="*/ 959144 w 1791084"/>
              <a:gd name="connsiteY163" fmla="*/ 436002 h 1726797"/>
              <a:gd name="connsiteX164" fmla="*/ 1022396 w 1791084"/>
              <a:gd name="connsiteY164" fmla="*/ 355362 h 1726797"/>
              <a:gd name="connsiteX165" fmla="*/ 1256656 w 1791084"/>
              <a:gd name="connsiteY165" fmla="*/ 198719 h 1726797"/>
              <a:gd name="connsiteX166" fmla="*/ 1543180 w 1791084"/>
              <a:gd name="connsiteY166" fmla="*/ 433230 h 1726797"/>
              <a:gd name="connsiteX167" fmla="*/ 1562332 w 1791084"/>
              <a:gd name="connsiteY167" fmla="*/ 409794 h 1726797"/>
              <a:gd name="connsiteX168" fmla="*/ 1278983 w 1791084"/>
              <a:gd name="connsiteY168" fmla="*/ 177954 h 1726797"/>
              <a:gd name="connsiteX169" fmla="*/ 1394903 w 1791084"/>
              <a:gd name="connsiteY169" fmla="*/ 36179 h 1726797"/>
              <a:gd name="connsiteX170" fmla="*/ 1754406 w 1791084"/>
              <a:gd name="connsiteY170" fmla="*/ 330414 h 1726797"/>
              <a:gd name="connsiteX171" fmla="*/ 1624676 w 1791084"/>
              <a:gd name="connsiteY171" fmla="*/ 480354 h 1726797"/>
              <a:gd name="connsiteX172" fmla="*/ 1620947 w 1791084"/>
              <a:gd name="connsiteY172" fmla="*/ 490887 h 1726797"/>
              <a:gd name="connsiteX173" fmla="*/ 1500844 w 1791084"/>
              <a:gd name="connsiteY173" fmla="*/ 747524 h 1726797"/>
              <a:gd name="connsiteX174" fmla="*/ 1447319 w 1791084"/>
              <a:gd name="connsiteY174" fmla="*/ 813044 h 1726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</a:cxnLst>
            <a:rect l="l" t="t" r="r" b="b"/>
            <a:pathLst>
              <a:path w="1791084" h="1726797">
                <a:moveTo>
                  <a:pt x="1524229" y="766475"/>
                </a:moveTo>
                <a:cubicBezTo>
                  <a:pt x="1573924" y="705743"/>
                  <a:pt x="1650834" y="579995"/>
                  <a:pt x="1651288" y="495575"/>
                </a:cubicBezTo>
                <a:lnTo>
                  <a:pt x="1787368" y="338730"/>
                </a:lnTo>
                <a:cubicBezTo>
                  <a:pt x="1792851" y="332435"/>
                  <a:pt x="1792191" y="322884"/>
                  <a:pt x="1785896" y="317396"/>
                </a:cubicBezTo>
                <a:cubicBezTo>
                  <a:pt x="1785785" y="317300"/>
                  <a:pt x="1785669" y="317204"/>
                  <a:pt x="1785553" y="317108"/>
                </a:cubicBezTo>
                <a:lnTo>
                  <a:pt x="1402463" y="3419"/>
                </a:lnTo>
                <a:cubicBezTo>
                  <a:pt x="1396002" y="-1866"/>
                  <a:pt x="1386486" y="-919"/>
                  <a:pt x="1381194" y="5535"/>
                </a:cubicBezTo>
                <a:lnTo>
                  <a:pt x="1246223" y="170444"/>
                </a:lnTo>
                <a:cubicBezTo>
                  <a:pt x="1167296" y="189344"/>
                  <a:pt x="1051528" y="272303"/>
                  <a:pt x="998809" y="336764"/>
                </a:cubicBezTo>
                <a:lnTo>
                  <a:pt x="937170" y="415187"/>
                </a:lnTo>
                <a:lnTo>
                  <a:pt x="784760" y="281627"/>
                </a:lnTo>
                <a:cubicBezTo>
                  <a:pt x="725742" y="229916"/>
                  <a:pt x="602917" y="148873"/>
                  <a:pt x="518296" y="145547"/>
                </a:cubicBezTo>
                <a:lnTo>
                  <a:pt x="366138" y="4074"/>
                </a:lnTo>
                <a:cubicBezTo>
                  <a:pt x="360024" y="-1613"/>
                  <a:pt x="350459" y="-1268"/>
                  <a:pt x="344768" y="4847"/>
                </a:cubicBezTo>
                <a:cubicBezTo>
                  <a:pt x="344668" y="4957"/>
                  <a:pt x="344567" y="5069"/>
                  <a:pt x="344466" y="5183"/>
                </a:cubicBezTo>
                <a:lnTo>
                  <a:pt x="18076" y="377689"/>
                </a:lnTo>
                <a:cubicBezTo>
                  <a:pt x="12585" y="383969"/>
                  <a:pt x="13217" y="393510"/>
                  <a:pt x="19487" y="399008"/>
                </a:cubicBezTo>
                <a:lnTo>
                  <a:pt x="179960" y="539423"/>
                </a:lnTo>
                <a:cubicBezTo>
                  <a:pt x="196240" y="618954"/>
                  <a:pt x="275216" y="737444"/>
                  <a:pt x="337662" y="792128"/>
                </a:cubicBezTo>
                <a:lnTo>
                  <a:pt x="357570" y="769398"/>
                </a:lnTo>
                <a:cubicBezTo>
                  <a:pt x="298955" y="717990"/>
                  <a:pt x="221490" y="602120"/>
                  <a:pt x="208890" y="529947"/>
                </a:cubicBezTo>
                <a:lnTo>
                  <a:pt x="452624" y="251538"/>
                </a:lnTo>
                <a:lnTo>
                  <a:pt x="429894" y="231378"/>
                </a:lnTo>
                <a:lnTo>
                  <a:pt x="188579" y="506763"/>
                </a:lnTo>
                <a:lnTo>
                  <a:pt x="50785" y="385803"/>
                </a:lnTo>
                <a:lnTo>
                  <a:pt x="356915" y="36834"/>
                </a:lnTo>
                <a:lnTo>
                  <a:pt x="501916" y="171704"/>
                </a:lnTo>
                <a:cubicBezTo>
                  <a:pt x="504723" y="174310"/>
                  <a:pt x="508417" y="175751"/>
                  <a:pt x="512248" y="175736"/>
                </a:cubicBezTo>
                <a:lnTo>
                  <a:pt x="513004" y="175736"/>
                </a:lnTo>
                <a:cubicBezTo>
                  <a:pt x="584572" y="175736"/>
                  <a:pt x="705431" y="252395"/>
                  <a:pt x="765004" y="304407"/>
                </a:cubicBezTo>
                <a:lnTo>
                  <a:pt x="929459" y="448501"/>
                </a:lnTo>
                <a:cubicBezTo>
                  <a:pt x="949841" y="466091"/>
                  <a:pt x="953142" y="496446"/>
                  <a:pt x="937019" y="518003"/>
                </a:cubicBezTo>
                <a:cubicBezTo>
                  <a:pt x="919948" y="539528"/>
                  <a:pt x="888660" y="543142"/>
                  <a:pt x="867134" y="526077"/>
                </a:cubicBezTo>
                <a:cubicBezTo>
                  <a:pt x="866494" y="525568"/>
                  <a:pt x="865864" y="525044"/>
                  <a:pt x="865249" y="524504"/>
                </a:cubicBezTo>
                <a:lnTo>
                  <a:pt x="771304" y="442201"/>
                </a:lnTo>
                <a:lnTo>
                  <a:pt x="751396" y="464931"/>
                </a:lnTo>
                <a:lnTo>
                  <a:pt x="845240" y="547184"/>
                </a:lnTo>
                <a:lnTo>
                  <a:pt x="845240" y="547184"/>
                </a:lnTo>
                <a:lnTo>
                  <a:pt x="968468" y="655141"/>
                </a:lnTo>
                <a:cubicBezTo>
                  <a:pt x="931228" y="661728"/>
                  <a:pt x="903745" y="693591"/>
                  <a:pt x="902696" y="731396"/>
                </a:cubicBezTo>
                <a:cubicBezTo>
                  <a:pt x="891079" y="723383"/>
                  <a:pt x="877552" y="718585"/>
                  <a:pt x="863485" y="717486"/>
                </a:cubicBezTo>
                <a:lnTo>
                  <a:pt x="867215" y="713504"/>
                </a:lnTo>
                <a:lnTo>
                  <a:pt x="867618" y="713051"/>
                </a:lnTo>
                <a:cubicBezTo>
                  <a:pt x="896316" y="680583"/>
                  <a:pt x="894224" y="631236"/>
                  <a:pt x="862880" y="601314"/>
                </a:cubicBezTo>
                <a:cubicBezTo>
                  <a:pt x="830745" y="571003"/>
                  <a:pt x="780124" y="572490"/>
                  <a:pt x="749813" y="604625"/>
                </a:cubicBezTo>
                <a:cubicBezTo>
                  <a:pt x="748941" y="605552"/>
                  <a:pt x="748089" y="606495"/>
                  <a:pt x="747263" y="607463"/>
                </a:cubicBezTo>
                <a:lnTo>
                  <a:pt x="559422" y="826753"/>
                </a:lnTo>
                <a:cubicBezTo>
                  <a:pt x="555758" y="807717"/>
                  <a:pt x="545275" y="790677"/>
                  <a:pt x="529938" y="778823"/>
                </a:cubicBezTo>
                <a:cubicBezTo>
                  <a:pt x="495585" y="752630"/>
                  <a:pt x="446687" y="758164"/>
                  <a:pt x="419058" y="791372"/>
                </a:cubicBezTo>
                <a:lnTo>
                  <a:pt x="276728" y="957591"/>
                </a:lnTo>
                <a:cubicBezTo>
                  <a:pt x="225724" y="1017164"/>
                  <a:pt x="146041" y="1140896"/>
                  <a:pt x="143672" y="1225568"/>
                </a:cubicBezTo>
                <a:lnTo>
                  <a:pt x="3913" y="1379288"/>
                </a:lnTo>
                <a:cubicBezTo>
                  <a:pt x="1165" y="1382322"/>
                  <a:pt x="-235" y="1386339"/>
                  <a:pt x="32" y="1390427"/>
                </a:cubicBezTo>
                <a:cubicBezTo>
                  <a:pt x="234" y="1394469"/>
                  <a:pt x="2049" y="1398264"/>
                  <a:pt x="5072" y="1400960"/>
                </a:cubicBezTo>
                <a:lnTo>
                  <a:pt x="381560" y="1723117"/>
                </a:lnTo>
                <a:cubicBezTo>
                  <a:pt x="384358" y="1725536"/>
                  <a:pt x="387946" y="1726842"/>
                  <a:pt x="391640" y="1726796"/>
                </a:cubicBezTo>
                <a:cubicBezTo>
                  <a:pt x="396060" y="1726796"/>
                  <a:pt x="400259" y="1724861"/>
                  <a:pt x="403132" y="1721504"/>
                </a:cubicBezTo>
                <a:lnTo>
                  <a:pt x="541732" y="1559670"/>
                </a:lnTo>
                <a:cubicBezTo>
                  <a:pt x="621061" y="1542483"/>
                  <a:pt x="738644" y="1462196"/>
                  <a:pt x="792623" y="1399146"/>
                </a:cubicBezTo>
                <a:lnTo>
                  <a:pt x="793076" y="1398591"/>
                </a:lnTo>
                <a:lnTo>
                  <a:pt x="811271" y="1375307"/>
                </a:lnTo>
                <a:lnTo>
                  <a:pt x="898513" y="1450000"/>
                </a:lnTo>
                <a:cubicBezTo>
                  <a:pt x="958086" y="1501055"/>
                  <a:pt x="1081818" y="1580737"/>
                  <a:pt x="1166490" y="1583106"/>
                </a:cubicBezTo>
                <a:lnTo>
                  <a:pt x="1320210" y="1722865"/>
                </a:lnTo>
                <a:cubicBezTo>
                  <a:pt x="1322972" y="1725375"/>
                  <a:pt x="1326560" y="1726776"/>
                  <a:pt x="1330290" y="1726796"/>
                </a:cubicBezTo>
                <a:lnTo>
                  <a:pt x="1331248" y="1726796"/>
                </a:lnTo>
                <a:cubicBezTo>
                  <a:pt x="1335290" y="1726595"/>
                  <a:pt x="1339085" y="1724780"/>
                  <a:pt x="1341781" y="1721756"/>
                </a:cubicBezTo>
                <a:lnTo>
                  <a:pt x="1663938" y="1345571"/>
                </a:lnTo>
                <a:cubicBezTo>
                  <a:pt x="1666559" y="1342537"/>
                  <a:pt x="1667864" y="1338580"/>
                  <a:pt x="1667567" y="1334583"/>
                </a:cubicBezTo>
                <a:cubicBezTo>
                  <a:pt x="1667274" y="1330622"/>
                  <a:pt x="1665470" y="1326923"/>
                  <a:pt x="1662527" y="1324251"/>
                </a:cubicBezTo>
                <a:lnTo>
                  <a:pt x="1500440" y="1185450"/>
                </a:lnTo>
                <a:cubicBezTo>
                  <a:pt x="1485824" y="1117914"/>
                  <a:pt x="1425395" y="1022607"/>
                  <a:pt x="1368846" y="962480"/>
                </a:cubicBezTo>
                <a:lnTo>
                  <a:pt x="1471108" y="831440"/>
                </a:lnTo>
                <a:close/>
                <a:moveTo>
                  <a:pt x="770195" y="627320"/>
                </a:moveTo>
                <a:cubicBezTo>
                  <a:pt x="788077" y="606465"/>
                  <a:pt x="819481" y="604056"/>
                  <a:pt x="840336" y="621943"/>
                </a:cubicBezTo>
                <a:cubicBezTo>
                  <a:pt x="840941" y="622462"/>
                  <a:pt x="841536" y="622991"/>
                  <a:pt x="842116" y="623540"/>
                </a:cubicBezTo>
                <a:cubicBezTo>
                  <a:pt x="861096" y="642491"/>
                  <a:pt x="862235" y="672872"/>
                  <a:pt x="844736" y="693193"/>
                </a:cubicBezTo>
                <a:lnTo>
                  <a:pt x="796756" y="744702"/>
                </a:lnTo>
                <a:lnTo>
                  <a:pt x="796756" y="744702"/>
                </a:lnTo>
                <a:lnTo>
                  <a:pt x="796302" y="745155"/>
                </a:lnTo>
                <a:cubicBezTo>
                  <a:pt x="783697" y="759807"/>
                  <a:pt x="776853" y="778545"/>
                  <a:pt x="777049" y="797874"/>
                </a:cubicBezTo>
                <a:cubicBezTo>
                  <a:pt x="745685" y="782593"/>
                  <a:pt x="708042" y="789361"/>
                  <a:pt x="683960" y="814607"/>
                </a:cubicBezTo>
                <a:cubicBezTo>
                  <a:pt x="670609" y="828668"/>
                  <a:pt x="662878" y="847140"/>
                  <a:pt x="662238" y="866519"/>
                </a:cubicBezTo>
                <a:lnTo>
                  <a:pt x="653720" y="859261"/>
                </a:lnTo>
                <a:cubicBezTo>
                  <a:pt x="635672" y="843708"/>
                  <a:pt x="611788" y="836707"/>
                  <a:pt x="588200" y="840059"/>
                </a:cubicBezTo>
                <a:close/>
                <a:moveTo>
                  <a:pt x="769086" y="1379742"/>
                </a:moveTo>
                <a:cubicBezTo>
                  <a:pt x="718232" y="1438911"/>
                  <a:pt x="603472" y="1517283"/>
                  <a:pt x="531551" y="1530942"/>
                </a:cubicBezTo>
                <a:lnTo>
                  <a:pt x="250520" y="1290030"/>
                </a:lnTo>
                <a:lnTo>
                  <a:pt x="230814" y="1313012"/>
                </a:lnTo>
                <a:lnTo>
                  <a:pt x="508921" y="1551152"/>
                </a:lnTo>
                <a:lnTo>
                  <a:pt x="389624" y="1690357"/>
                </a:lnTo>
                <a:lnTo>
                  <a:pt x="36824" y="1387957"/>
                </a:lnTo>
                <a:lnTo>
                  <a:pt x="169880" y="1241646"/>
                </a:lnTo>
                <a:cubicBezTo>
                  <a:pt x="172456" y="1238768"/>
                  <a:pt x="173862" y="1235028"/>
                  <a:pt x="173812" y="1231163"/>
                </a:cubicBezTo>
                <a:cubicBezTo>
                  <a:pt x="172501" y="1159695"/>
                  <a:pt x="248101" y="1037425"/>
                  <a:pt x="299812" y="977247"/>
                </a:cubicBezTo>
                <a:lnTo>
                  <a:pt x="442040" y="811230"/>
                </a:lnTo>
                <a:cubicBezTo>
                  <a:pt x="459383" y="790707"/>
                  <a:pt x="489638" y="787073"/>
                  <a:pt x="511340" y="802914"/>
                </a:cubicBezTo>
                <a:cubicBezTo>
                  <a:pt x="533073" y="819808"/>
                  <a:pt x="536999" y="851126"/>
                  <a:pt x="520100" y="872859"/>
                </a:cubicBezTo>
                <a:cubicBezTo>
                  <a:pt x="519646" y="873444"/>
                  <a:pt x="519178" y="874018"/>
                  <a:pt x="518699" y="874583"/>
                </a:cubicBezTo>
                <a:lnTo>
                  <a:pt x="518699" y="874583"/>
                </a:lnTo>
                <a:lnTo>
                  <a:pt x="437404" y="969234"/>
                </a:lnTo>
                <a:lnTo>
                  <a:pt x="460386" y="988940"/>
                </a:lnTo>
                <a:lnTo>
                  <a:pt x="520362" y="918884"/>
                </a:lnTo>
                <a:cubicBezTo>
                  <a:pt x="520362" y="920245"/>
                  <a:pt x="520362" y="921555"/>
                  <a:pt x="520362" y="922916"/>
                </a:cubicBezTo>
                <a:cubicBezTo>
                  <a:pt x="521466" y="944775"/>
                  <a:pt x="531551" y="965202"/>
                  <a:pt x="548233" y="979364"/>
                </a:cubicBezTo>
                <a:lnTo>
                  <a:pt x="767524" y="1167205"/>
                </a:lnTo>
                <a:cubicBezTo>
                  <a:pt x="748477" y="1170839"/>
                  <a:pt x="731427" y="1181332"/>
                  <a:pt x="719593" y="1196689"/>
                </a:cubicBezTo>
                <a:cubicBezTo>
                  <a:pt x="693390" y="1231032"/>
                  <a:pt x="698899" y="1279925"/>
                  <a:pt x="732092" y="1307569"/>
                </a:cubicBezTo>
                <a:lnTo>
                  <a:pt x="787936" y="1355348"/>
                </a:lnTo>
                <a:close/>
                <a:moveTo>
                  <a:pt x="1253480" y="1496065"/>
                </a:moveTo>
                <a:lnTo>
                  <a:pt x="1491671" y="1217958"/>
                </a:lnTo>
                <a:lnTo>
                  <a:pt x="1630876" y="1337154"/>
                </a:lnTo>
                <a:lnTo>
                  <a:pt x="1328476" y="1689954"/>
                </a:lnTo>
                <a:lnTo>
                  <a:pt x="1181963" y="1556747"/>
                </a:lnTo>
                <a:cubicBezTo>
                  <a:pt x="1179201" y="1554237"/>
                  <a:pt x="1175612" y="1552836"/>
                  <a:pt x="1171883" y="1552815"/>
                </a:cubicBezTo>
                <a:lnTo>
                  <a:pt x="1171580" y="1552815"/>
                </a:lnTo>
                <a:cubicBezTo>
                  <a:pt x="1100315" y="1554075"/>
                  <a:pt x="977792" y="1478526"/>
                  <a:pt x="917665" y="1426815"/>
                </a:cubicBezTo>
                <a:lnTo>
                  <a:pt x="751648" y="1284587"/>
                </a:lnTo>
                <a:cubicBezTo>
                  <a:pt x="731024" y="1267264"/>
                  <a:pt x="727365" y="1236913"/>
                  <a:pt x="743281" y="1215186"/>
                </a:cubicBezTo>
                <a:cubicBezTo>
                  <a:pt x="760069" y="1193474"/>
                  <a:pt x="791277" y="1189482"/>
                  <a:pt x="812989" y="1206270"/>
                </a:cubicBezTo>
                <a:cubicBezTo>
                  <a:pt x="813624" y="1206754"/>
                  <a:pt x="814244" y="1207258"/>
                  <a:pt x="814849" y="1207777"/>
                </a:cubicBezTo>
                <a:lnTo>
                  <a:pt x="814849" y="1207777"/>
                </a:lnTo>
                <a:lnTo>
                  <a:pt x="909702" y="1289022"/>
                </a:lnTo>
                <a:lnTo>
                  <a:pt x="929358" y="1266040"/>
                </a:lnTo>
                <a:lnTo>
                  <a:pt x="834505" y="1184795"/>
                </a:lnTo>
                <a:lnTo>
                  <a:pt x="834505" y="1184795"/>
                </a:lnTo>
                <a:lnTo>
                  <a:pt x="568040" y="956583"/>
                </a:lnTo>
                <a:cubicBezTo>
                  <a:pt x="547160" y="938727"/>
                  <a:pt x="544705" y="907328"/>
                  <a:pt x="562562" y="886447"/>
                </a:cubicBezTo>
                <a:cubicBezTo>
                  <a:pt x="563096" y="885822"/>
                  <a:pt x="563646" y="885212"/>
                  <a:pt x="564210" y="884612"/>
                </a:cubicBezTo>
                <a:cubicBezTo>
                  <a:pt x="583266" y="865586"/>
                  <a:pt x="613788" y="864528"/>
                  <a:pt x="634115" y="882193"/>
                </a:cubicBezTo>
                <a:lnTo>
                  <a:pt x="690210" y="930275"/>
                </a:lnTo>
                <a:lnTo>
                  <a:pt x="899622" y="1109598"/>
                </a:lnTo>
                <a:lnTo>
                  <a:pt x="919278" y="1086615"/>
                </a:lnTo>
                <a:lnTo>
                  <a:pt x="709866" y="907292"/>
                </a:lnTo>
                <a:cubicBezTo>
                  <a:pt x="689010" y="889410"/>
                  <a:pt x="686601" y="858006"/>
                  <a:pt x="704488" y="837151"/>
                </a:cubicBezTo>
                <a:cubicBezTo>
                  <a:pt x="705007" y="836546"/>
                  <a:pt x="705537" y="835951"/>
                  <a:pt x="706086" y="835371"/>
                </a:cubicBezTo>
                <a:cubicBezTo>
                  <a:pt x="725122" y="816295"/>
                  <a:pt x="755685" y="815237"/>
                  <a:pt x="775991" y="832952"/>
                </a:cubicBezTo>
                <a:lnTo>
                  <a:pt x="805122" y="857900"/>
                </a:lnTo>
                <a:lnTo>
                  <a:pt x="805122" y="857900"/>
                </a:lnTo>
                <a:lnTo>
                  <a:pt x="983840" y="1011066"/>
                </a:lnTo>
                <a:lnTo>
                  <a:pt x="1003496" y="988134"/>
                </a:lnTo>
                <a:lnTo>
                  <a:pt x="824728" y="834968"/>
                </a:lnTo>
                <a:lnTo>
                  <a:pt x="824728" y="834968"/>
                </a:lnTo>
                <a:cubicBezTo>
                  <a:pt x="803948" y="817132"/>
                  <a:pt x="801513" y="785848"/>
                  <a:pt x="819284" y="765013"/>
                </a:cubicBezTo>
                <a:lnTo>
                  <a:pt x="820393" y="763803"/>
                </a:lnTo>
                <a:cubicBezTo>
                  <a:pt x="838492" y="743966"/>
                  <a:pt x="869059" y="742046"/>
                  <a:pt x="889492" y="759469"/>
                </a:cubicBezTo>
                <a:lnTo>
                  <a:pt x="930568" y="794749"/>
                </a:lnTo>
                <a:lnTo>
                  <a:pt x="1068311" y="912735"/>
                </a:lnTo>
                <a:lnTo>
                  <a:pt x="1088017" y="889753"/>
                </a:lnTo>
                <a:lnTo>
                  <a:pt x="950224" y="771767"/>
                </a:lnTo>
                <a:cubicBezTo>
                  <a:pt x="929348" y="753895"/>
                  <a:pt x="926909" y="722486"/>
                  <a:pt x="944780" y="701610"/>
                </a:cubicBezTo>
                <a:cubicBezTo>
                  <a:pt x="962652" y="680734"/>
                  <a:pt x="994062" y="678295"/>
                  <a:pt x="1014937" y="696167"/>
                </a:cubicBezTo>
                <a:lnTo>
                  <a:pt x="1024110" y="704029"/>
                </a:lnTo>
                <a:lnTo>
                  <a:pt x="1109538" y="778873"/>
                </a:lnTo>
                <a:lnTo>
                  <a:pt x="1110344" y="777915"/>
                </a:lnTo>
                <a:lnTo>
                  <a:pt x="1320109" y="957541"/>
                </a:lnTo>
                <a:cubicBezTo>
                  <a:pt x="1379329" y="1008294"/>
                  <a:pt x="1457903" y="1123307"/>
                  <a:pt x="1471309" y="1195278"/>
                </a:cubicBezTo>
                <a:lnTo>
                  <a:pt x="1230498" y="1476460"/>
                </a:lnTo>
                <a:close/>
                <a:moveTo>
                  <a:pt x="1347073" y="941010"/>
                </a:moveTo>
                <a:cubicBezTo>
                  <a:pt x="1344553" y="938792"/>
                  <a:pt x="1342033" y="936575"/>
                  <a:pt x="1339715" y="934508"/>
                </a:cubicBezTo>
                <a:lnTo>
                  <a:pt x="1043867" y="681097"/>
                </a:lnTo>
                <a:lnTo>
                  <a:pt x="912172" y="565731"/>
                </a:lnTo>
                <a:cubicBezTo>
                  <a:pt x="931258" y="562304"/>
                  <a:pt x="948429" y="552018"/>
                  <a:pt x="960455" y="536802"/>
                </a:cubicBezTo>
                <a:cubicBezTo>
                  <a:pt x="983795" y="507081"/>
                  <a:pt x="983251" y="465108"/>
                  <a:pt x="959144" y="436002"/>
                </a:cubicBezTo>
                <a:lnTo>
                  <a:pt x="1022396" y="355362"/>
                </a:lnTo>
                <a:cubicBezTo>
                  <a:pt x="1071788" y="294882"/>
                  <a:pt x="1185037" y="213889"/>
                  <a:pt x="1256656" y="198719"/>
                </a:cubicBezTo>
                <a:lnTo>
                  <a:pt x="1543180" y="433230"/>
                </a:lnTo>
                <a:lnTo>
                  <a:pt x="1562332" y="409794"/>
                </a:lnTo>
                <a:lnTo>
                  <a:pt x="1278983" y="177954"/>
                </a:lnTo>
                <a:lnTo>
                  <a:pt x="1394903" y="36179"/>
                </a:lnTo>
                <a:lnTo>
                  <a:pt x="1754406" y="330414"/>
                </a:lnTo>
                <a:lnTo>
                  <a:pt x="1624676" y="480354"/>
                </a:lnTo>
                <a:cubicBezTo>
                  <a:pt x="1622136" y="483262"/>
                  <a:pt x="1620801" y="487027"/>
                  <a:pt x="1620947" y="490887"/>
                </a:cubicBezTo>
                <a:cubicBezTo>
                  <a:pt x="1623870" y="562304"/>
                  <a:pt x="1550992" y="686288"/>
                  <a:pt x="1500844" y="747524"/>
                </a:cubicBezTo>
                <a:lnTo>
                  <a:pt x="1447319" y="813044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63" name="Graphic 1">
            <a:extLst>
              <a:ext uri="{FF2B5EF4-FFF2-40B4-BE49-F238E27FC236}">
                <a16:creationId xmlns:a16="http://schemas.microsoft.com/office/drawing/2014/main" id="{15273622-D392-46D8-9191-313CC3858097}"/>
              </a:ext>
            </a:extLst>
          </p:cNvPr>
          <p:cNvSpPr>
            <a:spLocks noChangeAspect="1"/>
          </p:cNvSpPr>
          <p:nvPr/>
        </p:nvSpPr>
        <p:spPr>
          <a:xfrm>
            <a:off x="10328967" y="1297026"/>
            <a:ext cx="647892" cy="648000"/>
          </a:xfrm>
          <a:custGeom>
            <a:avLst/>
            <a:gdLst>
              <a:gd name="connsiteX0" fmla="*/ 1439626 w 1439626"/>
              <a:gd name="connsiteY0" fmla="*/ 427896 h 1439877"/>
              <a:gd name="connsiteX1" fmla="*/ 1439626 w 1439626"/>
              <a:gd name="connsiteY1" fmla="*/ 1011730 h 1439877"/>
              <a:gd name="connsiteX2" fmla="*/ 1435493 w 1439626"/>
              <a:gd name="connsiteY2" fmla="*/ 1022213 h 1439877"/>
              <a:gd name="connsiteX3" fmla="*/ 1318968 w 1439626"/>
              <a:gd name="connsiteY3" fmla="*/ 1138637 h 1439877"/>
              <a:gd name="connsiteX4" fmla="*/ 1297599 w 1439626"/>
              <a:gd name="connsiteY4" fmla="*/ 1117267 h 1439877"/>
              <a:gd name="connsiteX5" fmla="*/ 1409386 w 1439626"/>
              <a:gd name="connsiteY5" fmla="*/ 1005430 h 1439877"/>
              <a:gd name="connsiteX6" fmla="*/ 1409386 w 1439626"/>
              <a:gd name="connsiteY6" fmla="*/ 434196 h 1439877"/>
              <a:gd name="connsiteX7" fmla="*/ 1005430 w 1439626"/>
              <a:gd name="connsiteY7" fmla="*/ 30240 h 1439877"/>
              <a:gd name="connsiteX8" fmla="*/ 434196 w 1439626"/>
              <a:gd name="connsiteY8" fmla="*/ 30240 h 1439877"/>
              <a:gd name="connsiteX9" fmla="*/ 30240 w 1439626"/>
              <a:gd name="connsiteY9" fmla="*/ 434196 h 1439877"/>
              <a:gd name="connsiteX10" fmla="*/ 30240 w 1439626"/>
              <a:gd name="connsiteY10" fmla="*/ 1005430 h 1439877"/>
              <a:gd name="connsiteX11" fmla="*/ 434196 w 1439626"/>
              <a:gd name="connsiteY11" fmla="*/ 1409386 h 1439877"/>
              <a:gd name="connsiteX12" fmla="*/ 1005430 w 1439626"/>
              <a:gd name="connsiteY12" fmla="*/ 1409386 h 1439877"/>
              <a:gd name="connsiteX13" fmla="*/ 1186416 w 1439626"/>
              <a:gd name="connsiteY13" fmla="*/ 1228450 h 1439877"/>
              <a:gd name="connsiteX14" fmla="*/ 1207786 w 1439626"/>
              <a:gd name="connsiteY14" fmla="*/ 1249819 h 1439877"/>
              <a:gd name="connsiteX15" fmla="*/ 1022213 w 1439626"/>
              <a:gd name="connsiteY15" fmla="*/ 1435493 h 1439877"/>
              <a:gd name="connsiteX16" fmla="*/ 1011528 w 1439626"/>
              <a:gd name="connsiteY16" fmla="*/ 1439878 h 1439877"/>
              <a:gd name="connsiteX17" fmla="*/ 427896 w 1439626"/>
              <a:gd name="connsiteY17" fmla="*/ 1439878 h 1439877"/>
              <a:gd name="connsiteX18" fmla="*/ 417413 w 1439626"/>
              <a:gd name="connsiteY18" fmla="*/ 1435493 h 1439877"/>
              <a:gd name="connsiteX19" fmla="*/ 4385 w 1439626"/>
              <a:gd name="connsiteY19" fmla="*/ 1022213 h 1439877"/>
              <a:gd name="connsiteX20" fmla="*/ 0 w 1439626"/>
              <a:gd name="connsiteY20" fmla="*/ 1011528 h 1439877"/>
              <a:gd name="connsiteX21" fmla="*/ 0 w 1439626"/>
              <a:gd name="connsiteY21" fmla="*/ 427896 h 1439877"/>
              <a:gd name="connsiteX22" fmla="*/ 4385 w 1439626"/>
              <a:gd name="connsiteY22" fmla="*/ 417211 h 1439877"/>
              <a:gd name="connsiteX23" fmla="*/ 417413 w 1439626"/>
              <a:gd name="connsiteY23" fmla="*/ 4385 h 1439877"/>
              <a:gd name="connsiteX24" fmla="*/ 428098 w 1439626"/>
              <a:gd name="connsiteY24" fmla="*/ 0 h 1439877"/>
              <a:gd name="connsiteX25" fmla="*/ 1011730 w 1439626"/>
              <a:gd name="connsiteY25" fmla="*/ 0 h 1439877"/>
              <a:gd name="connsiteX26" fmla="*/ 1022415 w 1439626"/>
              <a:gd name="connsiteY26" fmla="*/ 4385 h 1439877"/>
              <a:gd name="connsiteX27" fmla="*/ 1435493 w 1439626"/>
              <a:gd name="connsiteY27" fmla="*/ 417413 h 1439877"/>
              <a:gd name="connsiteX28" fmla="*/ 1439626 w 1439626"/>
              <a:gd name="connsiteY28" fmla="*/ 427896 h 1439877"/>
              <a:gd name="connsiteX29" fmla="*/ 197366 w 1439626"/>
              <a:gd name="connsiteY29" fmla="*/ 508838 h 1439877"/>
              <a:gd name="connsiteX30" fmla="*/ 264701 w 1439626"/>
              <a:gd name="connsiteY30" fmla="*/ 576173 h 1439877"/>
              <a:gd name="connsiteX31" fmla="*/ 294941 w 1439626"/>
              <a:gd name="connsiteY31" fmla="*/ 576173 h 1439877"/>
              <a:gd name="connsiteX32" fmla="*/ 197366 w 1439626"/>
              <a:gd name="connsiteY32" fmla="*/ 478598 h 1439877"/>
              <a:gd name="connsiteX33" fmla="*/ 99792 w 1439626"/>
              <a:gd name="connsiteY33" fmla="*/ 576173 h 1439877"/>
              <a:gd name="connsiteX34" fmla="*/ 99792 w 1439626"/>
              <a:gd name="connsiteY34" fmla="*/ 606413 h 1439877"/>
              <a:gd name="connsiteX35" fmla="*/ 168790 w 1439626"/>
              <a:gd name="connsiteY35" fmla="*/ 721778 h 1439877"/>
              <a:gd name="connsiteX36" fmla="*/ 211680 w 1439626"/>
              <a:gd name="connsiteY36" fmla="*/ 744862 h 1439877"/>
              <a:gd name="connsiteX37" fmla="*/ 264701 w 1439626"/>
              <a:gd name="connsiteY37" fmla="*/ 833616 h 1439877"/>
              <a:gd name="connsiteX38" fmla="*/ 264701 w 1439626"/>
              <a:gd name="connsiteY38" fmla="*/ 863856 h 1439877"/>
              <a:gd name="connsiteX39" fmla="*/ 197366 w 1439626"/>
              <a:gd name="connsiteY39" fmla="*/ 931190 h 1439877"/>
              <a:gd name="connsiteX40" fmla="*/ 130032 w 1439626"/>
              <a:gd name="connsiteY40" fmla="*/ 863856 h 1439877"/>
              <a:gd name="connsiteX41" fmla="*/ 99792 w 1439626"/>
              <a:gd name="connsiteY41" fmla="*/ 863856 h 1439877"/>
              <a:gd name="connsiteX42" fmla="*/ 197366 w 1439626"/>
              <a:gd name="connsiteY42" fmla="*/ 961430 h 1439877"/>
              <a:gd name="connsiteX43" fmla="*/ 294941 w 1439626"/>
              <a:gd name="connsiteY43" fmla="*/ 863856 h 1439877"/>
              <a:gd name="connsiteX44" fmla="*/ 294941 w 1439626"/>
              <a:gd name="connsiteY44" fmla="*/ 833616 h 1439877"/>
              <a:gd name="connsiteX45" fmla="*/ 225893 w 1439626"/>
              <a:gd name="connsiteY45" fmla="*/ 718049 h 1439877"/>
              <a:gd name="connsiteX46" fmla="*/ 183002 w 1439626"/>
              <a:gd name="connsiteY46" fmla="*/ 694966 h 1439877"/>
              <a:gd name="connsiteX47" fmla="*/ 130133 w 1439626"/>
              <a:gd name="connsiteY47" fmla="*/ 606211 h 1439877"/>
              <a:gd name="connsiteX48" fmla="*/ 130133 w 1439626"/>
              <a:gd name="connsiteY48" fmla="*/ 575971 h 1439877"/>
              <a:gd name="connsiteX49" fmla="*/ 197366 w 1439626"/>
              <a:gd name="connsiteY49" fmla="*/ 508838 h 1439877"/>
              <a:gd name="connsiteX50" fmla="*/ 472853 w 1439626"/>
              <a:gd name="connsiteY50" fmla="*/ 945907 h 1439877"/>
              <a:gd name="connsiteX51" fmla="*/ 472853 w 1439626"/>
              <a:gd name="connsiteY51" fmla="*/ 508838 h 1439877"/>
              <a:gd name="connsiteX52" fmla="*/ 557071 w 1439626"/>
              <a:gd name="connsiteY52" fmla="*/ 508838 h 1439877"/>
              <a:gd name="connsiteX53" fmla="*/ 557071 w 1439626"/>
              <a:gd name="connsiteY53" fmla="*/ 478598 h 1439877"/>
              <a:gd name="connsiteX54" fmla="*/ 358193 w 1439626"/>
              <a:gd name="connsiteY54" fmla="*/ 478598 h 1439877"/>
              <a:gd name="connsiteX55" fmla="*/ 358193 w 1439626"/>
              <a:gd name="connsiteY55" fmla="*/ 508838 h 1439877"/>
              <a:gd name="connsiteX56" fmla="*/ 442613 w 1439626"/>
              <a:gd name="connsiteY56" fmla="*/ 508838 h 1439877"/>
              <a:gd name="connsiteX57" fmla="*/ 442613 w 1439626"/>
              <a:gd name="connsiteY57" fmla="*/ 945907 h 1439877"/>
              <a:gd name="connsiteX58" fmla="*/ 1330812 w 1439626"/>
              <a:gd name="connsiteY58" fmla="*/ 508838 h 1439877"/>
              <a:gd name="connsiteX59" fmla="*/ 1330812 w 1439626"/>
              <a:gd name="connsiteY59" fmla="*/ 478598 h 1439877"/>
              <a:gd name="connsiteX60" fmla="*/ 1131934 w 1439626"/>
              <a:gd name="connsiteY60" fmla="*/ 478598 h 1439877"/>
              <a:gd name="connsiteX61" fmla="*/ 1131934 w 1439626"/>
              <a:gd name="connsiteY61" fmla="*/ 508838 h 1439877"/>
              <a:gd name="connsiteX62" fmla="*/ 1216152 w 1439626"/>
              <a:gd name="connsiteY62" fmla="*/ 508838 h 1439877"/>
              <a:gd name="connsiteX63" fmla="*/ 1216152 w 1439626"/>
              <a:gd name="connsiteY63" fmla="*/ 945907 h 1439877"/>
              <a:gd name="connsiteX64" fmla="*/ 1246392 w 1439626"/>
              <a:gd name="connsiteY64" fmla="*/ 945907 h 1439877"/>
              <a:gd name="connsiteX65" fmla="*/ 1246392 w 1439626"/>
              <a:gd name="connsiteY65" fmla="*/ 508838 h 1439877"/>
              <a:gd name="connsiteX66" fmla="*/ 777521 w 1439626"/>
              <a:gd name="connsiteY66" fmla="*/ 951653 h 1439877"/>
              <a:gd name="connsiteX67" fmla="*/ 777521 w 1439626"/>
              <a:gd name="connsiteY67" fmla="*/ 737856 h 1439877"/>
              <a:gd name="connsiteX68" fmla="*/ 634133 w 1439626"/>
              <a:gd name="connsiteY68" fmla="*/ 737856 h 1439877"/>
              <a:gd name="connsiteX69" fmla="*/ 634133 w 1439626"/>
              <a:gd name="connsiteY69" fmla="*/ 951653 h 1439877"/>
              <a:gd name="connsiteX70" fmla="*/ 603893 w 1439626"/>
              <a:gd name="connsiteY70" fmla="*/ 951653 h 1439877"/>
              <a:gd name="connsiteX71" fmla="*/ 603893 w 1439626"/>
              <a:gd name="connsiteY71" fmla="*/ 580507 h 1439877"/>
              <a:gd name="connsiteX72" fmla="*/ 703508 w 1439626"/>
              <a:gd name="connsiteY72" fmla="*/ 476356 h 1439877"/>
              <a:gd name="connsiteX73" fmla="*/ 807660 w 1439626"/>
              <a:gd name="connsiteY73" fmla="*/ 575976 h 1439877"/>
              <a:gd name="connsiteX74" fmla="*/ 807660 w 1439626"/>
              <a:gd name="connsiteY74" fmla="*/ 580507 h 1439877"/>
              <a:gd name="connsiteX75" fmla="*/ 807660 w 1439626"/>
              <a:gd name="connsiteY75" fmla="*/ 951653 h 1439877"/>
              <a:gd name="connsiteX76" fmla="*/ 777521 w 1439626"/>
              <a:gd name="connsiteY76" fmla="*/ 707515 h 1439877"/>
              <a:gd name="connsiteX77" fmla="*/ 777521 w 1439626"/>
              <a:gd name="connsiteY77" fmla="*/ 580507 h 1439877"/>
              <a:gd name="connsiteX78" fmla="*/ 707777 w 1439626"/>
              <a:gd name="connsiteY78" fmla="*/ 506964 h 1439877"/>
              <a:gd name="connsiteX79" fmla="*/ 634234 w 1439626"/>
              <a:gd name="connsiteY79" fmla="*/ 576707 h 1439877"/>
              <a:gd name="connsiteX80" fmla="*/ 634234 w 1439626"/>
              <a:gd name="connsiteY80" fmla="*/ 580507 h 1439877"/>
              <a:gd name="connsiteX81" fmla="*/ 634234 w 1439626"/>
              <a:gd name="connsiteY81" fmla="*/ 707616 h 1439877"/>
              <a:gd name="connsiteX82" fmla="*/ 1046657 w 1439626"/>
              <a:gd name="connsiteY82" fmla="*/ 778075 h 1439877"/>
              <a:gd name="connsiteX83" fmla="*/ 1097057 w 1439626"/>
              <a:gd name="connsiteY83" fmla="*/ 937087 h 1439877"/>
              <a:gd name="connsiteX84" fmla="*/ 1068279 w 1439626"/>
              <a:gd name="connsiteY84" fmla="*/ 946210 h 1439877"/>
              <a:gd name="connsiteX85" fmla="*/ 1018534 w 1439626"/>
              <a:gd name="connsiteY85" fmla="*/ 789365 h 1439877"/>
              <a:gd name="connsiteX86" fmla="*/ 994846 w 1439626"/>
              <a:gd name="connsiteY86" fmla="*/ 792238 h 1439877"/>
              <a:gd name="connsiteX87" fmla="*/ 931140 w 1439626"/>
              <a:gd name="connsiteY87" fmla="*/ 792238 h 1439877"/>
              <a:gd name="connsiteX88" fmla="*/ 931140 w 1439626"/>
              <a:gd name="connsiteY88" fmla="*/ 951653 h 1439877"/>
              <a:gd name="connsiteX89" fmla="*/ 900900 w 1439626"/>
              <a:gd name="connsiteY89" fmla="*/ 951653 h 1439877"/>
              <a:gd name="connsiteX90" fmla="*/ 900900 w 1439626"/>
              <a:gd name="connsiteY90" fmla="*/ 487973 h 1439877"/>
              <a:gd name="connsiteX91" fmla="*/ 916020 w 1439626"/>
              <a:gd name="connsiteY91" fmla="*/ 472853 h 1439877"/>
              <a:gd name="connsiteX92" fmla="*/ 994795 w 1439626"/>
              <a:gd name="connsiteY92" fmla="*/ 472853 h 1439877"/>
              <a:gd name="connsiteX93" fmla="*/ 1097813 w 1439626"/>
              <a:gd name="connsiteY93" fmla="*/ 575669 h 1439877"/>
              <a:gd name="connsiteX94" fmla="*/ 1097813 w 1439626"/>
              <a:gd name="connsiteY94" fmla="*/ 689573 h 1439877"/>
              <a:gd name="connsiteX95" fmla="*/ 1046657 w 1439626"/>
              <a:gd name="connsiteY95" fmla="*/ 778126 h 1439877"/>
              <a:gd name="connsiteX96" fmla="*/ 1067573 w 1439626"/>
              <a:gd name="connsiteY96" fmla="*/ 575669 h 1439877"/>
              <a:gd name="connsiteX97" fmla="*/ 994795 w 1439626"/>
              <a:gd name="connsiteY97" fmla="*/ 503093 h 1439877"/>
              <a:gd name="connsiteX98" fmla="*/ 931140 w 1439626"/>
              <a:gd name="connsiteY98" fmla="*/ 503093 h 1439877"/>
              <a:gd name="connsiteX99" fmla="*/ 931140 w 1439626"/>
              <a:gd name="connsiteY99" fmla="*/ 762149 h 1439877"/>
              <a:gd name="connsiteX100" fmla="*/ 994795 w 1439626"/>
              <a:gd name="connsiteY100" fmla="*/ 762149 h 1439877"/>
              <a:gd name="connsiteX101" fmla="*/ 1067573 w 1439626"/>
              <a:gd name="connsiteY101" fmla="*/ 689573 h 1439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1439626" h="1439877">
                <a:moveTo>
                  <a:pt x="1439626" y="427896"/>
                </a:moveTo>
                <a:lnTo>
                  <a:pt x="1439626" y="1011730"/>
                </a:lnTo>
                <a:cubicBezTo>
                  <a:pt x="1439651" y="1015626"/>
                  <a:pt x="1438169" y="1019380"/>
                  <a:pt x="1435493" y="1022213"/>
                </a:cubicBezTo>
                <a:lnTo>
                  <a:pt x="1318968" y="1138637"/>
                </a:lnTo>
                <a:lnTo>
                  <a:pt x="1297599" y="1117267"/>
                </a:lnTo>
                <a:lnTo>
                  <a:pt x="1409386" y="1005430"/>
                </a:lnTo>
                <a:lnTo>
                  <a:pt x="1409386" y="434196"/>
                </a:lnTo>
                <a:lnTo>
                  <a:pt x="1005430" y="30240"/>
                </a:lnTo>
                <a:lnTo>
                  <a:pt x="434196" y="30240"/>
                </a:lnTo>
                <a:lnTo>
                  <a:pt x="30240" y="434196"/>
                </a:lnTo>
                <a:lnTo>
                  <a:pt x="30240" y="1005430"/>
                </a:lnTo>
                <a:lnTo>
                  <a:pt x="434196" y="1409386"/>
                </a:lnTo>
                <a:lnTo>
                  <a:pt x="1005430" y="1409386"/>
                </a:lnTo>
                <a:lnTo>
                  <a:pt x="1186416" y="1228450"/>
                </a:lnTo>
                <a:lnTo>
                  <a:pt x="1207786" y="1249819"/>
                </a:lnTo>
                <a:lnTo>
                  <a:pt x="1022213" y="1435493"/>
                </a:lnTo>
                <a:cubicBezTo>
                  <a:pt x="1019370" y="1438310"/>
                  <a:pt x="1015530" y="1439888"/>
                  <a:pt x="1011528" y="1439878"/>
                </a:cubicBezTo>
                <a:lnTo>
                  <a:pt x="427896" y="1439878"/>
                </a:lnTo>
                <a:cubicBezTo>
                  <a:pt x="423965" y="1439832"/>
                  <a:pt x="420205" y="1438260"/>
                  <a:pt x="417413" y="1435493"/>
                </a:cubicBezTo>
                <a:lnTo>
                  <a:pt x="4385" y="1022213"/>
                </a:lnTo>
                <a:cubicBezTo>
                  <a:pt x="1567" y="1019370"/>
                  <a:pt x="-10" y="1015530"/>
                  <a:pt x="0" y="1011528"/>
                </a:cubicBezTo>
                <a:lnTo>
                  <a:pt x="0" y="427896"/>
                </a:lnTo>
                <a:cubicBezTo>
                  <a:pt x="-10" y="423894"/>
                  <a:pt x="1567" y="420054"/>
                  <a:pt x="4385" y="417211"/>
                </a:cubicBezTo>
                <a:lnTo>
                  <a:pt x="417413" y="4385"/>
                </a:lnTo>
                <a:cubicBezTo>
                  <a:pt x="420255" y="1567"/>
                  <a:pt x="424096" y="-10"/>
                  <a:pt x="428098" y="0"/>
                </a:cubicBezTo>
                <a:lnTo>
                  <a:pt x="1011730" y="0"/>
                </a:lnTo>
                <a:cubicBezTo>
                  <a:pt x="1015731" y="-10"/>
                  <a:pt x="1019572" y="1567"/>
                  <a:pt x="1022415" y="4385"/>
                </a:cubicBezTo>
                <a:lnTo>
                  <a:pt x="1435493" y="417413"/>
                </a:lnTo>
                <a:cubicBezTo>
                  <a:pt x="1438169" y="420245"/>
                  <a:pt x="1439651" y="424000"/>
                  <a:pt x="1439626" y="427896"/>
                </a:cubicBezTo>
                <a:close/>
                <a:moveTo>
                  <a:pt x="197366" y="508838"/>
                </a:moveTo>
                <a:cubicBezTo>
                  <a:pt x="234531" y="508894"/>
                  <a:pt x="264645" y="539008"/>
                  <a:pt x="264701" y="576173"/>
                </a:cubicBezTo>
                <a:lnTo>
                  <a:pt x="294941" y="576173"/>
                </a:lnTo>
                <a:cubicBezTo>
                  <a:pt x="294941" y="522285"/>
                  <a:pt x="251254" y="478598"/>
                  <a:pt x="197366" y="478598"/>
                </a:cubicBezTo>
                <a:cubicBezTo>
                  <a:pt x="143479" y="478598"/>
                  <a:pt x="99792" y="522285"/>
                  <a:pt x="99792" y="576173"/>
                </a:cubicBezTo>
                <a:lnTo>
                  <a:pt x="99792" y="606413"/>
                </a:lnTo>
                <a:cubicBezTo>
                  <a:pt x="99747" y="654651"/>
                  <a:pt x="126267" y="698998"/>
                  <a:pt x="168790" y="721778"/>
                </a:cubicBezTo>
                <a:lnTo>
                  <a:pt x="211680" y="744862"/>
                </a:lnTo>
                <a:cubicBezTo>
                  <a:pt x="244334" y="762441"/>
                  <a:pt x="264701" y="796532"/>
                  <a:pt x="264701" y="833616"/>
                </a:cubicBezTo>
                <a:lnTo>
                  <a:pt x="264701" y="863856"/>
                </a:lnTo>
                <a:cubicBezTo>
                  <a:pt x="264701" y="901041"/>
                  <a:pt x="234557" y="931190"/>
                  <a:pt x="197366" y="931190"/>
                </a:cubicBezTo>
                <a:cubicBezTo>
                  <a:pt x="160176" y="931190"/>
                  <a:pt x="130032" y="901041"/>
                  <a:pt x="130032" y="863856"/>
                </a:cubicBezTo>
                <a:lnTo>
                  <a:pt x="99792" y="863856"/>
                </a:lnTo>
                <a:cubicBezTo>
                  <a:pt x="99792" y="917744"/>
                  <a:pt x="143479" y="961430"/>
                  <a:pt x="197366" y="961430"/>
                </a:cubicBezTo>
                <a:cubicBezTo>
                  <a:pt x="251254" y="961430"/>
                  <a:pt x="294941" y="917744"/>
                  <a:pt x="294941" y="863856"/>
                </a:cubicBezTo>
                <a:lnTo>
                  <a:pt x="294941" y="833616"/>
                </a:lnTo>
                <a:cubicBezTo>
                  <a:pt x="295062" y="785293"/>
                  <a:pt x="268506" y="740840"/>
                  <a:pt x="225893" y="718049"/>
                </a:cubicBezTo>
                <a:lnTo>
                  <a:pt x="183002" y="694966"/>
                </a:lnTo>
                <a:cubicBezTo>
                  <a:pt x="150404" y="677346"/>
                  <a:pt x="130103" y="643265"/>
                  <a:pt x="130133" y="606211"/>
                </a:cubicBezTo>
                <a:lnTo>
                  <a:pt x="130133" y="575971"/>
                </a:lnTo>
                <a:cubicBezTo>
                  <a:pt x="130299" y="538922"/>
                  <a:pt x="160317" y="508949"/>
                  <a:pt x="197366" y="508838"/>
                </a:cubicBezTo>
                <a:close/>
                <a:moveTo>
                  <a:pt x="472853" y="945907"/>
                </a:moveTo>
                <a:lnTo>
                  <a:pt x="472853" y="508838"/>
                </a:lnTo>
                <a:lnTo>
                  <a:pt x="557071" y="508838"/>
                </a:lnTo>
                <a:lnTo>
                  <a:pt x="557071" y="478598"/>
                </a:lnTo>
                <a:lnTo>
                  <a:pt x="358193" y="478598"/>
                </a:lnTo>
                <a:lnTo>
                  <a:pt x="358193" y="508838"/>
                </a:lnTo>
                <a:lnTo>
                  <a:pt x="442613" y="508838"/>
                </a:lnTo>
                <a:lnTo>
                  <a:pt x="442613" y="945907"/>
                </a:lnTo>
                <a:close/>
                <a:moveTo>
                  <a:pt x="1330812" y="508838"/>
                </a:moveTo>
                <a:lnTo>
                  <a:pt x="1330812" y="478598"/>
                </a:lnTo>
                <a:lnTo>
                  <a:pt x="1131934" y="478598"/>
                </a:lnTo>
                <a:lnTo>
                  <a:pt x="1131934" y="508838"/>
                </a:lnTo>
                <a:lnTo>
                  <a:pt x="1216152" y="508838"/>
                </a:lnTo>
                <a:lnTo>
                  <a:pt x="1216152" y="945907"/>
                </a:lnTo>
                <a:lnTo>
                  <a:pt x="1246392" y="945907"/>
                </a:lnTo>
                <a:lnTo>
                  <a:pt x="1246392" y="508838"/>
                </a:lnTo>
                <a:close/>
                <a:moveTo>
                  <a:pt x="777521" y="951653"/>
                </a:moveTo>
                <a:lnTo>
                  <a:pt x="777521" y="737856"/>
                </a:lnTo>
                <a:lnTo>
                  <a:pt x="634133" y="737856"/>
                </a:lnTo>
                <a:lnTo>
                  <a:pt x="634133" y="951653"/>
                </a:lnTo>
                <a:lnTo>
                  <a:pt x="603893" y="951653"/>
                </a:lnTo>
                <a:lnTo>
                  <a:pt x="603893" y="580507"/>
                </a:lnTo>
                <a:cubicBezTo>
                  <a:pt x="602643" y="524241"/>
                  <a:pt x="647242" y="477611"/>
                  <a:pt x="703508" y="476356"/>
                </a:cubicBezTo>
                <a:cubicBezTo>
                  <a:pt x="759780" y="475106"/>
                  <a:pt x="806410" y="519705"/>
                  <a:pt x="807660" y="575976"/>
                </a:cubicBezTo>
                <a:cubicBezTo>
                  <a:pt x="807695" y="577483"/>
                  <a:pt x="807695" y="578995"/>
                  <a:pt x="807660" y="580507"/>
                </a:cubicBezTo>
                <a:lnTo>
                  <a:pt x="807660" y="951653"/>
                </a:lnTo>
                <a:close/>
                <a:moveTo>
                  <a:pt x="777521" y="707515"/>
                </a:moveTo>
                <a:lnTo>
                  <a:pt x="777521" y="580507"/>
                </a:lnTo>
                <a:cubicBezTo>
                  <a:pt x="778569" y="540938"/>
                  <a:pt x="747346" y="508012"/>
                  <a:pt x="707777" y="506964"/>
                </a:cubicBezTo>
                <a:cubicBezTo>
                  <a:pt x="668208" y="505915"/>
                  <a:pt x="635282" y="537138"/>
                  <a:pt x="634234" y="576707"/>
                </a:cubicBezTo>
                <a:cubicBezTo>
                  <a:pt x="634198" y="577972"/>
                  <a:pt x="634198" y="579242"/>
                  <a:pt x="634234" y="580507"/>
                </a:cubicBezTo>
                <a:lnTo>
                  <a:pt x="634234" y="707616"/>
                </a:lnTo>
                <a:close/>
                <a:moveTo>
                  <a:pt x="1046657" y="778075"/>
                </a:moveTo>
                <a:lnTo>
                  <a:pt x="1097057" y="937087"/>
                </a:lnTo>
                <a:lnTo>
                  <a:pt x="1068279" y="946210"/>
                </a:lnTo>
                <a:lnTo>
                  <a:pt x="1018534" y="789365"/>
                </a:lnTo>
                <a:cubicBezTo>
                  <a:pt x="1010777" y="791245"/>
                  <a:pt x="1002829" y="792212"/>
                  <a:pt x="994846" y="792238"/>
                </a:cubicBezTo>
                <a:lnTo>
                  <a:pt x="931140" y="792238"/>
                </a:lnTo>
                <a:lnTo>
                  <a:pt x="931140" y="951653"/>
                </a:lnTo>
                <a:lnTo>
                  <a:pt x="900900" y="951653"/>
                </a:lnTo>
                <a:lnTo>
                  <a:pt x="900900" y="487973"/>
                </a:lnTo>
                <a:cubicBezTo>
                  <a:pt x="900900" y="479622"/>
                  <a:pt x="907669" y="472853"/>
                  <a:pt x="916020" y="472853"/>
                </a:cubicBezTo>
                <a:lnTo>
                  <a:pt x="994795" y="472853"/>
                </a:lnTo>
                <a:cubicBezTo>
                  <a:pt x="1051601" y="472878"/>
                  <a:pt x="1097672" y="518863"/>
                  <a:pt x="1097813" y="575669"/>
                </a:cubicBezTo>
                <a:lnTo>
                  <a:pt x="1097813" y="689573"/>
                </a:lnTo>
                <a:cubicBezTo>
                  <a:pt x="1097672" y="726073"/>
                  <a:pt x="1078207" y="759770"/>
                  <a:pt x="1046657" y="778126"/>
                </a:cubicBezTo>
                <a:close/>
                <a:moveTo>
                  <a:pt x="1067573" y="575669"/>
                </a:moveTo>
                <a:cubicBezTo>
                  <a:pt x="1067432" y="535566"/>
                  <a:pt x="1034899" y="503118"/>
                  <a:pt x="994795" y="503093"/>
                </a:cubicBezTo>
                <a:lnTo>
                  <a:pt x="931140" y="503093"/>
                </a:lnTo>
                <a:lnTo>
                  <a:pt x="931140" y="762149"/>
                </a:lnTo>
                <a:lnTo>
                  <a:pt x="994795" y="762149"/>
                </a:lnTo>
                <a:cubicBezTo>
                  <a:pt x="1034899" y="762124"/>
                  <a:pt x="1067432" y="729676"/>
                  <a:pt x="1067573" y="689573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64" name="Graphic 1">
            <a:extLst>
              <a:ext uri="{FF2B5EF4-FFF2-40B4-BE49-F238E27FC236}">
                <a16:creationId xmlns:a16="http://schemas.microsoft.com/office/drawing/2014/main" id="{335A5FF8-FB3A-48A5-8C3C-FB65B6E49590}"/>
              </a:ext>
            </a:extLst>
          </p:cNvPr>
          <p:cNvSpPr>
            <a:spLocks noChangeAspect="1"/>
          </p:cNvSpPr>
          <p:nvPr/>
        </p:nvSpPr>
        <p:spPr>
          <a:xfrm>
            <a:off x="9260580" y="2188545"/>
            <a:ext cx="659088" cy="648000"/>
          </a:xfrm>
          <a:custGeom>
            <a:avLst/>
            <a:gdLst>
              <a:gd name="connsiteX0" fmla="*/ 1712542 w 1728307"/>
              <a:gd name="connsiteY0" fmla="*/ 629446 h 1699236"/>
              <a:gd name="connsiteX1" fmla="*/ 1528783 w 1728307"/>
              <a:gd name="connsiteY1" fmla="*/ 352901 h 1699236"/>
              <a:gd name="connsiteX2" fmla="*/ 1450411 w 1728307"/>
              <a:gd name="connsiteY2" fmla="*/ 310867 h 1699236"/>
              <a:gd name="connsiteX3" fmla="*/ 993989 w 1728307"/>
              <a:gd name="connsiteY3" fmla="*/ 310867 h 1699236"/>
              <a:gd name="connsiteX4" fmla="*/ 993989 w 1728307"/>
              <a:gd name="connsiteY4" fmla="*/ 50400 h 1699236"/>
              <a:gd name="connsiteX5" fmla="*/ 943337 w 1728307"/>
              <a:gd name="connsiteY5" fmla="*/ 0 h 1699236"/>
              <a:gd name="connsiteX6" fmla="*/ 712303 w 1728307"/>
              <a:gd name="connsiteY6" fmla="*/ 0 h 1699236"/>
              <a:gd name="connsiteX7" fmla="*/ 661651 w 1728307"/>
              <a:gd name="connsiteY7" fmla="*/ 50400 h 1699236"/>
              <a:gd name="connsiteX8" fmla="*/ 661651 w 1728307"/>
              <a:gd name="connsiteY8" fmla="*/ 211680 h 1699236"/>
              <a:gd name="connsiteX9" fmla="*/ 691891 w 1728307"/>
              <a:gd name="connsiteY9" fmla="*/ 211680 h 1699236"/>
              <a:gd name="connsiteX10" fmla="*/ 691891 w 1728307"/>
              <a:gd name="connsiteY10" fmla="*/ 50400 h 1699236"/>
              <a:gd name="connsiteX11" fmla="*/ 712303 w 1728307"/>
              <a:gd name="connsiteY11" fmla="*/ 30240 h 1699236"/>
              <a:gd name="connsiteX12" fmla="*/ 943337 w 1728307"/>
              <a:gd name="connsiteY12" fmla="*/ 30240 h 1699236"/>
              <a:gd name="connsiteX13" fmla="*/ 963749 w 1728307"/>
              <a:gd name="connsiteY13" fmla="*/ 50146 h 1699236"/>
              <a:gd name="connsiteX14" fmla="*/ 963749 w 1728307"/>
              <a:gd name="connsiteY14" fmla="*/ 50400 h 1699236"/>
              <a:gd name="connsiteX15" fmla="*/ 963749 w 1728307"/>
              <a:gd name="connsiteY15" fmla="*/ 310867 h 1699236"/>
              <a:gd name="connsiteX16" fmla="*/ 94147 w 1728307"/>
              <a:gd name="connsiteY16" fmla="*/ 310867 h 1699236"/>
              <a:gd name="connsiteX17" fmla="*/ 0 w 1728307"/>
              <a:gd name="connsiteY17" fmla="*/ 405014 h 1699236"/>
              <a:gd name="connsiteX18" fmla="*/ 0 w 1728307"/>
              <a:gd name="connsiteY18" fmla="*/ 958054 h 1699236"/>
              <a:gd name="connsiteX19" fmla="*/ 94147 w 1728307"/>
              <a:gd name="connsiteY19" fmla="*/ 1052201 h 1699236"/>
              <a:gd name="connsiteX20" fmla="*/ 661651 w 1728307"/>
              <a:gd name="connsiteY20" fmla="*/ 1052201 h 1699236"/>
              <a:gd name="connsiteX21" fmla="*/ 661651 w 1728307"/>
              <a:gd name="connsiteY21" fmla="*/ 1648584 h 1699236"/>
              <a:gd name="connsiteX22" fmla="*/ 712303 w 1728307"/>
              <a:gd name="connsiteY22" fmla="*/ 1699236 h 1699236"/>
              <a:gd name="connsiteX23" fmla="*/ 943337 w 1728307"/>
              <a:gd name="connsiteY23" fmla="*/ 1699236 h 1699236"/>
              <a:gd name="connsiteX24" fmla="*/ 993989 w 1728307"/>
              <a:gd name="connsiteY24" fmla="*/ 1648584 h 1699236"/>
              <a:gd name="connsiteX25" fmla="*/ 993989 w 1728307"/>
              <a:gd name="connsiteY25" fmla="*/ 1052201 h 1699236"/>
              <a:gd name="connsiteX26" fmla="*/ 1450411 w 1728307"/>
              <a:gd name="connsiteY26" fmla="*/ 1052201 h 1699236"/>
              <a:gd name="connsiteX27" fmla="*/ 1528783 w 1728307"/>
              <a:gd name="connsiteY27" fmla="*/ 1010167 h 1699236"/>
              <a:gd name="connsiteX28" fmla="*/ 1712542 w 1728307"/>
              <a:gd name="connsiteY28" fmla="*/ 733572 h 1699236"/>
              <a:gd name="connsiteX29" fmla="*/ 1712542 w 1728307"/>
              <a:gd name="connsiteY29" fmla="*/ 629446 h 1699236"/>
              <a:gd name="connsiteX30" fmla="*/ 963749 w 1728307"/>
              <a:gd name="connsiteY30" fmla="*/ 1648584 h 1699236"/>
              <a:gd name="connsiteX31" fmla="*/ 943846 w 1728307"/>
              <a:gd name="connsiteY31" fmla="*/ 1668996 h 1699236"/>
              <a:gd name="connsiteX32" fmla="*/ 943337 w 1728307"/>
              <a:gd name="connsiteY32" fmla="*/ 1668996 h 1699236"/>
              <a:gd name="connsiteX33" fmla="*/ 712303 w 1728307"/>
              <a:gd name="connsiteY33" fmla="*/ 1668996 h 1699236"/>
              <a:gd name="connsiteX34" fmla="*/ 691891 w 1728307"/>
              <a:gd name="connsiteY34" fmla="*/ 1648584 h 1699236"/>
              <a:gd name="connsiteX35" fmla="*/ 691891 w 1728307"/>
              <a:gd name="connsiteY35" fmla="*/ 1052201 h 1699236"/>
              <a:gd name="connsiteX36" fmla="*/ 963749 w 1728307"/>
              <a:gd name="connsiteY36" fmla="*/ 1052201 h 1699236"/>
              <a:gd name="connsiteX37" fmla="*/ 1687392 w 1728307"/>
              <a:gd name="connsiteY37" fmla="*/ 716940 h 1699236"/>
              <a:gd name="connsiteX38" fmla="*/ 1503634 w 1728307"/>
              <a:gd name="connsiteY38" fmla="*/ 993434 h 1699236"/>
              <a:gd name="connsiteX39" fmla="*/ 1450411 w 1728307"/>
              <a:gd name="connsiteY39" fmla="*/ 1021961 h 1699236"/>
              <a:gd name="connsiteX40" fmla="*/ 94147 w 1728307"/>
              <a:gd name="connsiteY40" fmla="*/ 1021961 h 1699236"/>
              <a:gd name="connsiteX41" fmla="*/ 30240 w 1728307"/>
              <a:gd name="connsiteY41" fmla="*/ 958054 h 1699236"/>
              <a:gd name="connsiteX42" fmla="*/ 30240 w 1728307"/>
              <a:gd name="connsiteY42" fmla="*/ 405014 h 1699236"/>
              <a:gd name="connsiteX43" fmla="*/ 94147 w 1728307"/>
              <a:gd name="connsiteY43" fmla="*/ 341107 h 1699236"/>
              <a:gd name="connsiteX44" fmla="*/ 1450411 w 1728307"/>
              <a:gd name="connsiteY44" fmla="*/ 341107 h 1699236"/>
              <a:gd name="connsiteX45" fmla="*/ 1503583 w 1728307"/>
              <a:gd name="connsiteY45" fmla="*/ 369634 h 1699236"/>
              <a:gd name="connsiteX46" fmla="*/ 1687392 w 1728307"/>
              <a:gd name="connsiteY46" fmla="*/ 646178 h 1699236"/>
              <a:gd name="connsiteX47" fmla="*/ 1687392 w 1728307"/>
              <a:gd name="connsiteY47" fmla="*/ 716940 h 1699236"/>
              <a:gd name="connsiteX48" fmla="*/ 279821 w 1728307"/>
              <a:gd name="connsiteY48" fmla="*/ 553291 h 1699236"/>
              <a:gd name="connsiteX49" fmla="*/ 448762 w 1728307"/>
              <a:gd name="connsiteY49" fmla="*/ 553291 h 1699236"/>
              <a:gd name="connsiteX50" fmla="*/ 448762 w 1728307"/>
              <a:gd name="connsiteY50" fmla="*/ 583531 h 1699236"/>
              <a:gd name="connsiteX51" fmla="*/ 294941 w 1728307"/>
              <a:gd name="connsiteY51" fmla="*/ 583531 h 1699236"/>
              <a:gd name="connsiteX52" fmla="*/ 294941 w 1728307"/>
              <a:gd name="connsiteY52" fmla="*/ 672437 h 1699236"/>
              <a:gd name="connsiteX53" fmla="*/ 448711 w 1728307"/>
              <a:gd name="connsiteY53" fmla="*/ 672437 h 1699236"/>
              <a:gd name="connsiteX54" fmla="*/ 448711 w 1728307"/>
              <a:gd name="connsiteY54" fmla="*/ 702677 h 1699236"/>
              <a:gd name="connsiteX55" fmla="*/ 294941 w 1728307"/>
              <a:gd name="connsiteY55" fmla="*/ 702677 h 1699236"/>
              <a:gd name="connsiteX56" fmla="*/ 294941 w 1728307"/>
              <a:gd name="connsiteY56" fmla="*/ 817438 h 1699236"/>
              <a:gd name="connsiteX57" fmla="*/ 264701 w 1728307"/>
              <a:gd name="connsiteY57" fmla="*/ 817438 h 1699236"/>
              <a:gd name="connsiteX58" fmla="*/ 264701 w 1728307"/>
              <a:gd name="connsiteY58" fmla="*/ 568411 h 1699236"/>
              <a:gd name="connsiteX59" fmla="*/ 279821 w 1728307"/>
              <a:gd name="connsiteY59" fmla="*/ 553291 h 1699236"/>
              <a:gd name="connsiteX60" fmla="*/ 733421 w 1728307"/>
              <a:gd name="connsiteY60" fmla="*/ 628034 h 1699236"/>
              <a:gd name="connsiteX61" fmla="*/ 658678 w 1728307"/>
              <a:gd name="connsiteY61" fmla="*/ 553291 h 1699236"/>
              <a:gd name="connsiteX62" fmla="*/ 543766 w 1728307"/>
              <a:gd name="connsiteY62" fmla="*/ 553291 h 1699236"/>
              <a:gd name="connsiteX63" fmla="*/ 528646 w 1728307"/>
              <a:gd name="connsiteY63" fmla="*/ 568411 h 1699236"/>
              <a:gd name="connsiteX64" fmla="*/ 528646 w 1728307"/>
              <a:gd name="connsiteY64" fmla="*/ 817438 h 1699236"/>
              <a:gd name="connsiteX65" fmla="*/ 558886 w 1728307"/>
              <a:gd name="connsiteY65" fmla="*/ 817438 h 1699236"/>
              <a:gd name="connsiteX66" fmla="*/ 558886 w 1728307"/>
              <a:gd name="connsiteY66" fmla="*/ 702677 h 1699236"/>
              <a:gd name="connsiteX67" fmla="*/ 633629 w 1728307"/>
              <a:gd name="connsiteY67" fmla="*/ 702677 h 1699236"/>
              <a:gd name="connsiteX68" fmla="*/ 705449 w 1728307"/>
              <a:gd name="connsiteY68" fmla="*/ 825048 h 1699236"/>
              <a:gd name="connsiteX69" fmla="*/ 731556 w 1728307"/>
              <a:gd name="connsiteY69" fmla="*/ 809928 h 1699236"/>
              <a:gd name="connsiteX70" fmla="*/ 668354 w 1728307"/>
              <a:gd name="connsiteY70" fmla="*/ 702223 h 1699236"/>
              <a:gd name="connsiteX71" fmla="*/ 733622 w 1728307"/>
              <a:gd name="connsiteY71" fmla="*/ 628186 h 1699236"/>
              <a:gd name="connsiteX72" fmla="*/ 690127 w 1728307"/>
              <a:gd name="connsiteY72" fmla="*/ 659484 h 1699236"/>
              <a:gd name="connsiteX73" fmla="*/ 658678 w 1728307"/>
              <a:gd name="connsiteY73" fmla="*/ 672538 h 1699236"/>
              <a:gd name="connsiteX74" fmla="*/ 658678 w 1728307"/>
              <a:gd name="connsiteY74" fmla="*/ 672538 h 1699236"/>
              <a:gd name="connsiteX75" fmla="*/ 558734 w 1728307"/>
              <a:gd name="connsiteY75" fmla="*/ 672538 h 1699236"/>
              <a:gd name="connsiteX76" fmla="*/ 558734 w 1728307"/>
              <a:gd name="connsiteY76" fmla="*/ 583531 h 1699236"/>
              <a:gd name="connsiteX77" fmla="*/ 658728 w 1728307"/>
              <a:gd name="connsiteY77" fmla="*/ 583531 h 1699236"/>
              <a:gd name="connsiteX78" fmla="*/ 703231 w 1728307"/>
              <a:gd name="connsiteY78" fmla="*/ 628034 h 1699236"/>
              <a:gd name="connsiteX79" fmla="*/ 690329 w 1728307"/>
              <a:gd name="connsiteY79" fmla="*/ 659484 h 1699236"/>
              <a:gd name="connsiteX80" fmla="*/ 924638 w 1728307"/>
              <a:gd name="connsiteY80" fmla="*/ 553291 h 1699236"/>
              <a:gd name="connsiteX81" fmla="*/ 865519 w 1728307"/>
              <a:gd name="connsiteY81" fmla="*/ 553291 h 1699236"/>
              <a:gd name="connsiteX82" fmla="*/ 792641 w 1728307"/>
              <a:gd name="connsiteY82" fmla="*/ 626170 h 1699236"/>
              <a:gd name="connsiteX83" fmla="*/ 792641 w 1728307"/>
              <a:gd name="connsiteY83" fmla="*/ 759629 h 1699236"/>
              <a:gd name="connsiteX84" fmla="*/ 865519 w 1728307"/>
              <a:gd name="connsiteY84" fmla="*/ 832558 h 1699236"/>
              <a:gd name="connsiteX85" fmla="*/ 924638 w 1728307"/>
              <a:gd name="connsiteY85" fmla="*/ 832558 h 1699236"/>
              <a:gd name="connsiteX86" fmla="*/ 997517 w 1728307"/>
              <a:gd name="connsiteY86" fmla="*/ 759629 h 1699236"/>
              <a:gd name="connsiteX87" fmla="*/ 997517 w 1728307"/>
              <a:gd name="connsiteY87" fmla="*/ 626170 h 1699236"/>
              <a:gd name="connsiteX88" fmla="*/ 924638 w 1728307"/>
              <a:gd name="connsiteY88" fmla="*/ 553291 h 1699236"/>
              <a:gd name="connsiteX89" fmla="*/ 967277 w 1728307"/>
              <a:gd name="connsiteY89" fmla="*/ 759629 h 1699236"/>
              <a:gd name="connsiteX90" fmla="*/ 924638 w 1728307"/>
              <a:gd name="connsiteY90" fmla="*/ 802318 h 1699236"/>
              <a:gd name="connsiteX91" fmla="*/ 865519 w 1728307"/>
              <a:gd name="connsiteY91" fmla="*/ 802318 h 1699236"/>
              <a:gd name="connsiteX92" fmla="*/ 822881 w 1728307"/>
              <a:gd name="connsiteY92" fmla="*/ 759629 h 1699236"/>
              <a:gd name="connsiteX93" fmla="*/ 822881 w 1728307"/>
              <a:gd name="connsiteY93" fmla="*/ 626170 h 1699236"/>
              <a:gd name="connsiteX94" fmla="*/ 865519 w 1728307"/>
              <a:gd name="connsiteY94" fmla="*/ 583531 h 1699236"/>
              <a:gd name="connsiteX95" fmla="*/ 924638 w 1728307"/>
              <a:gd name="connsiteY95" fmla="*/ 583531 h 1699236"/>
              <a:gd name="connsiteX96" fmla="*/ 967277 w 1728307"/>
              <a:gd name="connsiteY96" fmla="*/ 626170 h 1699236"/>
              <a:gd name="connsiteX97" fmla="*/ 1313676 w 1728307"/>
              <a:gd name="connsiteY97" fmla="*/ 568411 h 1699236"/>
              <a:gd name="connsiteX98" fmla="*/ 1313676 w 1728307"/>
              <a:gd name="connsiteY98" fmla="*/ 817438 h 1699236"/>
              <a:gd name="connsiteX99" fmla="*/ 1283436 w 1728307"/>
              <a:gd name="connsiteY99" fmla="*/ 817438 h 1699236"/>
              <a:gd name="connsiteX100" fmla="*/ 1283436 w 1728307"/>
              <a:gd name="connsiteY100" fmla="*/ 632419 h 1699236"/>
              <a:gd name="connsiteX101" fmla="*/ 1194228 w 1728307"/>
              <a:gd name="connsiteY101" fmla="*/ 810785 h 1699236"/>
              <a:gd name="connsiteX102" fmla="*/ 1173952 w 1728307"/>
              <a:gd name="connsiteY102" fmla="*/ 817574 h 1699236"/>
              <a:gd name="connsiteX103" fmla="*/ 1167163 w 1728307"/>
              <a:gd name="connsiteY103" fmla="*/ 810785 h 1699236"/>
              <a:gd name="connsiteX104" fmla="*/ 1078006 w 1728307"/>
              <a:gd name="connsiteY104" fmla="*/ 632419 h 1699236"/>
              <a:gd name="connsiteX105" fmla="*/ 1078006 w 1728307"/>
              <a:gd name="connsiteY105" fmla="*/ 817438 h 1699236"/>
              <a:gd name="connsiteX106" fmla="*/ 1047766 w 1728307"/>
              <a:gd name="connsiteY106" fmla="*/ 817438 h 1699236"/>
              <a:gd name="connsiteX107" fmla="*/ 1047766 w 1728307"/>
              <a:gd name="connsiteY107" fmla="*/ 568411 h 1699236"/>
              <a:gd name="connsiteX108" fmla="*/ 1062926 w 1728307"/>
              <a:gd name="connsiteY108" fmla="*/ 553332 h 1699236"/>
              <a:gd name="connsiteX109" fmla="*/ 1076393 w 1728307"/>
              <a:gd name="connsiteY109" fmla="*/ 561658 h 1699236"/>
              <a:gd name="connsiteX110" fmla="*/ 1180721 w 1728307"/>
              <a:gd name="connsiteY110" fmla="*/ 770213 h 1699236"/>
              <a:gd name="connsiteX111" fmla="*/ 1284998 w 1728307"/>
              <a:gd name="connsiteY111" fmla="*/ 561658 h 1699236"/>
              <a:gd name="connsiteX112" fmla="*/ 1305249 w 1728307"/>
              <a:gd name="connsiteY112" fmla="*/ 554793 h 1699236"/>
              <a:gd name="connsiteX113" fmla="*/ 1313676 w 1728307"/>
              <a:gd name="connsiteY113" fmla="*/ 568411 h 1699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1728307" h="1699236">
                <a:moveTo>
                  <a:pt x="1712542" y="629446"/>
                </a:moveTo>
                <a:lnTo>
                  <a:pt x="1528783" y="352901"/>
                </a:lnTo>
                <a:cubicBezTo>
                  <a:pt x="1511365" y="326627"/>
                  <a:pt x="1481931" y="310842"/>
                  <a:pt x="1450411" y="310867"/>
                </a:cubicBezTo>
                <a:lnTo>
                  <a:pt x="993989" y="310867"/>
                </a:lnTo>
                <a:lnTo>
                  <a:pt x="993989" y="50400"/>
                </a:lnTo>
                <a:cubicBezTo>
                  <a:pt x="993822" y="22536"/>
                  <a:pt x="971203" y="27"/>
                  <a:pt x="943337" y="0"/>
                </a:cubicBezTo>
                <a:lnTo>
                  <a:pt x="712303" y="0"/>
                </a:lnTo>
                <a:cubicBezTo>
                  <a:pt x="684437" y="27"/>
                  <a:pt x="661818" y="22536"/>
                  <a:pt x="661651" y="50400"/>
                </a:cubicBezTo>
                <a:lnTo>
                  <a:pt x="661651" y="211680"/>
                </a:lnTo>
                <a:lnTo>
                  <a:pt x="691891" y="211680"/>
                </a:lnTo>
                <a:lnTo>
                  <a:pt x="691891" y="50400"/>
                </a:lnTo>
                <a:cubicBezTo>
                  <a:pt x="692027" y="39225"/>
                  <a:pt x="701130" y="30239"/>
                  <a:pt x="712303" y="30240"/>
                </a:cubicBezTo>
                <a:lnTo>
                  <a:pt x="943337" y="30240"/>
                </a:lnTo>
                <a:cubicBezTo>
                  <a:pt x="954470" y="30101"/>
                  <a:pt x="963608" y="39013"/>
                  <a:pt x="963749" y="50146"/>
                </a:cubicBezTo>
                <a:cubicBezTo>
                  <a:pt x="963749" y="50231"/>
                  <a:pt x="963749" y="50315"/>
                  <a:pt x="963749" y="50400"/>
                </a:cubicBezTo>
                <a:lnTo>
                  <a:pt x="963749" y="310867"/>
                </a:lnTo>
                <a:lnTo>
                  <a:pt x="94147" y="310867"/>
                </a:lnTo>
                <a:cubicBezTo>
                  <a:pt x="42174" y="310923"/>
                  <a:pt x="55" y="353042"/>
                  <a:pt x="0" y="405014"/>
                </a:cubicBezTo>
                <a:lnTo>
                  <a:pt x="0" y="958054"/>
                </a:lnTo>
                <a:cubicBezTo>
                  <a:pt x="55" y="1010026"/>
                  <a:pt x="42174" y="1052146"/>
                  <a:pt x="94147" y="1052201"/>
                </a:cubicBezTo>
                <a:lnTo>
                  <a:pt x="661651" y="1052201"/>
                </a:lnTo>
                <a:lnTo>
                  <a:pt x="661651" y="1648584"/>
                </a:lnTo>
                <a:cubicBezTo>
                  <a:pt x="661681" y="1676546"/>
                  <a:pt x="684341" y="1699206"/>
                  <a:pt x="712303" y="1699236"/>
                </a:cubicBezTo>
                <a:lnTo>
                  <a:pt x="943337" y="1699236"/>
                </a:lnTo>
                <a:cubicBezTo>
                  <a:pt x="971299" y="1699206"/>
                  <a:pt x="993959" y="1676546"/>
                  <a:pt x="993989" y="1648584"/>
                </a:cubicBezTo>
                <a:lnTo>
                  <a:pt x="993989" y="1052201"/>
                </a:lnTo>
                <a:lnTo>
                  <a:pt x="1450411" y="1052201"/>
                </a:lnTo>
                <a:cubicBezTo>
                  <a:pt x="1481931" y="1052226"/>
                  <a:pt x="1511365" y="1036441"/>
                  <a:pt x="1528783" y="1010167"/>
                </a:cubicBezTo>
                <a:lnTo>
                  <a:pt x="1712542" y="733572"/>
                </a:lnTo>
                <a:cubicBezTo>
                  <a:pt x="1733564" y="702047"/>
                  <a:pt x="1733564" y="660971"/>
                  <a:pt x="1712542" y="629446"/>
                </a:cubicBezTo>
                <a:close/>
                <a:moveTo>
                  <a:pt x="963749" y="1648584"/>
                </a:moveTo>
                <a:cubicBezTo>
                  <a:pt x="963890" y="1659717"/>
                  <a:pt x="954979" y="1668855"/>
                  <a:pt x="943846" y="1668996"/>
                </a:cubicBezTo>
                <a:cubicBezTo>
                  <a:pt x="943675" y="1668996"/>
                  <a:pt x="943508" y="1668996"/>
                  <a:pt x="943337" y="1668996"/>
                </a:cubicBezTo>
                <a:lnTo>
                  <a:pt x="712303" y="1668996"/>
                </a:lnTo>
                <a:cubicBezTo>
                  <a:pt x="701029" y="1668996"/>
                  <a:pt x="691891" y="1659858"/>
                  <a:pt x="691891" y="1648584"/>
                </a:cubicBezTo>
                <a:lnTo>
                  <a:pt x="691891" y="1052201"/>
                </a:lnTo>
                <a:lnTo>
                  <a:pt x="963749" y="1052201"/>
                </a:lnTo>
                <a:close/>
                <a:moveTo>
                  <a:pt x="1687392" y="716940"/>
                </a:moveTo>
                <a:lnTo>
                  <a:pt x="1503634" y="993434"/>
                </a:lnTo>
                <a:cubicBezTo>
                  <a:pt x="1491790" y="1011256"/>
                  <a:pt x="1471811" y="1021961"/>
                  <a:pt x="1450411" y="1021961"/>
                </a:cubicBezTo>
                <a:lnTo>
                  <a:pt x="94147" y="1021961"/>
                </a:lnTo>
                <a:cubicBezTo>
                  <a:pt x="58875" y="1021905"/>
                  <a:pt x="30295" y="993324"/>
                  <a:pt x="30240" y="958054"/>
                </a:cubicBezTo>
                <a:lnTo>
                  <a:pt x="30240" y="405014"/>
                </a:lnTo>
                <a:cubicBezTo>
                  <a:pt x="30295" y="369744"/>
                  <a:pt x="58875" y="341163"/>
                  <a:pt x="94147" y="341107"/>
                </a:cubicBezTo>
                <a:lnTo>
                  <a:pt x="1450411" y="341107"/>
                </a:lnTo>
                <a:cubicBezTo>
                  <a:pt x="1471796" y="341097"/>
                  <a:pt x="1491764" y="351807"/>
                  <a:pt x="1503583" y="369634"/>
                </a:cubicBezTo>
                <a:lnTo>
                  <a:pt x="1687392" y="646178"/>
                </a:lnTo>
                <a:cubicBezTo>
                  <a:pt x="1701655" y="667609"/>
                  <a:pt x="1701655" y="695510"/>
                  <a:pt x="1687392" y="716940"/>
                </a:cubicBezTo>
                <a:close/>
                <a:moveTo>
                  <a:pt x="279821" y="553291"/>
                </a:moveTo>
                <a:lnTo>
                  <a:pt x="448762" y="553291"/>
                </a:lnTo>
                <a:lnTo>
                  <a:pt x="448762" y="583531"/>
                </a:lnTo>
                <a:lnTo>
                  <a:pt x="294941" y="583531"/>
                </a:lnTo>
                <a:lnTo>
                  <a:pt x="294941" y="672437"/>
                </a:lnTo>
                <a:lnTo>
                  <a:pt x="448711" y="672437"/>
                </a:lnTo>
                <a:lnTo>
                  <a:pt x="448711" y="702677"/>
                </a:lnTo>
                <a:lnTo>
                  <a:pt x="294941" y="702677"/>
                </a:lnTo>
                <a:lnTo>
                  <a:pt x="294941" y="817438"/>
                </a:lnTo>
                <a:lnTo>
                  <a:pt x="264701" y="817438"/>
                </a:lnTo>
                <a:lnTo>
                  <a:pt x="264701" y="568411"/>
                </a:lnTo>
                <a:cubicBezTo>
                  <a:pt x="264701" y="560060"/>
                  <a:pt x="271470" y="553291"/>
                  <a:pt x="279821" y="553291"/>
                </a:cubicBezTo>
                <a:close/>
                <a:moveTo>
                  <a:pt x="733421" y="628034"/>
                </a:moveTo>
                <a:cubicBezTo>
                  <a:pt x="733391" y="586767"/>
                  <a:pt x="699945" y="553321"/>
                  <a:pt x="658678" y="553291"/>
                </a:cubicBezTo>
                <a:lnTo>
                  <a:pt x="543766" y="553291"/>
                </a:lnTo>
                <a:cubicBezTo>
                  <a:pt x="535414" y="553291"/>
                  <a:pt x="528646" y="560060"/>
                  <a:pt x="528646" y="568411"/>
                </a:cubicBezTo>
                <a:lnTo>
                  <a:pt x="528646" y="817438"/>
                </a:lnTo>
                <a:lnTo>
                  <a:pt x="558886" y="817438"/>
                </a:lnTo>
                <a:lnTo>
                  <a:pt x="558886" y="702677"/>
                </a:lnTo>
                <a:lnTo>
                  <a:pt x="633629" y="702677"/>
                </a:lnTo>
                <a:lnTo>
                  <a:pt x="705449" y="825048"/>
                </a:lnTo>
                <a:lnTo>
                  <a:pt x="731556" y="809928"/>
                </a:lnTo>
                <a:lnTo>
                  <a:pt x="668354" y="702223"/>
                </a:lnTo>
                <a:cubicBezTo>
                  <a:pt x="705676" y="697546"/>
                  <a:pt x="733663" y="665794"/>
                  <a:pt x="733622" y="628186"/>
                </a:cubicBezTo>
                <a:close/>
                <a:moveTo>
                  <a:pt x="690127" y="659484"/>
                </a:moveTo>
                <a:cubicBezTo>
                  <a:pt x="681811" y="667866"/>
                  <a:pt x="670486" y="672568"/>
                  <a:pt x="658678" y="672538"/>
                </a:cubicBezTo>
                <a:lnTo>
                  <a:pt x="658678" y="672538"/>
                </a:lnTo>
                <a:lnTo>
                  <a:pt x="558734" y="672538"/>
                </a:lnTo>
                <a:lnTo>
                  <a:pt x="558734" y="583531"/>
                </a:lnTo>
                <a:lnTo>
                  <a:pt x="658728" y="583531"/>
                </a:lnTo>
                <a:cubicBezTo>
                  <a:pt x="683293" y="583561"/>
                  <a:pt x="703201" y="603470"/>
                  <a:pt x="703231" y="628034"/>
                </a:cubicBezTo>
                <a:cubicBezTo>
                  <a:pt x="703312" y="639823"/>
                  <a:pt x="698665" y="651148"/>
                  <a:pt x="690329" y="659484"/>
                </a:cubicBezTo>
                <a:close/>
                <a:moveTo>
                  <a:pt x="924638" y="553291"/>
                </a:moveTo>
                <a:lnTo>
                  <a:pt x="865519" y="553291"/>
                </a:lnTo>
                <a:cubicBezTo>
                  <a:pt x="825295" y="553347"/>
                  <a:pt x="792696" y="585945"/>
                  <a:pt x="792641" y="626170"/>
                </a:cubicBezTo>
                <a:lnTo>
                  <a:pt x="792641" y="759629"/>
                </a:lnTo>
                <a:cubicBezTo>
                  <a:pt x="792671" y="799873"/>
                  <a:pt x="825275" y="832502"/>
                  <a:pt x="865519" y="832558"/>
                </a:cubicBezTo>
                <a:lnTo>
                  <a:pt x="924638" y="832558"/>
                </a:lnTo>
                <a:cubicBezTo>
                  <a:pt x="964883" y="832502"/>
                  <a:pt x="997487" y="799873"/>
                  <a:pt x="997517" y="759629"/>
                </a:cubicBezTo>
                <a:lnTo>
                  <a:pt x="997517" y="626170"/>
                </a:lnTo>
                <a:cubicBezTo>
                  <a:pt x="997461" y="585945"/>
                  <a:pt x="964863" y="553347"/>
                  <a:pt x="924638" y="553291"/>
                </a:cubicBezTo>
                <a:close/>
                <a:moveTo>
                  <a:pt x="967277" y="759629"/>
                </a:moveTo>
                <a:cubicBezTo>
                  <a:pt x="967277" y="783186"/>
                  <a:pt x="948195" y="802287"/>
                  <a:pt x="924638" y="802318"/>
                </a:cubicBezTo>
                <a:lnTo>
                  <a:pt x="865519" y="802318"/>
                </a:lnTo>
                <a:cubicBezTo>
                  <a:pt x="841962" y="802287"/>
                  <a:pt x="822881" y="783186"/>
                  <a:pt x="822881" y="759629"/>
                </a:cubicBezTo>
                <a:lnTo>
                  <a:pt x="822881" y="626170"/>
                </a:lnTo>
                <a:cubicBezTo>
                  <a:pt x="822911" y="602633"/>
                  <a:pt x="841982" y="583561"/>
                  <a:pt x="865519" y="583531"/>
                </a:cubicBezTo>
                <a:lnTo>
                  <a:pt x="924638" y="583531"/>
                </a:lnTo>
                <a:cubicBezTo>
                  <a:pt x="948175" y="583561"/>
                  <a:pt x="967247" y="602633"/>
                  <a:pt x="967277" y="626170"/>
                </a:cubicBezTo>
                <a:close/>
                <a:moveTo>
                  <a:pt x="1313676" y="568411"/>
                </a:moveTo>
                <a:lnTo>
                  <a:pt x="1313676" y="817438"/>
                </a:lnTo>
                <a:lnTo>
                  <a:pt x="1283436" y="817438"/>
                </a:lnTo>
                <a:lnTo>
                  <a:pt x="1283436" y="632419"/>
                </a:lnTo>
                <a:lnTo>
                  <a:pt x="1194228" y="810785"/>
                </a:lnTo>
                <a:cubicBezTo>
                  <a:pt x="1190504" y="818259"/>
                  <a:pt x="1181427" y="821298"/>
                  <a:pt x="1173952" y="817574"/>
                </a:cubicBezTo>
                <a:cubicBezTo>
                  <a:pt x="1171009" y="816107"/>
                  <a:pt x="1168630" y="813723"/>
                  <a:pt x="1167163" y="810785"/>
                </a:cubicBezTo>
                <a:lnTo>
                  <a:pt x="1078006" y="632419"/>
                </a:lnTo>
                <a:lnTo>
                  <a:pt x="1078006" y="817438"/>
                </a:lnTo>
                <a:lnTo>
                  <a:pt x="1047766" y="817438"/>
                </a:lnTo>
                <a:lnTo>
                  <a:pt x="1047766" y="568411"/>
                </a:lnTo>
                <a:cubicBezTo>
                  <a:pt x="1047791" y="560060"/>
                  <a:pt x="1054575" y="553311"/>
                  <a:pt x="1062926" y="553332"/>
                </a:cubicBezTo>
                <a:cubicBezTo>
                  <a:pt x="1068626" y="553347"/>
                  <a:pt x="1073832" y="556567"/>
                  <a:pt x="1076393" y="561658"/>
                </a:cubicBezTo>
                <a:lnTo>
                  <a:pt x="1180721" y="770213"/>
                </a:lnTo>
                <a:lnTo>
                  <a:pt x="1284998" y="561658"/>
                </a:lnTo>
                <a:cubicBezTo>
                  <a:pt x="1288693" y="554168"/>
                  <a:pt x="1297760" y="551099"/>
                  <a:pt x="1305249" y="554793"/>
                </a:cubicBezTo>
                <a:cubicBezTo>
                  <a:pt x="1310430" y="557348"/>
                  <a:pt x="1313701" y="562635"/>
                  <a:pt x="1313676" y="568411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65" name="Graphic 1">
            <a:extLst>
              <a:ext uri="{FF2B5EF4-FFF2-40B4-BE49-F238E27FC236}">
                <a16:creationId xmlns:a16="http://schemas.microsoft.com/office/drawing/2014/main" id="{6CEE2DC2-9D4C-4034-A6ED-90ECCC01AE93}"/>
              </a:ext>
            </a:extLst>
          </p:cNvPr>
          <p:cNvSpPr>
            <a:spLocks noChangeAspect="1"/>
          </p:cNvSpPr>
          <p:nvPr/>
        </p:nvSpPr>
        <p:spPr>
          <a:xfrm>
            <a:off x="10198787" y="2246210"/>
            <a:ext cx="562914" cy="648000"/>
          </a:xfrm>
          <a:custGeom>
            <a:avLst/>
            <a:gdLst>
              <a:gd name="connsiteX0" fmla="*/ 1317154 w 1324512"/>
              <a:gd name="connsiteY0" fmla="*/ 375641 h 1524720"/>
              <a:gd name="connsiteX1" fmla="*/ 670018 w 1324512"/>
              <a:gd name="connsiteY1" fmla="*/ 2026 h 1524720"/>
              <a:gd name="connsiteX2" fmla="*/ 654898 w 1324512"/>
              <a:gd name="connsiteY2" fmla="*/ 2026 h 1524720"/>
              <a:gd name="connsiteX3" fmla="*/ 407938 w 1324512"/>
              <a:gd name="connsiteY3" fmla="*/ 144708 h 1524720"/>
              <a:gd name="connsiteX4" fmla="*/ 423058 w 1324512"/>
              <a:gd name="connsiteY4" fmla="*/ 170916 h 1524720"/>
              <a:gd name="connsiteX5" fmla="*/ 662458 w 1324512"/>
              <a:gd name="connsiteY5" fmla="*/ 32618 h 1524720"/>
              <a:gd name="connsiteX6" fmla="*/ 1279354 w 1324512"/>
              <a:gd name="connsiteY6" fmla="*/ 388745 h 1524720"/>
              <a:gd name="connsiteX7" fmla="*/ 662458 w 1324512"/>
              <a:gd name="connsiteY7" fmla="*/ 744922 h 1524720"/>
              <a:gd name="connsiteX8" fmla="*/ 45562 w 1324512"/>
              <a:gd name="connsiteY8" fmla="*/ 388745 h 1524720"/>
              <a:gd name="connsiteX9" fmla="*/ 249480 w 1324512"/>
              <a:gd name="connsiteY9" fmla="*/ 271010 h 1524720"/>
              <a:gd name="connsiteX10" fmla="*/ 234360 w 1324512"/>
              <a:gd name="connsiteY10" fmla="*/ 244853 h 1524720"/>
              <a:gd name="connsiteX11" fmla="*/ 7560 w 1324512"/>
              <a:gd name="connsiteY11" fmla="*/ 375893 h 1524720"/>
              <a:gd name="connsiteX12" fmla="*/ 0 w 1324512"/>
              <a:gd name="connsiteY12" fmla="*/ 388997 h 1524720"/>
              <a:gd name="connsiteX13" fmla="*/ 0 w 1324512"/>
              <a:gd name="connsiteY13" fmla="*/ 1135975 h 1524720"/>
              <a:gd name="connsiteX14" fmla="*/ 7560 w 1324512"/>
              <a:gd name="connsiteY14" fmla="*/ 1149079 h 1524720"/>
              <a:gd name="connsiteX15" fmla="*/ 654696 w 1324512"/>
              <a:gd name="connsiteY15" fmla="*/ 1522694 h 1524720"/>
              <a:gd name="connsiteX16" fmla="*/ 669816 w 1324512"/>
              <a:gd name="connsiteY16" fmla="*/ 1522694 h 1524720"/>
              <a:gd name="connsiteX17" fmla="*/ 1316952 w 1324512"/>
              <a:gd name="connsiteY17" fmla="*/ 1149079 h 1524720"/>
              <a:gd name="connsiteX18" fmla="*/ 1324512 w 1324512"/>
              <a:gd name="connsiteY18" fmla="*/ 1135975 h 1524720"/>
              <a:gd name="connsiteX19" fmla="*/ 1324512 w 1324512"/>
              <a:gd name="connsiteY19" fmla="*/ 388745 h 1524720"/>
              <a:gd name="connsiteX20" fmla="*/ 1317154 w 1324512"/>
              <a:gd name="connsiteY20" fmla="*/ 375641 h 1524720"/>
              <a:gd name="connsiteX21" fmla="*/ 30442 w 1324512"/>
              <a:gd name="connsiteY21" fmla="*/ 414953 h 1524720"/>
              <a:gd name="connsiteX22" fmla="*/ 647338 w 1324512"/>
              <a:gd name="connsiteY22" fmla="*/ 771079 h 1524720"/>
              <a:gd name="connsiteX23" fmla="*/ 647338 w 1324512"/>
              <a:gd name="connsiteY23" fmla="*/ 1483383 h 1524720"/>
              <a:gd name="connsiteX24" fmla="*/ 30442 w 1324512"/>
              <a:gd name="connsiteY24" fmla="*/ 1127256 h 1524720"/>
              <a:gd name="connsiteX25" fmla="*/ 677578 w 1324512"/>
              <a:gd name="connsiteY25" fmla="*/ 1483433 h 1524720"/>
              <a:gd name="connsiteX26" fmla="*/ 677578 w 1324512"/>
              <a:gd name="connsiteY26" fmla="*/ 771079 h 1524720"/>
              <a:gd name="connsiteX27" fmla="*/ 1294474 w 1324512"/>
              <a:gd name="connsiteY27" fmla="*/ 414953 h 1524720"/>
              <a:gd name="connsiteX28" fmla="*/ 1294474 w 1324512"/>
              <a:gd name="connsiteY28" fmla="*/ 1127256 h 1524720"/>
              <a:gd name="connsiteX29" fmla="*/ 734328 w 1324512"/>
              <a:gd name="connsiteY29" fmla="*/ 363545 h 1524720"/>
              <a:gd name="connsiteX30" fmla="*/ 662458 w 1324512"/>
              <a:gd name="connsiteY30" fmla="*/ 291675 h 1524720"/>
              <a:gd name="connsiteX31" fmla="*/ 590587 w 1324512"/>
              <a:gd name="connsiteY31" fmla="*/ 363545 h 1524720"/>
              <a:gd name="connsiteX32" fmla="*/ 662458 w 1324512"/>
              <a:gd name="connsiteY32" fmla="*/ 435415 h 1524720"/>
              <a:gd name="connsiteX33" fmla="*/ 734328 w 1324512"/>
              <a:gd name="connsiteY33" fmla="*/ 363495 h 1524720"/>
              <a:gd name="connsiteX34" fmla="*/ 620827 w 1324512"/>
              <a:gd name="connsiteY34" fmla="*/ 363545 h 1524720"/>
              <a:gd name="connsiteX35" fmla="*/ 662508 w 1324512"/>
              <a:gd name="connsiteY35" fmla="*/ 321965 h 1524720"/>
              <a:gd name="connsiteX36" fmla="*/ 704088 w 1324512"/>
              <a:gd name="connsiteY36" fmla="*/ 363646 h 1524720"/>
              <a:gd name="connsiteX37" fmla="*/ 662458 w 1324512"/>
              <a:gd name="connsiteY37" fmla="*/ 405226 h 1524720"/>
              <a:gd name="connsiteX38" fmla="*/ 620827 w 1324512"/>
              <a:gd name="connsiteY38" fmla="*/ 363495 h 1524720"/>
              <a:gd name="connsiteX39" fmla="*/ 185170 w 1324512"/>
              <a:gd name="connsiteY39" fmla="*/ 652438 h 1524720"/>
              <a:gd name="connsiteX40" fmla="*/ 113299 w 1324512"/>
              <a:gd name="connsiteY40" fmla="*/ 724308 h 1524720"/>
              <a:gd name="connsiteX41" fmla="*/ 185170 w 1324512"/>
              <a:gd name="connsiteY41" fmla="*/ 796178 h 1524720"/>
              <a:gd name="connsiteX42" fmla="*/ 257040 w 1324512"/>
              <a:gd name="connsiteY42" fmla="*/ 724308 h 1524720"/>
              <a:gd name="connsiteX43" fmla="*/ 185170 w 1324512"/>
              <a:gd name="connsiteY43" fmla="*/ 652438 h 1524720"/>
              <a:gd name="connsiteX44" fmla="*/ 185170 w 1324512"/>
              <a:gd name="connsiteY44" fmla="*/ 765939 h 1524720"/>
              <a:gd name="connsiteX45" fmla="*/ 143539 w 1324512"/>
              <a:gd name="connsiteY45" fmla="*/ 724308 h 1524720"/>
              <a:gd name="connsiteX46" fmla="*/ 185170 w 1324512"/>
              <a:gd name="connsiteY46" fmla="*/ 682678 h 1524720"/>
              <a:gd name="connsiteX47" fmla="*/ 226800 w 1324512"/>
              <a:gd name="connsiteY47" fmla="*/ 724308 h 1524720"/>
              <a:gd name="connsiteX48" fmla="*/ 185170 w 1324512"/>
              <a:gd name="connsiteY48" fmla="*/ 765939 h 1524720"/>
              <a:gd name="connsiteX49" fmla="*/ 323064 w 1324512"/>
              <a:gd name="connsiteY49" fmla="*/ 875256 h 1524720"/>
              <a:gd name="connsiteX50" fmla="*/ 251194 w 1324512"/>
              <a:gd name="connsiteY50" fmla="*/ 947127 h 1524720"/>
              <a:gd name="connsiteX51" fmla="*/ 323064 w 1324512"/>
              <a:gd name="connsiteY51" fmla="*/ 1018997 h 1524720"/>
              <a:gd name="connsiteX52" fmla="*/ 394934 w 1324512"/>
              <a:gd name="connsiteY52" fmla="*/ 947127 h 1524720"/>
              <a:gd name="connsiteX53" fmla="*/ 323064 w 1324512"/>
              <a:gd name="connsiteY53" fmla="*/ 875256 h 1524720"/>
              <a:gd name="connsiteX54" fmla="*/ 323064 w 1324512"/>
              <a:gd name="connsiteY54" fmla="*/ 988757 h 1524720"/>
              <a:gd name="connsiteX55" fmla="*/ 281434 w 1324512"/>
              <a:gd name="connsiteY55" fmla="*/ 947127 h 1524720"/>
              <a:gd name="connsiteX56" fmla="*/ 323064 w 1324512"/>
              <a:gd name="connsiteY56" fmla="*/ 905496 h 1524720"/>
              <a:gd name="connsiteX57" fmla="*/ 364694 w 1324512"/>
              <a:gd name="connsiteY57" fmla="*/ 947127 h 1524720"/>
              <a:gd name="connsiteX58" fmla="*/ 323064 w 1324512"/>
              <a:gd name="connsiteY58" fmla="*/ 988757 h 1524720"/>
              <a:gd name="connsiteX59" fmla="*/ 465242 w 1324512"/>
              <a:gd name="connsiteY59" fmla="*/ 1108659 h 1524720"/>
              <a:gd name="connsiteX60" fmla="*/ 393372 w 1324512"/>
              <a:gd name="connsiteY60" fmla="*/ 1180529 h 1524720"/>
              <a:gd name="connsiteX61" fmla="*/ 465242 w 1324512"/>
              <a:gd name="connsiteY61" fmla="*/ 1252399 h 1524720"/>
              <a:gd name="connsiteX62" fmla="*/ 537113 w 1324512"/>
              <a:gd name="connsiteY62" fmla="*/ 1180680 h 1524720"/>
              <a:gd name="connsiteX63" fmla="*/ 465242 w 1324512"/>
              <a:gd name="connsiteY63" fmla="*/ 1108659 h 1524720"/>
              <a:gd name="connsiteX64" fmla="*/ 465242 w 1324512"/>
              <a:gd name="connsiteY64" fmla="*/ 1222159 h 1524720"/>
              <a:gd name="connsiteX65" fmla="*/ 423612 w 1324512"/>
              <a:gd name="connsiteY65" fmla="*/ 1180529 h 1524720"/>
              <a:gd name="connsiteX66" fmla="*/ 465242 w 1324512"/>
              <a:gd name="connsiteY66" fmla="*/ 1138899 h 1524720"/>
              <a:gd name="connsiteX67" fmla="*/ 506873 w 1324512"/>
              <a:gd name="connsiteY67" fmla="*/ 1180529 h 1524720"/>
              <a:gd name="connsiteX68" fmla="*/ 465242 w 1324512"/>
              <a:gd name="connsiteY68" fmla="*/ 1222159 h 1524720"/>
              <a:gd name="connsiteX69" fmla="*/ 887494 w 1324512"/>
              <a:gd name="connsiteY69" fmla="*/ 818455 h 1524720"/>
              <a:gd name="connsiteX70" fmla="*/ 815573 w 1324512"/>
              <a:gd name="connsiteY70" fmla="*/ 890376 h 1524720"/>
              <a:gd name="connsiteX71" fmla="*/ 887494 w 1324512"/>
              <a:gd name="connsiteY71" fmla="*/ 962297 h 1524720"/>
              <a:gd name="connsiteX72" fmla="*/ 959415 w 1324512"/>
              <a:gd name="connsiteY72" fmla="*/ 890376 h 1524720"/>
              <a:gd name="connsiteX73" fmla="*/ 887494 w 1324512"/>
              <a:gd name="connsiteY73" fmla="*/ 818455 h 1524720"/>
              <a:gd name="connsiteX74" fmla="*/ 887494 w 1324512"/>
              <a:gd name="connsiteY74" fmla="*/ 932007 h 1524720"/>
              <a:gd name="connsiteX75" fmla="*/ 845813 w 1324512"/>
              <a:gd name="connsiteY75" fmla="*/ 890326 h 1524720"/>
              <a:gd name="connsiteX76" fmla="*/ 887494 w 1324512"/>
              <a:gd name="connsiteY76" fmla="*/ 848645 h 1524720"/>
              <a:gd name="connsiteX77" fmla="*/ 929175 w 1324512"/>
              <a:gd name="connsiteY77" fmla="*/ 890326 h 1524720"/>
              <a:gd name="connsiteX78" fmla="*/ 929175 w 1324512"/>
              <a:gd name="connsiteY78" fmla="*/ 890376 h 1524720"/>
              <a:gd name="connsiteX79" fmla="*/ 887494 w 1324512"/>
              <a:gd name="connsiteY79" fmla="*/ 932007 h 1524720"/>
              <a:gd name="connsiteX80" fmla="*/ 1101996 w 1324512"/>
              <a:gd name="connsiteY80" fmla="*/ 690490 h 1524720"/>
              <a:gd name="connsiteX81" fmla="*/ 1030176 w 1324512"/>
              <a:gd name="connsiteY81" fmla="*/ 762410 h 1524720"/>
              <a:gd name="connsiteX82" fmla="*/ 1102097 w 1324512"/>
              <a:gd name="connsiteY82" fmla="*/ 834231 h 1524720"/>
              <a:gd name="connsiteX83" fmla="*/ 1173917 w 1324512"/>
              <a:gd name="connsiteY83" fmla="*/ 762360 h 1524720"/>
              <a:gd name="connsiteX84" fmla="*/ 1101996 w 1324512"/>
              <a:gd name="connsiteY84" fmla="*/ 690490 h 1524720"/>
              <a:gd name="connsiteX85" fmla="*/ 1101996 w 1324512"/>
              <a:gd name="connsiteY85" fmla="*/ 803991 h 1524720"/>
              <a:gd name="connsiteX86" fmla="*/ 1060416 w 1324512"/>
              <a:gd name="connsiteY86" fmla="*/ 762310 h 1524720"/>
              <a:gd name="connsiteX87" fmla="*/ 1102097 w 1324512"/>
              <a:gd name="connsiteY87" fmla="*/ 720730 h 1524720"/>
              <a:gd name="connsiteX88" fmla="*/ 1143677 w 1324512"/>
              <a:gd name="connsiteY88" fmla="*/ 762360 h 1524720"/>
              <a:gd name="connsiteX89" fmla="*/ 1101996 w 1324512"/>
              <a:gd name="connsiteY89" fmla="*/ 803991 h 1524720"/>
              <a:gd name="connsiteX90" fmla="*/ 887494 w 1324512"/>
              <a:gd name="connsiteY90" fmla="*/ 1051908 h 1524720"/>
              <a:gd name="connsiteX91" fmla="*/ 815674 w 1324512"/>
              <a:gd name="connsiteY91" fmla="*/ 1123829 h 1524720"/>
              <a:gd name="connsiteX92" fmla="*/ 887595 w 1324512"/>
              <a:gd name="connsiteY92" fmla="*/ 1195649 h 1524720"/>
              <a:gd name="connsiteX93" fmla="*/ 959415 w 1324512"/>
              <a:gd name="connsiteY93" fmla="*/ 1123779 h 1524720"/>
              <a:gd name="connsiteX94" fmla="*/ 887494 w 1324512"/>
              <a:gd name="connsiteY94" fmla="*/ 1051908 h 1524720"/>
              <a:gd name="connsiteX95" fmla="*/ 887494 w 1324512"/>
              <a:gd name="connsiteY95" fmla="*/ 1165409 h 1524720"/>
              <a:gd name="connsiteX96" fmla="*/ 845914 w 1324512"/>
              <a:gd name="connsiteY96" fmla="*/ 1123728 h 1524720"/>
              <a:gd name="connsiteX97" fmla="*/ 887595 w 1324512"/>
              <a:gd name="connsiteY97" fmla="*/ 1082148 h 1524720"/>
              <a:gd name="connsiteX98" fmla="*/ 929175 w 1324512"/>
              <a:gd name="connsiteY98" fmla="*/ 1123779 h 1524720"/>
              <a:gd name="connsiteX99" fmla="*/ 887494 w 1324512"/>
              <a:gd name="connsiteY99" fmla="*/ 1165560 h 1524720"/>
              <a:gd name="connsiteX100" fmla="*/ 1101996 w 1324512"/>
              <a:gd name="connsiteY100" fmla="*/ 923892 h 1524720"/>
              <a:gd name="connsiteX101" fmla="*/ 1030176 w 1324512"/>
              <a:gd name="connsiteY101" fmla="*/ 995813 h 1524720"/>
              <a:gd name="connsiteX102" fmla="*/ 1102097 w 1324512"/>
              <a:gd name="connsiteY102" fmla="*/ 1067633 h 1524720"/>
              <a:gd name="connsiteX103" fmla="*/ 1173917 w 1324512"/>
              <a:gd name="connsiteY103" fmla="*/ 995763 h 1524720"/>
              <a:gd name="connsiteX104" fmla="*/ 1101996 w 1324512"/>
              <a:gd name="connsiteY104" fmla="*/ 923892 h 1524720"/>
              <a:gd name="connsiteX105" fmla="*/ 1101996 w 1324512"/>
              <a:gd name="connsiteY105" fmla="*/ 1037393 h 1524720"/>
              <a:gd name="connsiteX106" fmla="*/ 1060416 w 1324512"/>
              <a:gd name="connsiteY106" fmla="*/ 995712 h 1524720"/>
              <a:gd name="connsiteX107" fmla="*/ 1102097 w 1324512"/>
              <a:gd name="connsiteY107" fmla="*/ 954132 h 1524720"/>
              <a:gd name="connsiteX108" fmla="*/ 1143677 w 1324512"/>
              <a:gd name="connsiteY108" fmla="*/ 995763 h 1524720"/>
              <a:gd name="connsiteX109" fmla="*/ 1101996 w 1324512"/>
              <a:gd name="connsiteY109" fmla="*/ 1037393 h 1524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324512" h="1524720">
                <a:moveTo>
                  <a:pt x="1317154" y="375641"/>
                </a:moveTo>
                <a:lnTo>
                  <a:pt x="670018" y="2026"/>
                </a:lnTo>
                <a:cubicBezTo>
                  <a:pt x="665341" y="-675"/>
                  <a:pt x="659575" y="-675"/>
                  <a:pt x="654898" y="2026"/>
                </a:cubicBezTo>
                <a:lnTo>
                  <a:pt x="407938" y="144708"/>
                </a:lnTo>
                <a:lnTo>
                  <a:pt x="423058" y="170916"/>
                </a:lnTo>
                <a:lnTo>
                  <a:pt x="662458" y="32618"/>
                </a:lnTo>
                <a:lnTo>
                  <a:pt x="1279354" y="388745"/>
                </a:lnTo>
                <a:lnTo>
                  <a:pt x="662458" y="744922"/>
                </a:lnTo>
                <a:lnTo>
                  <a:pt x="45562" y="388745"/>
                </a:lnTo>
                <a:lnTo>
                  <a:pt x="249480" y="271010"/>
                </a:lnTo>
                <a:lnTo>
                  <a:pt x="234360" y="244853"/>
                </a:lnTo>
                <a:lnTo>
                  <a:pt x="7560" y="375893"/>
                </a:lnTo>
                <a:cubicBezTo>
                  <a:pt x="2878" y="378594"/>
                  <a:pt x="-5" y="383594"/>
                  <a:pt x="0" y="388997"/>
                </a:cubicBezTo>
                <a:lnTo>
                  <a:pt x="0" y="1135975"/>
                </a:lnTo>
                <a:cubicBezTo>
                  <a:pt x="-5" y="1141378"/>
                  <a:pt x="2878" y="1146378"/>
                  <a:pt x="7560" y="1149079"/>
                </a:cubicBezTo>
                <a:lnTo>
                  <a:pt x="654696" y="1522694"/>
                </a:lnTo>
                <a:cubicBezTo>
                  <a:pt x="659373" y="1525396"/>
                  <a:pt x="665139" y="1525396"/>
                  <a:pt x="669816" y="1522694"/>
                </a:cubicBezTo>
                <a:lnTo>
                  <a:pt x="1316952" y="1149079"/>
                </a:lnTo>
                <a:cubicBezTo>
                  <a:pt x="1321634" y="1146378"/>
                  <a:pt x="1324517" y="1141378"/>
                  <a:pt x="1324512" y="1135975"/>
                </a:cubicBezTo>
                <a:lnTo>
                  <a:pt x="1324512" y="388745"/>
                </a:lnTo>
                <a:cubicBezTo>
                  <a:pt x="1324557" y="383382"/>
                  <a:pt x="1321755" y="378393"/>
                  <a:pt x="1317154" y="375641"/>
                </a:cubicBezTo>
                <a:close/>
                <a:moveTo>
                  <a:pt x="30442" y="414953"/>
                </a:moveTo>
                <a:lnTo>
                  <a:pt x="647338" y="771079"/>
                </a:lnTo>
                <a:lnTo>
                  <a:pt x="647338" y="1483383"/>
                </a:lnTo>
                <a:lnTo>
                  <a:pt x="30442" y="1127256"/>
                </a:lnTo>
                <a:close/>
                <a:moveTo>
                  <a:pt x="677578" y="1483433"/>
                </a:moveTo>
                <a:lnTo>
                  <a:pt x="677578" y="771079"/>
                </a:lnTo>
                <a:lnTo>
                  <a:pt x="1294474" y="414953"/>
                </a:lnTo>
                <a:lnTo>
                  <a:pt x="1294474" y="1127256"/>
                </a:lnTo>
                <a:close/>
                <a:moveTo>
                  <a:pt x="734328" y="363545"/>
                </a:moveTo>
                <a:cubicBezTo>
                  <a:pt x="734328" y="323850"/>
                  <a:pt x="702153" y="291675"/>
                  <a:pt x="662458" y="291675"/>
                </a:cubicBezTo>
                <a:cubicBezTo>
                  <a:pt x="622763" y="291675"/>
                  <a:pt x="590587" y="323850"/>
                  <a:pt x="590587" y="363545"/>
                </a:cubicBezTo>
                <a:cubicBezTo>
                  <a:pt x="590587" y="403240"/>
                  <a:pt x="622763" y="435415"/>
                  <a:pt x="662458" y="435415"/>
                </a:cubicBezTo>
                <a:cubicBezTo>
                  <a:pt x="702148" y="435360"/>
                  <a:pt x="734303" y="403185"/>
                  <a:pt x="734328" y="363495"/>
                </a:cubicBezTo>
                <a:close/>
                <a:moveTo>
                  <a:pt x="620827" y="363545"/>
                </a:moveTo>
                <a:cubicBezTo>
                  <a:pt x="620858" y="340552"/>
                  <a:pt x="639516" y="321935"/>
                  <a:pt x="662508" y="321965"/>
                </a:cubicBezTo>
                <a:cubicBezTo>
                  <a:pt x="685501" y="321995"/>
                  <a:pt x="704118" y="340653"/>
                  <a:pt x="704088" y="363646"/>
                </a:cubicBezTo>
                <a:cubicBezTo>
                  <a:pt x="704058" y="386618"/>
                  <a:pt x="685430" y="405226"/>
                  <a:pt x="662458" y="405226"/>
                </a:cubicBezTo>
                <a:cubicBezTo>
                  <a:pt x="639440" y="405195"/>
                  <a:pt x="620797" y="386512"/>
                  <a:pt x="620827" y="363495"/>
                </a:cubicBezTo>
                <a:close/>
                <a:moveTo>
                  <a:pt x="185170" y="652438"/>
                </a:moveTo>
                <a:cubicBezTo>
                  <a:pt x="145475" y="652438"/>
                  <a:pt x="113299" y="684613"/>
                  <a:pt x="113299" y="724308"/>
                </a:cubicBezTo>
                <a:cubicBezTo>
                  <a:pt x="113299" y="764003"/>
                  <a:pt x="145475" y="796178"/>
                  <a:pt x="185170" y="796178"/>
                </a:cubicBezTo>
                <a:cubicBezTo>
                  <a:pt x="224865" y="796178"/>
                  <a:pt x="257040" y="764003"/>
                  <a:pt x="257040" y="724308"/>
                </a:cubicBezTo>
                <a:cubicBezTo>
                  <a:pt x="256985" y="684638"/>
                  <a:pt x="224839" y="652493"/>
                  <a:pt x="185170" y="652438"/>
                </a:cubicBezTo>
                <a:close/>
                <a:moveTo>
                  <a:pt x="185170" y="765939"/>
                </a:moveTo>
                <a:cubicBezTo>
                  <a:pt x="162177" y="765939"/>
                  <a:pt x="143539" y="747301"/>
                  <a:pt x="143539" y="724308"/>
                </a:cubicBezTo>
                <a:cubicBezTo>
                  <a:pt x="143539" y="701316"/>
                  <a:pt x="162177" y="682678"/>
                  <a:pt x="185170" y="682678"/>
                </a:cubicBezTo>
                <a:cubicBezTo>
                  <a:pt x="208162" y="682678"/>
                  <a:pt x="226800" y="701316"/>
                  <a:pt x="226800" y="724308"/>
                </a:cubicBezTo>
                <a:cubicBezTo>
                  <a:pt x="226770" y="747290"/>
                  <a:pt x="208152" y="765908"/>
                  <a:pt x="185170" y="765939"/>
                </a:cubicBezTo>
                <a:close/>
                <a:moveTo>
                  <a:pt x="323064" y="875256"/>
                </a:moveTo>
                <a:cubicBezTo>
                  <a:pt x="283369" y="875256"/>
                  <a:pt x="251194" y="907431"/>
                  <a:pt x="251194" y="947127"/>
                </a:cubicBezTo>
                <a:cubicBezTo>
                  <a:pt x="251194" y="986822"/>
                  <a:pt x="283369" y="1018997"/>
                  <a:pt x="323064" y="1018997"/>
                </a:cubicBezTo>
                <a:cubicBezTo>
                  <a:pt x="362759" y="1018997"/>
                  <a:pt x="394934" y="986822"/>
                  <a:pt x="394934" y="947127"/>
                </a:cubicBezTo>
                <a:cubicBezTo>
                  <a:pt x="394904" y="907447"/>
                  <a:pt x="362744" y="875286"/>
                  <a:pt x="323064" y="875256"/>
                </a:cubicBezTo>
                <a:close/>
                <a:moveTo>
                  <a:pt x="323064" y="988757"/>
                </a:moveTo>
                <a:cubicBezTo>
                  <a:pt x="300072" y="988757"/>
                  <a:pt x="281434" y="970119"/>
                  <a:pt x="281434" y="947127"/>
                </a:cubicBezTo>
                <a:cubicBezTo>
                  <a:pt x="281434" y="924134"/>
                  <a:pt x="300072" y="905496"/>
                  <a:pt x="323064" y="905496"/>
                </a:cubicBezTo>
                <a:cubicBezTo>
                  <a:pt x="346057" y="905496"/>
                  <a:pt x="364694" y="924134"/>
                  <a:pt x="364694" y="947127"/>
                </a:cubicBezTo>
                <a:cubicBezTo>
                  <a:pt x="364639" y="970094"/>
                  <a:pt x="346031" y="988701"/>
                  <a:pt x="323064" y="988757"/>
                </a:cubicBezTo>
                <a:close/>
                <a:moveTo>
                  <a:pt x="465242" y="1108659"/>
                </a:moveTo>
                <a:cubicBezTo>
                  <a:pt x="425547" y="1108659"/>
                  <a:pt x="393372" y="1140834"/>
                  <a:pt x="393372" y="1180529"/>
                </a:cubicBezTo>
                <a:cubicBezTo>
                  <a:pt x="393372" y="1220224"/>
                  <a:pt x="425547" y="1252399"/>
                  <a:pt x="465242" y="1252399"/>
                </a:cubicBezTo>
                <a:cubicBezTo>
                  <a:pt x="504877" y="1252399"/>
                  <a:pt x="537027" y="1220315"/>
                  <a:pt x="537113" y="1180680"/>
                </a:cubicBezTo>
                <a:cubicBezTo>
                  <a:pt x="537143" y="1140950"/>
                  <a:pt x="504973" y="1108714"/>
                  <a:pt x="465242" y="1108659"/>
                </a:cubicBezTo>
                <a:close/>
                <a:moveTo>
                  <a:pt x="465242" y="1222159"/>
                </a:moveTo>
                <a:cubicBezTo>
                  <a:pt x="442250" y="1222159"/>
                  <a:pt x="423612" y="1203521"/>
                  <a:pt x="423612" y="1180529"/>
                </a:cubicBezTo>
                <a:cubicBezTo>
                  <a:pt x="423612" y="1157536"/>
                  <a:pt x="442250" y="1138899"/>
                  <a:pt x="465242" y="1138899"/>
                </a:cubicBezTo>
                <a:cubicBezTo>
                  <a:pt x="488235" y="1138899"/>
                  <a:pt x="506873" y="1157536"/>
                  <a:pt x="506873" y="1180529"/>
                </a:cubicBezTo>
                <a:cubicBezTo>
                  <a:pt x="506843" y="1203511"/>
                  <a:pt x="488225" y="1222129"/>
                  <a:pt x="465242" y="1222159"/>
                </a:cubicBezTo>
                <a:close/>
                <a:moveTo>
                  <a:pt x="887494" y="818455"/>
                </a:moveTo>
                <a:cubicBezTo>
                  <a:pt x="847773" y="818455"/>
                  <a:pt x="815573" y="850656"/>
                  <a:pt x="815573" y="890376"/>
                </a:cubicBezTo>
                <a:cubicBezTo>
                  <a:pt x="815573" y="930096"/>
                  <a:pt x="847773" y="962297"/>
                  <a:pt x="887494" y="962297"/>
                </a:cubicBezTo>
                <a:cubicBezTo>
                  <a:pt x="927214" y="962297"/>
                  <a:pt x="959415" y="930096"/>
                  <a:pt x="959415" y="890376"/>
                </a:cubicBezTo>
                <a:cubicBezTo>
                  <a:pt x="959384" y="850666"/>
                  <a:pt x="927204" y="818481"/>
                  <a:pt x="887494" y="818455"/>
                </a:cubicBezTo>
                <a:close/>
                <a:moveTo>
                  <a:pt x="887494" y="932007"/>
                </a:moveTo>
                <a:cubicBezTo>
                  <a:pt x="864476" y="932007"/>
                  <a:pt x="845813" y="913343"/>
                  <a:pt x="845813" y="890326"/>
                </a:cubicBezTo>
                <a:cubicBezTo>
                  <a:pt x="845813" y="867308"/>
                  <a:pt x="864476" y="848645"/>
                  <a:pt x="887494" y="848645"/>
                </a:cubicBezTo>
                <a:cubicBezTo>
                  <a:pt x="910511" y="848645"/>
                  <a:pt x="929175" y="867308"/>
                  <a:pt x="929175" y="890326"/>
                </a:cubicBezTo>
                <a:cubicBezTo>
                  <a:pt x="929175" y="890341"/>
                  <a:pt x="929175" y="890361"/>
                  <a:pt x="929175" y="890376"/>
                </a:cubicBezTo>
                <a:cubicBezTo>
                  <a:pt x="929119" y="913364"/>
                  <a:pt x="910481" y="931981"/>
                  <a:pt x="887494" y="932007"/>
                </a:cubicBezTo>
                <a:close/>
                <a:moveTo>
                  <a:pt x="1101996" y="690490"/>
                </a:moveTo>
                <a:cubicBezTo>
                  <a:pt x="1062301" y="690520"/>
                  <a:pt x="1030146" y="722715"/>
                  <a:pt x="1030176" y="762410"/>
                </a:cubicBezTo>
                <a:cubicBezTo>
                  <a:pt x="1030206" y="802105"/>
                  <a:pt x="1062402" y="834261"/>
                  <a:pt x="1102097" y="834231"/>
                </a:cubicBezTo>
                <a:cubicBezTo>
                  <a:pt x="1141772" y="834200"/>
                  <a:pt x="1173917" y="802035"/>
                  <a:pt x="1173917" y="762360"/>
                </a:cubicBezTo>
                <a:cubicBezTo>
                  <a:pt x="1173861" y="722670"/>
                  <a:pt x="1141686" y="690515"/>
                  <a:pt x="1101996" y="690490"/>
                </a:cubicBezTo>
                <a:close/>
                <a:moveTo>
                  <a:pt x="1101996" y="803991"/>
                </a:moveTo>
                <a:cubicBezTo>
                  <a:pt x="1079004" y="803960"/>
                  <a:pt x="1060386" y="785302"/>
                  <a:pt x="1060416" y="762310"/>
                </a:cubicBezTo>
                <a:cubicBezTo>
                  <a:pt x="1060446" y="739317"/>
                  <a:pt x="1079104" y="720699"/>
                  <a:pt x="1102097" y="720730"/>
                </a:cubicBezTo>
                <a:cubicBezTo>
                  <a:pt x="1125069" y="720760"/>
                  <a:pt x="1143677" y="739388"/>
                  <a:pt x="1143677" y="762360"/>
                </a:cubicBezTo>
                <a:cubicBezTo>
                  <a:pt x="1143647" y="785363"/>
                  <a:pt x="1124994" y="803991"/>
                  <a:pt x="1101996" y="803991"/>
                </a:cubicBezTo>
                <a:close/>
                <a:moveTo>
                  <a:pt x="887494" y="1051908"/>
                </a:moveTo>
                <a:cubicBezTo>
                  <a:pt x="847799" y="1051938"/>
                  <a:pt x="815643" y="1084134"/>
                  <a:pt x="815674" y="1123829"/>
                </a:cubicBezTo>
                <a:cubicBezTo>
                  <a:pt x="815704" y="1163524"/>
                  <a:pt x="847899" y="1195679"/>
                  <a:pt x="887595" y="1195649"/>
                </a:cubicBezTo>
                <a:cubicBezTo>
                  <a:pt x="927269" y="1195619"/>
                  <a:pt x="959415" y="1163453"/>
                  <a:pt x="959415" y="1123779"/>
                </a:cubicBezTo>
                <a:cubicBezTo>
                  <a:pt x="959384" y="1084079"/>
                  <a:pt x="927194" y="1051908"/>
                  <a:pt x="887494" y="1051908"/>
                </a:cubicBezTo>
                <a:close/>
                <a:moveTo>
                  <a:pt x="887494" y="1165409"/>
                </a:moveTo>
                <a:cubicBezTo>
                  <a:pt x="864501" y="1165379"/>
                  <a:pt x="845883" y="1146721"/>
                  <a:pt x="845914" y="1123728"/>
                </a:cubicBezTo>
                <a:cubicBezTo>
                  <a:pt x="845944" y="1100736"/>
                  <a:pt x="864602" y="1082118"/>
                  <a:pt x="887595" y="1082148"/>
                </a:cubicBezTo>
                <a:cubicBezTo>
                  <a:pt x="910567" y="1082178"/>
                  <a:pt x="929175" y="1100806"/>
                  <a:pt x="929175" y="1123779"/>
                </a:cubicBezTo>
                <a:cubicBezTo>
                  <a:pt x="929205" y="1146826"/>
                  <a:pt x="910542" y="1165530"/>
                  <a:pt x="887494" y="1165560"/>
                </a:cubicBezTo>
                <a:close/>
                <a:moveTo>
                  <a:pt x="1101996" y="923892"/>
                </a:moveTo>
                <a:cubicBezTo>
                  <a:pt x="1062301" y="923922"/>
                  <a:pt x="1030146" y="956118"/>
                  <a:pt x="1030176" y="995813"/>
                </a:cubicBezTo>
                <a:cubicBezTo>
                  <a:pt x="1030206" y="1035508"/>
                  <a:pt x="1062402" y="1067663"/>
                  <a:pt x="1102097" y="1067633"/>
                </a:cubicBezTo>
                <a:cubicBezTo>
                  <a:pt x="1141772" y="1067603"/>
                  <a:pt x="1173917" y="1035437"/>
                  <a:pt x="1173917" y="995763"/>
                </a:cubicBezTo>
                <a:cubicBezTo>
                  <a:pt x="1173861" y="956073"/>
                  <a:pt x="1141686" y="923922"/>
                  <a:pt x="1101996" y="923892"/>
                </a:cubicBezTo>
                <a:close/>
                <a:moveTo>
                  <a:pt x="1101996" y="1037393"/>
                </a:moveTo>
                <a:cubicBezTo>
                  <a:pt x="1079004" y="1037363"/>
                  <a:pt x="1060386" y="1018705"/>
                  <a:pt x="1060416" y="995712"/>
                </a:cubicBezTo>
                <a:cubicBezTo>
                  <a:pt x="1060446" y="972720"/>
                  <a:pt x="1079104" y="954102"/>
                  <a:pt x="1102097" y="954132"/>
                </a:cubicBezTo>
                <a:cubicBezTo>
                  <a:pt x="1125069" y="954162"/>
                  <a:pt x="1143677" y="972790"/>
                  <a:pt x="1143677" y="995763"/>
                </a:cubicBezTo>
                <a:cubicBezTo>
                  <a:pt x="1143647" y="1018760"/>
                  <a:pt x="1124994" y="1037393"/>
                  <a:pt x="1101996" y="1037393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66" name="Graphic 1">
            <a:extLst>
              <a:ext uri="{FF2B5EF4-FFF2-40B4-BE49-F238E27FC236}">
                <a16:creationId xmlns:a16="http://schemas.microsoft.com/office/drawing/2014/main" id="{9FDAC532-5DC7-4717-9806-AC97B74B21B5}"/>
              </a:ext>
            </a:extLst>
          </p:cNvPr>
          <p:cNvSpPr>
            <a:spLocks noChangeAspect="1"/>
          </p:cNvSpPr>
          <p:nvPr/>
        </p:nvSpPr>
        <p:spPr>
          <a:xfrm>
            <a:off x="11076755" y="2304775"/>
            <a:ext cx="930690" cy="648000"/>
          </a:xfrm>
          <a:custGeom>
            <a:avLst/>
            <a:gdLst>
              <a:gd name="connsiteX0" fmla="*/ 1521828 w 1741118"/>
              <a:gd name="connsiteY0" fmla="*/ 291362 h 1212271"/>
              <a:gd name="connsiteX1" fmla="*/ 1472033 w 1741118"/>
              <a:gd name="connsiteY1" fmla="*/ 241567 h 1212271"/>
              <a:gd name="connsiteX2" fmla="*/ 1359792 w 1741118"/>
              <a:gd name="connsiteY2" fmla="*/ 241567 h 1212271"/>
              <a:gd name="connsiteX3" fmla="*/ 1377634 w 1741118"/>
              <a:gd name="connsiteY3" fmla="*/ 146765 h 1212271"/>
              <a:gd name="connsiteX4" fmla="*/ 1307880 w 1741118"/>
              <a:gd name="connsiteY4" fmla="*/ 81245 h 1212271"/>
              <a:gd name="connsiteX5" fmla="*/ 1263024 w 1741118"/>
              <a:gd name="connsiteY5" fmla="*/ 126101 h 1212271"/>
              <a:gd name="connsiteX6" fmla="*/ 1263024 w 1741118"/>
              <a:gd name="connsiteY6" fmla="*/ 169999 h 1212271"/>
              <a:gd name="connsiteX7" fmla="*/ 1240142 w 1741118"/>
              <a:gd name="connsiteY7" fmla="*/ 205027 h 1212271"/>
              <a:gd name="connsiteX8" fmla="*/ 1195841 w 1741118"/>
              <a:gd name="connsiteY8" fmla="*/ 225792 h 1212271"/>
              <a:gd name="connsiteX9" fmla="*/ 1192011 w 1741118"/>
              <a:gd name="connsiteY9" fmla="*/ 225238 h 1212271"/>
              <a:gd name="connsiteX10" fmla="*/ 1054721 w 1741118"/>
              <a:gd name="connsiteY10" fmla="*/ 225238 h 1212271"/>
              <a:gd name="connsiteX11" fmla="*/ 1039601 w 1741118"/>
              <a:gd name="connsiteY11" fmla="*/ 240358 h 1212271"/>
              <a:gd name="connsiteX12" fmla="*/ 1039601 w 1741118"/>
              <a:gd name="connsiteY12" fmla="*/ 505260 h 1212271"/>
              <a:gd name="connsiteX13" fmla="*/ 1054721 w 1741118"/>
              <a:gd name="connsiteY13" fmla="*/ 520380 h 1212271"/>
              <a:gd name="connsiteX14" fmla="*/ 1192011 w 1741118"/>
              <a:gd name="connsiteY14" fmla="*/ 520380 h 1212271"/>
              <a:gd name="connsiteX15" fmla="*/ 1207131 w 1741118"/>
              <a:gd name="connsiteY15" fmla="*/ 505260 h 1212271"/>
              <a:gd name="connsiteX16" fmla="*/ 1207131 w 1741118"/>
              <a:gd name="connsiteY16" fmla="*/ 258754 h 1212271"/>
              <a:gd name="connsiteX17" fmla="*/ 1248206 w 1741118"/>
              <a:gd name="connsiteY17" fmla="*/ 234410 h 1212271"/>
              <a:gd name="connsiteX18" fmla="*/ 1250525 w 1741118"/>
              <a:gd name="connsiteY18" fmla="*/ 233654 h 1212271"/>
              <a:gd name="connsiteX19" fmla="*/ 1293264 w 1741118"/>
              <a:gd name="connsiteY19" fmla="*/ 170201 h 1212271"/>
              <a:gd name="connsiteX20" fmla="*/ 1293264 w 1741118"/>
              <a:gd name="connsiteY20" fmla="*/ 126302 h 1212271"/>
              <a:gd name="connsiteX21" fmla="*/ 1307880 w 1741118"/>
              <a:gd name="connsiteY21" fmla="*/ 111686 h 1212271"/>
              <a:gd name="connsiteX22" fmla="*/ 1347444 w 1741118"/>
              <a:gd name="connsiteY22" fmla="*/ 148730 h 1212271"/>
              <a:gd name="connsiteX23" fmla="*/ 1318766 w 1741118"/>
              <a:gd name="connsiteY23" fmla="*/ 245750 h 1212271"/>
              <a:gd name="connsiteX24" fmla="*/ 1318268 w 1741118"/>
              <a:gd name="connsiteY24" fmla="*/ 267125 h 1212271"/>
              <a:gd name="connsiteX25" fmla="*/ 1329199 w 1741118"/>
              <a:gd name="connsiteY25" fmla="*/ 271807 h 1212271"/>
              <a:gd name="connsiteX26" fmla="*/ 1472033 w 1741118"/>
              <a:gd name="connsiteY26" fmla="*/ 271807 h 1212271"/>
              <a:gd name="connsiteX27" fmla="*/ 1491588 w 1741118"/>
              <a:gd name="connsiteY27" fmla="*/ 291362 h 1212271"/>
              <a:gd name="connsiteX28" fmla="*/ 1472033 w 1741118"/>
              <a:gd name="connsiteY28" fmla="*/ 310918 h 1212271"/>
              <a:gd name="connsiteX29" fmla="*/ 1420675 w 1741118"/>
              <a:gd name="connsiteY29" fmla="*/ 310918 h 1212271"/>
              <a:gd name="connsiteX30" fmla="*/ 1420675 w 1741118"/>
              <a:gd name="connsiteY30" fmla="*/ 341158 h 1212271"/>
              <a:gd name="connsiteX31" fmla="*/ 1462608 w 1741118"/>
              <a:gd name="connsiteY31" fmla="*/ 341158 h 1212271"/>
              <a:gd name="connsiteX32" fmla="*/ 1482173 w 1741118"/>
              <a:gd name="connsiteY32" fmla="*/ 360496 h 1212271"/>
              <a:gd name="connsiteX33" fmla="*/ 1482163 w 1741118"/>
              <a:gd name="connsiteY33" fmla="*/ 361318 h 1212271"/>
              <a:gd name="connsiteX34" fmla="*/ 1462003 w 1741118"/>
              <a:gd name="connsiteY34" fmla="*/ 380167 h 1212271"/>
              <a:gd name="connsiteX35" fmla="*/ 1413418 w 1741118"/>
              <a:gd name="connsiteY35" fmla="*/ 380167 h 1212271"/>
              <a:gd name="connsiteX36" fmla="*/ 1413418 w 1741118"/>
              <a:gd name="connsiteY36" fmla="*/ 410407 h 1212271"/>
              <a:gd name="connsiteX37" fmla="*/ 1448295 w 1741118"/>
              <a:gd name="connsiteY37" fmla="*/ 410407 h 1212271"/>
              <a:gd name="connsiteX38" fmla="*/ 1467850 w 1741118"/>
              <a:gd name="connsiteY38" fmla="*/ 429962 h 1212271"/>
              <a:gd name="connsiteX39" fmla="*/ 1448295 w 1741118"/>
              <a:gd name="connsiteY39" fmla="*/ 449518 h 1212271"/>
              <a:gd name="connsiteX40" fmla="*/ 1397290 w 1741118"/>
              <a:gd name="connsiteY40" fmla="*/ 449518 h 1212271"/>
              <a:gd name="connsiteX41" fmla="*/ 1397290 w 1741118"/>
              <a:gd name="connsiteY41" fmla="*/ 479758 h 1212271"/>
              <a:gd name="connsiteX42" fmla="*/ 1426925 w 1741118"/>
              <a:gd name="connsiteY42" fmla="*/ 479758 h 1212271"/>
              <a:gd name="connsiteX43" fmla="*/ 1446480 w 1741118"/>
              <a:gd name="connsiteY43" fmla="*/ 499313 h 1212271"/>
              <a:gd name="connsiteX44" fmla="*/ 1426925 w 1741118"/>
              <a:gd name="connsiteY44" fmla="*/ 518868 h 1212271"/>
              <a:gd name="connsiteX45" fmla="*/ 1268518 w 1741118"/>
              <a:gd name="connsiteY45" fmla="*/ 518868 h 1212271"/>
              <a:gd name="connsiteX46" fmla="*/ 1238278 w 1741118"/>
              <a:gd name="connsiteY46" fmla="*/ 510804 h 1212271"/>
              <a:gd name="connsiteX47" fmla="*/ 1223158 w 1741118"/>
              <a:gd name="connsiteY47" fmla="*/ 537012 h 1212271"/>
              <a:gd name="connsiteX48" fmla="*/ 1268921 w 1741118"/>
              <a:gd name="connsiteY48" fmla="*/ 549209 h 1212271"/>
              <a:gd name="connsiteX49" fmla="*/ 1427177 w 1741118"/>
              <a:gd name="connsiteY49" fmla="*/ 549209 h 1212271"/>
              <a:gd name="connsiteX50" fmla="*/ 1476675 w 1741118"/>
              <a:gd name="connsiteY50" fmla="*/ 499116 h 1212271"/>
              <a:gd name="connsiteX51" fmla="*/ 1470118 w 1741118"/>
              <a:gd name="connsiteY51" fmla="*/ 474718 h 1212271"/>
              <a:gd name="connsiteX52" fmla="*/ 1492687 w 1741118"/>
              <a:gd name="connsiteY52" fmla="*/ 408013 h 1212271"/>
              <a:gd name="connsiteX53" fmla="*/ 1489471 w 1741118"/>
              <a:gd name="connsiteY53" fmla="*/ 402444 h 1212271"/>
              <a:gd name="connsiteX54" fmla="*/ 1504642 w 1741118"/>
              <a:gd name="connsiteY54" fmla="*/ 334041 h 1212271"/>
              <a:gd name="connsiteX55" fmla="*/ 1502374 w 1741118"/>
              <a:gd name="connsiteY55" fmla="*/ 330775 h 1212271"/>
              <a:gd name="connsiteX56" fmla="*/ 1521828 w 1741118"/>
              <a:gd name="connsiteY56" fmla="*/ 291362 h 1212271"/>
              <a:gd name="connsiteX57" fmla="*/ 1176891 w 1741118"/>
              <a:gd name="connsiteY57" fmla="*/ 490140 h 1212271"/>
              <a:gd name="connsiteX58" fmla="*/ 1069841 w 1741118"/>
              <a:gd name="connsiteY58" fmla="*/ 490140 h 1212271"/>
              <a:gd name="connsiteX59" fmla="*/ 1069841 w 1741118"/>
              <a:gd name="connsiteY59" fmla="*/ 255679 h 1212271"/>
              <a:gd name="connsiteX60" fmla="*/ 1176891 w 1741118"/>
              <a:gd name="connsiteY60" fmla="*/ 255679 h 1212271"/>
              <a:gd name="connsiteX61" fmla="*/ 1176891 w 1741118"/>
              <a:gd name="connsiteY61" fmla="*/ 490140 h 1212271"/>
              <a:gd name="connsiteX62" fmla="*/ 1690567 w 1741118"/>
              <a:gd name="connsiteY62" fmla="*/ 0 h 1212271"/>
              <a:gd name="connsiteX63" fmla="*/ 870862 w 1741118"/>
              <a:gd name="connsiteY63" fmla="*/ 0 h 1212271"/>
              <a:gd name="connsiteX64" fmla="*/ 820462 w 1741118"/>
              <a:gd name="connsiteY64" fmla="*/ 50400 h 1212271"/>
              <a:gd name="connsiteX65" fmla="*/ 820462 w 1741118"/>
              <a:gd name="connsiteY65" fmla="*/ 637812 h 1212271"/>
              <a:gd name="connsiteX66" fmla="*/ 870862 w 1741118"/>
              <a:gd name="connsiteY66" fmla="*/ 688212 h 1212271"/>
              <a:gd name="connsiteX67" fmla="*/ 889862 w 1741118"/>
              <a:gd name="connsiteY67" fmla="*/ 688212 h 1212271"/>
              <a:gd name="connsiteX68" fmla="*/ 889862 w 1741118"/>
              <a:gd name="connsiteY68" fmla="*/ 888149 h 1212271"/>
              <a:gd name="connsiteX69" fmla="*/ 869702 w 1741118"/>
              <a:gd name="connsiteY69" fmla="*/ 908309 h 1212271"/>
              <a:gd name="connsiteX70" fmla="*/ 554753 w 1741118"/>
              <a:gd name="connsiteY70" fmla="*/ 908309 h 1212271"/>
              <a:gd name="connsiteX71" fmla="*/ 544068 w 1741118"/>
              <a:gd name="connsiteY71" fmla="*/ 912744 h 1212271"/>
              <a:gd name="connsiteX72" fmla="*/ 294739 w 1741118"/>
              <a:gd name="connsiteY72" fmla="*/ 1160460 h 1212271"/>
              <a:gd name="connsiteX73" fmla="*/ 294739 w 1741118"/>
              <a:gd name="connsiteY73" fmla="*/ 923026 h 1212271"/>
              <a:gd name="connsiteX74" fmla="*/ 279619 w 1741118"/>
              <a:gd name="connsiteY74" fmla="*/ 907906 h 1212271"/>
              <a:gd name="connsiteX75" fmla="*/ 50148 w 1741118"/>
              <a:gd name="connsiteY75" fmla="*/ 907906 h 1212271"/>
              <a:gd name="connsiteX76" fmla="*/ 29988 w 1741118"/>
              <a:gd name="connsiteY76" fmla="*/ 887746 h 1212271"/>
              <a:gd name="connsiteX77" fmla="*/ 29988 w 1741118"/>
              <a:gd name="connsiteY77" fmla="*/ 300384 h 1212271"/>
              <a:gd name="connsiteX78" fmla="*/ 50148 w 1741118"/>
              <a:gd name="connsiteY78" fmla="*/ 280224 h 1212271"/>
              <a:gd name="connsiteX79" fmla="*/ 685440 w 1741118"/>
              <a:gd name="connsiteY79" fmla="*/ 280224 h 1212271"/>
              <a:gd name="connsiteX80" fmla="*/ 685440 w 1741118"/>
              <a:gd name="connsiteY80" fmla="*/ 249984 h 1212271"/>
              <a:gd name="connsiteX81" fmla="*/ 50400 w 1741118"/>
              <a:gd name="connsiteY81" fmla="*/ 249984 h 1212271"/>
              <a:gd name="connsiteX82" fmla="*/ 0 w 1741118"/>
              <a:gd name="connsiteY82" fmla="*/ 300384 h 1212271"/>
              <a:gd name="connsiteX83" fmla="*/ 0 w 1741118"/>
              <a:gd name="connsiteY83" fmla="*/ 887947 h 1212271"/>
              <a:gd name="connsiteX84" fmla="*/ 50400 w 1741118"/>
              <a:gd name="connsiteY84" fmla="*/ 938347 h 1212271"/>
              <a:gd name="connsiteX85" fmla="*/ 264751 w 1741118"/>
              <a:gd name="connsiteY85" fmla="*/ 938347 h 1212271"/>
              <a:gd name="connsiteX86" fmla="*/ 264751 w 1741118"/>
              <a:gd name="connsiteY86" fmla="*/ 1197151 h 1212271"/>
              <a:gd name="connsiteX87" fmla="*/ 274075 w 1741118"/>
              <a:gd name="connsiteY87" fmla="*/ 1211112 h 1212271"/>
              <a:gd name="connsiteX88" fmla="*/ 279871 w 1741118"/>
              <a:gd name="connsiteY88" fmla="*/ 1212271 h 1212271"/>
              <a:gd name="connsiteX89" fmla="*/ 290556 w 1741118"/>
              <a:gd name="connsiteY89" fmla="*/ 1207886 h 1212271"/>
              <a:gd name="connsiteX90" fmla="*/ 561254 w 1741118"/>
              <a:gd name="connsiteY90" fmla="*/ 938347 h 1212271"/>
              <a:gd name="connsiteX91" fmla="*/ 869854 w 1741118"/>
              <a:gd name="connsiteY91" fmla="*/ 938347 h 1212271"/>
              <a:gd name="connsiteX92" fmla="*/ 920254 w 1741118"/>
              <a:gd name="connsiteY92" fmla="*/ 887947 h 1212271"/>
              <a:gd name="connsiteX93" fmla="*/ 920254 w 1741118"/>
              <a:gd name="connsiteY93" fmla="*/ 688010 h 1212271"/>
              <a:gd name="connsiteX94" fmla="*/ 1179864 w 1741118"/>
              <a:gd name="connsiteY94" fmla="*/ 688010 h 1212271"/>
              <a:gd name="connsiteX95" fmla="*/ 1450562 w 1741118"/>
              <a:gd name="connsiteY95" fmla="*/ 957550 h 1212271"/>
              <a:gd name="connsiteX96" fmla="*/ 1461247 w 1741118"/>
              <a:gd name="connsiteY96" fmla="*/ 961934 h 1212271"/>
              <a:gd name="connsiteX97" fmla="*/ 1467043 w 1741118"/>
              <a:gd name="connsiteY97" fmla="*/ 960775 h 1212271"/>
              <a:gd name="connsiteX98" fmla="*/ 1476367 w 1741118"/>
              <a:gd name="connsiteY98" fmla="*/ 946814 h 1212271"/>
              <a:gd name="connsiteX99" fmla="*/ 1476367 w 1741118"/>
              <a:gd name="connsiteY99" fmla="*/ 688010 h 1212271"/>
              <a:gd name="connsiteX100" fmla="*/ 1690718 w 1741118"/>
              <a:gd name="connsiteY100" fmla="*/ 688010 h 1212271"/>
              <a:gd name="connsiteX101" fmla="*/ 1741118 w 1741118"/>
              <a:gd name="connsiteY101" fmla="*/ 637610 h 1212271"/>
              <a:gd name="connsiteX102" fmla="*/ 1741118 w 1741118"/>
              <a:gd name="connsiteY102" fmla="*/ 50249 h 1212271"/>
              <a:gd name="connsiteX103" fmla="*/ 1690567 w 1741118"/>
              <a:gd name="connsiteY103" fmla="*/ 50 h 1212271"/>
              <a:gd name="connsiteX104" fmla="*/ 1710727 w 1741118"/>
              <a:gd name="connsiteY104" fmla="*/ 637762 h 1212271"/>
              <a:gd name="connsiteX105" fmla="*/ 1690567 w 1741118"/>
              <a:gd name="connsiteY105" fmla="*/ 657922 h 1212271"/>
              <a:gd name="connsiteX106" fmla="*/ 1461096 w 1741118"/>
              <a:gd name="connsiteY106" fmla="*/ 657922 h 1212271"/>
              <a:gd name="connsiteX107" fmla="*/ 1445976 w 1741118"/>
              <a:gd name="connsiteY107" fmla="*/ 673042 h 1212271"/>
              <a:gd name="connsiteX108" fmla="*/ 1445976 w 1741118"/>
              <a:gd name="connsiteY108" fmla="*/ 910577 h 1212271"/>
              <a:gd name="connsiteX109" fmla="*/ 1196647 w 1741118"/>
              <a:gd name="connsiteY109" fmla="*/ 662357 h 1212271"/>
              <a:gd name="connsiteX110" fmla="*/ 1185962 w 1741118"/>
              <a:gd name="connsiteY110" fmla="*/ 657922 h 1212271"/>
              <a:gd name="connsiteX111" fmla="*/ 870862 w 1741118"/>
              <a:gd name="connsiteY111" fmla="*/ 657922 h 1212271"/>
              <a:gd name="connsiteX112" fmla="*/ 850702 w 1741118"/>
              <a:gd name="connsiteY112" fmla="*/ 637762 h 1212271"/>
              <a:gd name="connsiteX113" fmla="*/ 850702 w 1741118"/>
              <a:gd name="connsiteY113" fmla="*/ 50249 h 1212271"/>
              <a:gd name="connsiteX114" fmla="*/ 870862 w 1741118"/>
              <a:gd name="connsiteY114" fmla="*/ 30089 h 1212271"/>
              <a:gd name="connsiteX115" fmla="*/ 1690567 w 1741118"/>
              <a:gd name="connsiteY115" fmla="*/ 30089 h 1212271"/>
              <a:gd name="connsiteX116" fmla="*/ 1710727 w 1741118"/>
              <a:gd name="connsiteY116" fmla="*/ 50249 h 1212271"/>
              <a:gd name="connsiteX117" fmla="*/ 741334 w 1741118"/>
              <a:gd name="connsiteY117" fmla="*/ 496138 h 1212271"/>
              <a:gd name="connsiteX118" fmla="*/ 176249 w 1741118"/>
              <a:gd name="connsiteY118" fmla="*/ 496138 h 1212271"/>
              <a:gd name="connsiteX119" fmla="*/ 176249 w 1741118"/>
              <a:gd name="connsiteY119" fmla="*/ 465898 h 1212271"/>
              <a:gd name="connsiteX120" fmla="*/ 741334 w 1741118"/>
              <a:gd name="connsiteY120" fmla="*/ 465898 h 1212271"/>
              <a:gd name="connsiteX121" fmla="*/ 741334 w 1741118"/>
              <a:gd name="connsiteY121" fmla="*/ 615283 h 1212271"/>
              <a:gd name="connsiteX122" fmla="*/ 176249 w 1741118"/>
              <a:gd name="connsiteY122" fmla="*/ 615283 h 1212271"/>
              <a:gd name="connsiteX123" fmla="*/ 176249 w 1741118"/>
              <a:gd name="connsiteY123" fmla="*/ 585043 h 1212271"/>
              <a:gd name="connsiteX124" fmla="*/ 741334 w 1741118"/>
              <a:gd name="connsiteY124" fmla="*/ 585043 h 1212271"/>
              <a:gd name="connsiteX125" fmla="*/ 176249 w 1741118"/>
              <a:gd name="connsiteY125" fmla="*/ 704239 h 1212271"/>
              <a:gd name="connsiteX126" fmla="*/ 741334 w 1741118"/>
              <a:gd name="connsiteY126" fmla="*/ 704239 h 1212271"/>
              <a:gd name="connsiteX127" fmla="*/ 741334 w 1741118"/>
              <a:gd name="connsiteY127" fmla="*/ 734479 h 1212271"/>
              <a:gd name="connsiteX128" fmla="*/ 176249 w 1741118"/>
              <a:gd name="connsiteY128" fmla="*/ 734479 h 1212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</a:cxnLst>
            <a:rect l="l" t="t" r="r" b="b"/>
            <a:pathLst>
              <a:path w="1741118" h="1212271">
                <a:moveTo>
                  <a:pt x="1521828" y="291362"/>
                </a:moveTo>
                <a:cubicBezTo>
                  <a:pt x="1521798" y="263874"/>
                  <a:pt x="1499521" y="241597"/>
                  <a:pt x="1472033" y="241567"/>
                </a:cubicBezTo>
                <a:lnTo>
                  <a:pt x="1359792" y="241567"/>
                </a:lnTo>
                <a:cubicBezTo>
                  <a:pt x="1373904" y="216367"/>
                  <a:pt x="1379952" y="184262"/>
                  <a:pt x="1377634" y="146765"/>
                </a:cubicBezTo>
                <a:cubicBezTo>
                  <a:pt x="1375270" y="109963"/>
                  <a:pt x="1344758" y="81300"/>
                  <a:pt x="1307880" y="81245"/>
                </a:cubicBezTo>
                <a:cubicBezTo>
                  <a:pt x="1283119" y="81275"/>
                  <a:pt x="1263049" y="101339"/>
                  <a:pt x="1263024" y="126101"/>
                </a:cubicBezTo>
                <a:lnTo>
                  <a:pt x="1263024" y="169999"/>
                </a:lnTo>
                <a:cubicBezTo>
                  <a:pt x="1263064" y="185195"/>
                  <a:pt x="1254073" y="198959"/>
                  <a:pt x="1240142" y="205027"/>
                </a:cubicBezTo>
                <a:cubicBezTo>
                  <a:pt x="1224151" y="208958"/>
                  <a:pt x="1209096" y="216014"/>
                  <a:pt x="1195841" y="225792"/>
                </a:cubicBezTo>
                <a:cubicBezTo>
                  <a:pt x="1194596" y="225429"/>
                  <a:pt x="1193306" y="225243"/>
                  <a:pt x="1192011" y="225238"/>
                </a:cubicBezTo>
                <a:lnTo>
                  <a:pt x="1054721" y="225238"/>
                </a:lnTo>
                <a:cubicBezTo>
                  <a:pt x="1046370" y="225238"/>
                  <a:pt x="1039601" y="232006"/>
                  <a:pt x="1039601" y="240358"/>
                </a:cubicBezTo>
                <a:lnTo>
                  <a:pt x="1039601" y="505260"/>
                </a:lnTo>
                <a:cubicBezTo>
                  <a:pt x="1039601" y="513611"/>
                  <a:pt x="1046370" y="520380"/>
                  <a:pt x="1054721" y="520380"/>
                </a:cubicBezTo>
                <a:lnTo>
                  <a:pt x="1192011" y="520380"/>
                </a:lnTo>
                <a:cubicBezTo>
                  <a:pt x="1200362" y="520380"/>
                  <a:pt x="1207131" y="513611"/>
                  <a:pt x="1207131" y="505260"/>
                </a:cubicBezTo>
                <a:lnTo>
                  <a:pt x="1207131" y="258754"/>
                </a:lnTo>
                <a:cubicBezTo>
                  <a:pt x="1211112" y="247716"/>
                  <a:pt x="1233591" y="237787"/>
                  <a:pt x="1248206" y="234410"/>
                </a:cubicBezTo>
                <a:cubicBezTo>
                  <a:pt x="1249003" y="234234"/>
                  <a:pt x="1249779" y="233982"/>
                  <a:pt x="1250525" y="233654"/>
                </a:cubicBezTo>
                <a:cubicBezTo>
                  <a:pt x="1276410" y="223242"/>
                  <a:pt x="1293340" y="198102"/>
                  <a:pt x="1293264" y="170201"/>
                </a:cubicBezTo>
                <a:lnTo>
                  <a:pt x="1293264" y="126302"/>
                </a:lnTo>
                <a:cubicBezTo>
                  <a:pt x="1293264" y="118228"/>
                  <a:pt x="1299806" y="111686"/>
                  <a:pt x="1307880" y="111686"/>
                </a:cubicBezTo>
                <a:cubicBezTo>
                  <a:pt x="1328746" y="111742"/>
                  <a:pt x="1346018" y="127915"/>
                  <a:pt x="1347444" y="148730"/>
                </a:cubicBezTo>
                <a:cubicBezTo>
                  <a:pt x="1349359" y="178618"/>
                  <a:pt x="1345982" y="219744"/>
                  <a:pt x="1318766" y="245750"/>
                </a:cubicBezTo>
                <a:cubicBezTo>
                  <a:pt x="1312729" y="251516"/>
                  <a:pt x="1312502" y="261087"/>
                  <a:pt x="1318268" y="267125"/>
                </a:cubicBezTo>
                <a:cubicBezTo>
                  <a:pt x="1321120" y="270114"/>
                  <a:pt x="1325072" y="271807"/>
                  <a:pt x="1329199" y="271807"/>
                </a:cubicBezTo>
                <a:lnTo>
                  <a:pt x="1472033" y="271807"/>
                </a:lnTo>
                <a:cubicBezTo>
                  <a:pt x="1482834" y="271807"/>
                  <a:pt x="1491588" y="280562"/>
                  <a:pt x="1491588" y="291362"/>
                </a:cubicBezTo>
                <a:cubicBezTo>
                  <a:pt x="1491588" y="302163"/>
                  <a:pt x="1482834" y="310918"/>
                  <a:pt x="1472033" y="310918"/>
                </a:cubicBezTo>
                <a:lnTo>
                  <a:pt x="1420675" y="310918"/>
                </a:lnTo>
                <a:lnTo>
                  <a:pt x="1420675" y="341158"/>
                </a:lnTo>
                <a:lnTo>
                  <a:pt x="1462608" y="341158"/>
                </a:lnTo>
                <a:cubicBezTo>
                  <a:pt x="1473353" y="341097"/>
                  <a:pt x="1482113" y="349756"/>
                  <a:pt x="1482173" y="360496"/>
                </a:cubicBezTo>
                <a:cubicBezTo>
                  <a:pt x="1482178" y="360773"/>
                  <a:pt x="1482173" y="361045"/>
                  <a:pt x="1482163" y="361318"/>
                </a:cubicBezTo>
                <a:cubicBezTo>
                  <a:pt x="1481473" y="371937"/>
                  <a:pt x="1472643" y="380187"/>
                  <a:pt x="1462003" y="380167"/>
                </a:cubicBezTo>
                <a:lnTo>
                  <a:pt x="1413418" y="380167"/>
                </a:lnTo>
                <a:lnTo>
                  <a:pt x="1413418" y="410407"/>
                </a:lnTo>
                <a:lnTo>
                  <a:pt x="1448295" y="410407"/>
                </a:lnTo>
                <a:cubicBezTo>
                  <a:pt x="1459095" y="410407"/>
                  <a:pt x="1467850" y="419162"/>
                  <a:pt x="1467850" y="429962"/>
                </a:cubicBezTo>
                <a:cubicBezTo>
                  <a:pt x="1467850" y="440763"/>
                  <a:pt x="1459095" y="449518"/>
                  <a:pt x="1448295" y="449518"/>
                </a:cubicBezTo>
                <a:lnTo>
                  <a:pt x="1397290" y="449518"/>
                </a:lnTo>
                <a:lnTo>
                  <a:pt x="1397290" y="479758"/>
                </a:lnTo>
                <a:lnTo>
                  <a:pt x="1426925" y="479758"/>
                </a:lnTo>
                <a:cubicBezTo>
                  <a:pt x="1437726" y="479758"/>
                  <a:pt x="1446480" y="488512"/>
                  <a:pt x="1446480" y="499313"/>
                </a:cubicBezTo>
                <a:cubicBezTo>
                  <a:pt x="1446480" y="510114"/>
                  <a:pt x="1437726" y="518868"/>
                  <a:pt x="1426925" y="518868"/>
                </a:cubicBezTo>
                <a:lnTo>
                  <a:pt x="1268518" y="518868"/>
                </a:lnTo>
                <a:cubicBezTo>
                  <a:pt x="1257908" y="518838"/>
                  <a:pt x="1247491" y="516056"/>
                  <a:pt x="1238278" y="510804"/>
                </a:cubicBezTo>
                <a:lnTo>
                  <a:pt x="1223158" y="537012"/>
                </a:lnTo>
                <a:cubicBezTo>
                  <a:pt x="1237088" y="545000"/>
                  <a:pt x="1252863" y="549209"/>
                  <a:pt x="1268921" y="549209"/>
                </a:cubicBezTo>
                <a:lnTo>
                  <a:pt x="1427177" y="549209"/>
                </a:lnTo>
                <a:cubicBezTo>
                  <a:pt x="1454675" y="549042"/>
                  <a:pt x="1476836" y="526615"/>
                  <a:pt x="1476675" y="499116"/>
                </a:cubicBezTo>
                <a:cubicBezTo>
                  <a:pt x="1476619" y="490553"/>
                  <a:pt x="1474361" y="482152"/>
                  <a:pt x="1470118" y="474718"/>
                </a:cubicBezTo>
                <a:cubicBezTo>
                  <a:pt x="1494768" y="462531"/>
                  <a:pt x="1504873" y="432664"/>
                  <a:pt x="1492687" y="408013"/>
                </a:cubicBezTo>
                <a:cubicBezTo>
                  <a:pt x="1491734" y="406088"/>
                  <a:pt x="1490661" y="404228"/>
                  <a:pt x="1489471" y="402444"/>
                </a:cubicBezTo>
                <a:cubicBezTo>
                  <a:pt x="1512549" y="387747"/>
                  <a:pt x="1519343" y="357119"/>
                  <a:pt x="1504642" y="334041"/>
                </a:cubicBezTo>
                <a:cubicBezTo>
                  <a:pt x="1503931" y="332922"/>
                  <a:pt x="1503175" y="331834"/>
                  <a:pt x="1502374" y="330775"/>
                </a:cubicBezTo>
                <a:cubicBezTo>
                  <a:pt x="1514626" y="321371"/>
                  <a:pt x="1521813" y="306810"/>
                  <a:pt x="1521828" y="291362"/>
                </a:cubicBezTo>
                <a:close/>
                <a:moveTo>
                  <a:pt x="1176891" y="490140"/>
                </a:moveTo>
                <a:lnTo>
                  <a:pt x="1069841" y="490140"/>
                </a:lnTo>
                <a:lnTo>
                  <a:pt x="1069841" y="255679"/>
                </a:lnTo>
                <a:lnTo>
                  <a:pt x="1176891" y="255679"/>
                </a:lnTo>
                <a:lnTo>
                  <a:pt x="1176891" y="490140"/>
                </a:lnTo>
                <a:close/>
                <a:moveTo>
                  <a:pt x="1690567" y="0"/>
                </a:moveTo>
                <a:lnTo>
                  <a:pt x="870862" y="0"/>
                </a:lnTo>
                <a:cubicBezTo>
                  <a:pt x="843026" y="0"/>
                  <a:pt x="820462" y="22564"/>
                  <a:pt x="820462" y="50400"/>
                </a:cubicBezTo>
                <a:lnTo>
                  <a:pt x="820462" y="637812"/>
                </a:lnTo>
                <a:cubicBezTo>
                  <a:pt x="820462" y="665648"/>
                  <a:pt x="843026" y="688212"/>
                  <a:pt x="870862" y="688212"/>
                </a:cubicBezTo>
                <a:lnTo>
                  <a:pt x="889862" y="688212"/>
                </a:lnTo>
                <a:lnTo>
                  <a:pt x="889862" y="888149"/>
                </a:lnTo>
                <a:cubicBezTo>
                  <a:pt x="889862" y="899282"/>
                  <a:pt x="880836" y="908309"/>
                  <a:pt x="869702" y="908309"/>
                </a:cubicBezTo>
                <a:lnTo>
                  <a:pt x="554753" y="908309"/>
                </a:lnTo>
                <a:cubicBezTo>
                  <a:pt x="550746" y="908314"/>
                  <a:pt x="546901" y="909906"/>
                  <a:pt x="544068" y="912744"/>
                </a:cubicBezTo>
                <a:lnTo>
                  <a:pt x="294739" y="1160460"/>
                </a:lnTo>
                <a:lnTo>
                  <a:pt x="294739" y="923026"/>
                </a:lnTo>
                <a:cubicBezTo>
                  <a:pt x="294739" y="914674"/>
                  <a:pt x="287971" y="907906"/>
                  <a:pt x="279619" y="907906"/>
                </a:cubicBezTo>
                <a:lnTo>
                  <a:pt x="50148" y="907906"/>
                </a:lnTo>
                <a:cubicBezTo>
                  <a:pt x="39014" y="907906"/>
                  <a:pt x="29988" y="898879"/>
                  <a:pt x="29988" y="887746"/>
                </a:cubicBezTo>
                <a:lnTo>
                  <a:pt x="29988" y="300384"/>
                </a:lnTo>
                <a:cubicBezTo>
                  <a:pt x="29988" y="289251"/>
                  <a:pt x="39014" y="280224"/>
                  <a:pt x="50148" y="280224"/>
                </a:cubicBezTo>
                <a:lnTo>
                  <a:pt x="685440" y="280224"/>
                </a:lnTo>
                <a:lnTo>
                  <a:pt x="685440" y="249984"/>
                </a:lnTo>
                <a:lnTo>
                  <a:pt x="50400" y="249984"/>
                </a:lnTo>
                <a:cubicBezTo>
                  <a:pt x="22565" y="249984"/>
                  <a:pt x="0" y="272548"/>
                  <a:pt x="0" y="300384"/>
                </a:cubicBezTo>
                <a:lnTo>
                  <a:pt x="0" y="887947"/>
                </a:lnTo>
                <a:cubicBezTo>
                  <a:pt x="0" y="915783"/>
                  <a:pt x="22565" y="938347"/>
                  <a:pt x="50400" y="938347"/>
                </a:cubicBezTo>
                <a:lnTo>
                  <a:pt x="264751" y="938347"/>
                </a:lnTo>
                <a:lnTo>
                  <a:pt x="264751" y="1197151"/>
                </a:lnTo>
                <a:cubicBezTo>
                  <a:pt x="264751" y="1203260"/>
                  <a:pt x="268430" y="1208768"/>
                  <a:pt x="274075" y="1211112"/>
                </a:cubicBezTo>
                <a:cubicBezTo>
                  <a:pt x="275905" y="1211893"/>
                  <a:pt x="277880" y="1212286"/>
                  <a:pt x="279871" y="1212271"/>
                </a:cubicBezTo>
                <a:cubicBezTo>
                  <a:pt x="283873" y="1212281"/>
                  <a:pt x="287713" y="1210704"/>
                  <a:pt x="290556" y="1207886"/>
                </a:cubicBezTo>
                <a:lnTo>
                  <a:pt x="561254" y="938347"/>
                </a:lnTo>
                <a:lnTo>
                  <a:pt x="869854" y="938347"/>
                </a:lnTo>
                <a:cubicBezTo>
                  <a:pt x="897690" y="938347"/>
                  <a:pt x="920254" y="915783"/>
                  <a:pt x="920254" y="887947"/>
                </a:cubicBezTo>
                <a:lnTo>
                  <a:pt x="920254" y="688010"/>
                </a:lnTo>
                <a:lnTo>
                  <a:pt x="1179864" y="688010"/>
                </a:lnTo>
                <a:lnTo>
                  <a:pt x="1450562" y="957550"/>
                </a:lnTo>
                <a:cubicBezTo>
                  <a:pt x="1453405" y="960367"/>
                  <a:pt x="1457246" y="961945"/>
                  <a:pt x="1461247" y="961934"/>
                </a:cubicBezTo>
                <a:cubicBezTo>
                  <a:pt x="1463238" y="961950"/>
                  <a:pt x="1465209" y="961556"/>
                  <a:pt x="1467043" y="960775"/>
                </a:cubicBezTo>
                <a:cubicBezTo>
                  <a:pt x="1472688" y="958432"/>
                  <a:pt x="1476367" y="952923"/>
                  <a:pt x="1476367" y="946814"/>
                </a:cubicBezTo>
                <a:lnTo>
                  <a:pt x="1476367" y="688010"/>
                </a:lnTo>
                <a:lnTo>
                  <a:pt x="1690718" y="688010"/>
                </a:lnTo>
                <a:cubicBezTo>
                  <a:pt x="1718554" y="688010"/>
                  <a:pt x="1741118" y="665446"/>
                  <a:pt x="1741118" y="637610"/>
                </a:cubicBezTo>
                <a:lnTo>
                  <a:pt x="1741118" y="50249"/>
                </a:lnTo>
                <a:cubicBezTo>
                  <a:pt x="1741008" y="22433"/>
                  <a:pt x="1718383" y="-35"/>
                  <a:pt x="1690567" y="50"/>
                </a:cubicBezTo>
                <a:close/>
                <a:moveTo>
                  <a:pt x="1710727" y="637762"/>
                </a:moveTo>
                <a:cubicBezTo>
                  <a:pt x="1710727" y="648895"/>
                  <a:pt x="1701701" y="657922"/>
                  <a:pt x="1690567" y="657922"/>
                </a:cubicBezTo>
                <a:lnTo>
                  <a:pt x="1461096" y="657922"/>
                </a:lnTo>
                <a:cubicBezTo>
                  <a:pt x="1452745" y="657922"/>
                  <a:pt x="1445976" y="664690"/>
                  <a:pt x="1445976" y="673042"/>
                </a:cubicBezTo>
                <a:lnTo>
                  <a:pt x="1445976" y="910577"/>
                </a:lnTo>
                <a:lnTo>
                  <a:pt x="1196647" y="662357"/>
                </a:lnTo>
                <a:cubicBezTo>
                  <a:pt x="1193815" y="659519"/>
                  <a:pt x="1189969" y="657927"/>
                  <a:pt x="1185962" y="657922"/>
                </a:cubicBezTo>
                <a:lnTo>
                  <a:pt x="870862" y="657922"/>
                </a:lnTo>
                <a:cubicBezTo>
                  <a:pt x="859728" y="657922"/>
                  <a:pt x="850702" y="648895"/>
                  <a:pt x="850702" y="637762"/>
                </a:cubicBezTo>
                <a:lnTo>
                  <a:pt x="850702" y="50249"/>
                </a:lnTo>
                <a:cubicBezTo>
                  <a:pt x="850702" y="39115"/>
                  <a:pt x="859728" y="30089"/>
                  <a:pt x="870862" y="30089"/>
                </a:cubicBezTo>
                <a:lnTo>
                  <a:pt x="1690567" y="30089"/>
                </a:lnTo>
                <a:cubicBezTo>
                  <a:pt x="1701701" y="30089"/>
                  <a:pt x="1710727" y="39115"/>
                  <a:pt x="1710727" y="50249"/>
                </a:cubicBezTo>
                <a:close/>
                <a:moveTo>
                  <a:pt x="741334" y="496138"/>
                </a:moveTo>
                <a:lnTo>
                  <a:pt x="176249" y="496138"/>
                </a:lnTo>
                <a:lnTo>
                  <a:pt x="176249" y="465898"/>
                </a:lnTo>
                <a:lnTo>
                  <a:pt x="741334" y="465898"/>
                </a:lnTo>
                <a:close/>
                <a:moveTo>
                  <a:pt x="741334" y="615283"/>
                </a:moveTo>
                <a:lnTo>
                  <a:pt x="176249" y="615283"/>
                </a:lnTo>
                <a:lnTo>
                  <a:pt x="176249" y="585043"/>
                </a:lnTo>
                <a:lnTo>
                  <a:pt x="741334" y="585043"/>
                </a:lnTo>
                <a:close/>
                <a:moveTo>
                  <a:pt x="176249" y="704239"/>
                </a:moveTo>
                <a:lnTo>
                  <a:pt x="741334" y="704239"/>
                </a:lnTo>
                <a:lnTo>
                  <a:pt x="741334" y="734479"/>
                </a:lnTo>
                <a:lnTo>
                  <a:pt x="176249" y="734479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67" name="Graphic 2">
            <a:extLst>
              <a:ext uri="{FF2B5EF4-FFF2-40B4-BE49-F238E27FC236}">
                <a16:creationId xmlns:a16="http://schemas.microsoft.com/office/drawing/2014/main" id="{7B66361F-0A63-4B21-B0DE-6BABB73A74AC}"/>
              </a:ext>
            </a:extLst>
          </p:cNvPr>
          <p:cNvSpPr>
            <a:spLocks noChangeAspect="1"/>
          </p:cNvSpPr>
          <p:nvPr/>
        </p:nvSpPr>
        <p:spPr>
          <a:xfrm>
            <a:off x="9527452" y="3150289"/>
            <a:ext cx="294084" cy="648000"/>
          </a:xfrm>
          <a:custGeom>
            <a:avLst/>
            <a:gdLst>
              <a:gd name="connsiteX0" fmla="*/ 872570 w 1437915"/>
              <a:gd name="connsiteY0" fmla="*/ 2243905 h 3168782"/>
              <a:gd name="connsiteX1" fmla="*/ 408702 w 1437915"/>
              <a:gd name="connsiteY1" fmla="*/ 2243905 h 3168782"/>
              <a:gd name="connsiteX2" fmla="*/ 381747 w 1437915"/>
              <a:gd name="connsiteY2" fmla="*/ 2224855 h 3168782"/>
              <a:gd name="connsiteX3" fmla="*/ 324597 w 1437915"/>
              <a:gd name="connsiteY3" fmla="*/ 1989683 h 3168782"/>
              <a:gd name="connsiteX4" fmla="*/ 380985 w 1437915"/>
              <a:gd name="connsiteY4" fmla="*/ 1980158 h 3168782"/>
              <a:gd name="connsiteX5" fmla="*/ 429658 w 1437915"/>
              <a:gd name="connsiteY5" fmla="*/ 2186565 h 3168782"/>
              <a:gd name="connsiteX6" fmla="*/ 835899 w 1437915"/>
              <a:gd name="connsiteY6" fmla="*/ 2186565 h 3168782"/>
              <a:gd name="connsiteX7" fmla="*/ 1062499 w 1437915"/>
              <a:gd name="connsiteY7" fmla="*/ 1387227 h 3168782"/>
              <a:gd name="connsiteX8" fmla="*/ 1258333 w 1437915"/>
              <a:gd name="connsiteY8" fmla="*/ 1154531 h 3168782"/>
              <a:gd name="connsiteX9" fmla="*/ 1354249 w 1437915"/>
              <a:gd name="connsiteY9" fmla="*/ 525881 h 3168782"/>
              <a:gd name="connsiteX10" fmla="*/ 992776 w 1437915"/>
              <a:gd name="connsiteY10" fmla="*/ 120116 h 3168782"/>
              <a:gd name="connsiteX11" fmla="*/ 63040 w 1437915"/>
              <a:gd name="connsiteY11" fmla="*/ 367766 h 3168782"/>
              <a:gd name="connsiteX12" fmla="*/ 224965 w 1437915"/>
              <a:gd name="connsiteY12" fmla="*/ 723429 h 3168782"/>
              <a:gd name="connsiteX13" fmla="*/ 364792 w 1437915"/>
              <a:gd name="connsiteY13" fmla="*/ 591603 h 3168782"/>
              <a:gd name="connsiteX14" fmla="*/ 787607 w 1437915"/>
              <a:gd name="connsiteY14" fmla="*/ 540740 h 3168782"/>
              <a:gd name="connsiteX15" fmla="*/ 904193 w 1437915"/>
              <a:gd name="connsiteY15" fmla="*/ 675709 h 3168782"/>
              <a:gd name="connsiteX16" fmla="*/ 616729 w 1437915"/>
              <a:gd name="connsiteY16" fmla="*/ 1210157 h 3168782"/>
              <a:gd name="connsiteX17" fmla="*/ 454232 w 1437915"/>
              <a:gd name="connsiteY17" fmla="*/ 1416945 h 3168782"/>
              <a:gd name="connsiteX18" fmla="*/ 364126 w 1437915"/>
              <a:gd name="connsiteY18" fmla="*/ 1709839 h 3168782"/>
              <a:gd name="connsiteX19" fmla="*/ 306976 w 1437915"/>
              <a:gd name="connsiteY19" fmla="*/ 1706314 h 3168782"/>
              <a:gd name="connsiteX20" fmla="*/ 407369 w 1437915"/>
              <a:gd name="connsiteY20" fmla="*/ 1384179 h 3168782"/>
              <a:gd name="connsiteX21" fmla="*/ 572628 w 1437915"/>
              <a:gd name="connsiteY21" fmla="*/ 1173771 h 3168782"/>
              <a:gd name="connsiteX22" fmla="*/ 848186 w 1437915"/>
              <a:gd name="connsiteY22" fmla="*/ 687996 h 3168782"/>
              <a:gd name="connsiteX23" fmla="*/ 761890 w 1437915"/>
              <a:gd name="connsiteY23" fmla="*/ 592270 h 3168782"/>
              <a:gd name="connsiteX24" fmla="*/ 242110 w 1437915"/>
              <a:gd name="connsiteY24" fmla="*/ 793819 h 3168782"/>
              <a:gd name="connsiteX25" fmla="*/ 202410 w 1437915"/>
              <a:gd name="connsiteY25" fmla="*/ 801391 h 3168782"/>
              <a:gd name="connsiteX26" fmla="*/ 192485 w 1437915"/>
              <a:gd name="connsiteY26" fmla="*/ 789628 h 3168782"/>
              <a:gd name="connsiteX27" fmla="*/ 2556 w 1437915"/>
              <a:gd name="connsiteY27" fmla="*/ 372433 h 3168782"/>
              <a:gd name="connsiteX28" fmla="*/ 7891 w 1437915"/>
              <a:gd name="connsiteY28" fmla="*/ 340905 h 3168782"/>
              <a:gd name="connsiteX29" fmla="*/ 320025 w 1437915"/>
              <a:gd name="connsiteY29" fmla="*/ 110781 h 3168782"/>
              <a:gd name="connsiteX30" fmla="*/ 1018112 w 1437915"/>
              <a:gd name="connsiteY30" fmla="*/ 68395 h 3168782"/>
              <a:gd name="connsiteX31" fmla="*/ 1408637 w 1437915"/>
              <a:gd name="connsiteY31" fmla="*/ 509117 h 3168782"/>
              <a:gd name="connsiteX32" fmla="*/ 1307101 w 1437915"/>
              <a:gd name="connsiteY32" fmla="*/ 1183392 h 3168782"/>
              <a:gd name="connsiteX33" fmla="*/ 1102408 w 1437915"/>
              <a:gd name="connsiteY33" fmla="*/ 1427613 h 3168782"/>
              <a:gd name="connsiteX34" fmla="*/ 900002 w 1437915"/>
              <a:gd name="connsiteY34" fmla="*/ 2207615 h 3168782"/>
              <a:gd name="connsiteX35" fmla="*/ 879723 w 1437915"/>
              <a:gd name="connsiteY35" fmla="*/ 2242562 h 3168782"/>
              <a:gd name="connsiteX36" fmla="*/ 872379 w 1437915"/>
              <a:gd name="connsiteY36" fmla="*/ 2243524 h 3168782"/>
              <a:gd name="connsiteX37" fmla="*/ 1065261 w 1437915"/>
              <a:gd name="connsiteY37" fmla="*/ 2759208 h 3168782"/>
              <a:gd name="connsiteX38" fmla="*/ 655686 w 1437915"/>
              <a:gd name="connsiteY38" fmla="*/ 2349633 h 3168782"/>
              <a:gd name="connsiteX39" fmla="*/ 246111 w 1437915"/>
              <a:gd name="connsiteY39" fmla="*/ 2759208 h 3168782"/>
              <a:gd name="connsiteX40" fmla="*/ 655686 w 1437915"/>
              <a:gd name="connsiteY40" fmla="*/ 3168783 h 3168782"/>
              <a:gd name="connsiteX41" fmla="*/ 1065261 w 1437915"/>
              <a:gd name="connsiteY41" fmla="*/ 2759208 h 3168782"/>
              <a:gd name="connsiteX42" fmla="*/ 1008111 w 1437915"/>
              <a:gd name="connsiteY42" fmla="*/ 2759208 h 3168782"/>
              <a:gd name="connsiteX43" fmla="*/ 655686 w 1437915"/>
              <a:gd name="connsiteY43" fmla="*/ 3111633 h 3168782"/>
              <a:gd name="connsiteX44" fmla="*/ 303261 w 1437915"/>
              <a:gd name="connsiteY44" fmla="*/ 2759208 h 3168782"/>
              <a:gd name="connsiteX45" fmla="*/ 655686 w 1437915"/>
              <a:gd name="connsiteY45" fmla="*/ 2406783 h 3168782"/>
              <a:gd name="connsiteX46" fmla="*/ 1008111 w 1437915"/>
              <a:gd name="connsiteY46" fmla="*/ 2759208 h 3168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37915" h="3168782">
                <a:moveTo>
                  <a:pt x="872570" y="2243905"/>
                </a:moveTo>
                <a:lnTo>
                  <a:pt x="408702" y="2243905"/>
                </a:lnTo>
                <a:cubicBezTo>
                  <a:pt x="396587" y="2243915"/>
                  <a:pt x="385785" y="2236276"/>
                  <a:pt x="381747" y="2224855"/>
                </a:cubicBezTo>
                <a:cubicBezTo>
                  <a:pt x="356591" y="2148074"/>
                  <a:pt x="337484" y="2069445"/>
                  <a:pt x="324597" y="1989683"/>
                </a:cubicBezTo>
                <a:lnTo>
                  <a:pt x="380985" y="1980158"/>
                </a:lnTo>
                <a:cubicBezTo>
                  <a:pt x="392624" y="2049967"/>
                  <a:pt x="408884" y="2118918"/>
                  <a:pt x="429658" y="2186565"/>
                </a:cubicBezTo>
                <a:lnTo>
                  <a:pt x="835899" y="2186565"/>
                </a:lnTo>
                <a:cubicBezTo>
                  <a:pt x="722456" y="1724507"/>
                  <a:pt x="887715" y="1560486"/>
                  <a:pt x="1062499" y="1387227"/>
                </a:cubicBezTo>
                <a:cubicBezTo>
                  <a:pt x="1131841" y="1318456"/>
                  <a:pt x="1203564" y="1247400"/>
                  <a:pt x="1258333" y="1154531"/>
                </a:cubicBezTo>
                <a:cubicBezTo>
                  <a:pt x="1375966" y="954506"/>
                  <a:pt x="1411876" y="719715"/>
                  <a:pt x="1354249" y="525881"/>
                </a:cubicBezTo>
                <a:cubicBezTo>
                  <a:pt x="1302148" y="349954"/>
                  <a:pt x="1180513" y="213461"/>
                  <a:pt x="992776" y="120116"/>
                </a:cubicBezTo>
                <a:cubicBezTo>
                  <a:pt x="572342" y="-89434"/>
                  <a:pt x="144098" y="289947"/>
                  <a:pt x="63040" y="367766"/>
                </a:cubicBezTo>
                <a:lnTo>
                  <a:pt x="224965" y="723429"/>
                </a:lnTo>
                <a:cubicBezTo>
                  <a:pt x="265847" y="673785"/>
                  <a:pt x="312824" y="629494"/>
                  <a:pt x="364792" y="591603"/>
                </a:cubicBezTo>
                <a:cubicBezTo>
                  <a:pt x="505572" y="490448"/>
                  <a:pt x="651781" y="472827"/>
                  <a:pt x="787607" y="540740"/>
                </a:cubicBezTo>
                <a:cubicBezTo>
                  <a:pt x="852949" y="573411"/>
                  <a:pt x="892382" y="618845"/>
                  <a:pt x="904193" y="675709"/>
                </a:cubicBezTo>
                <a:cubicBezTo>
                  <a:pt x="935530" y="823918"/>
                  <a:pt x="773510" y="1020324"/>
                  <a:pt x="616729" y="1210157"/>
                </a:cubicBezTo>
                <a:cubicBezTo>
                  <a:pt x="556626" y="1283023"/>
                  <a:pt x="499762" y="1351889"/>
                  <a:pt x="454232" y="1416945"/>
                </a:cubicBezTo>
                <a:cubicBezTo>
                  <a:pt x="401940" y="1491716"/>
                  <a:pt x="371555" y="1590300"/>
                  <a:pt x="364126" y="1709839"/>
                </a:cubicBezTo>
                <a:lnTo>
                  <a:pt x="306976" y="1706314"/>
                </a:lnTo>
                <a:cubicBezTo>
                  <a:pt x="315072" y="1576107"/>
                  <a:pt x="348886" y="1468189"/>
                  <a:pt x="407369" y="1384179"/>
                </a:cubicBezTo>
                <a:cubicBezTo>
                  <a:pt x="454137" y="1317504"/>
                  <a:pt x="511668" y="1247590"/>
                  <a:pt x="572628" y="1173771"/>
                </a:cubicBezTo>
                <a:cubicBezTo>
                  <a:pt x="713788" y="1002321"/>
                  <a:pt x="873903" y="808773"/>
                  <a:pt x="848186" y="687996"/>
                </a:cubicBezTo>
                <a:cubicBezTo>
                  <a:pt x="839804" y="648468"/>
                  <a:pt x="811610" y="617130"/>
                  <a:pt x="761890" y="592270"/>
                </a:cubicBezTo>
                <a:cubicBezTo>
                  <a:pt x="480045" y="450919"/>
                  <a:pt x="244396" y="790771"/>
                  <a:pt x="242110" y="793819"/>
                </a:cubicBezTo>
                <a:cubicBezTo>
                  <a:pt x="233243" y="806868"/>
                  <a:pt x="215469" y="810259"/>
                  <a:pt x="202410" y="801391"/>
                </a:cubicBezTo>
                <a:cubicBezTo>
                  <a:pt x="198095" y="798448"/>
                  <a:pt x="194657" y="794381"/>
                  <a:pt x="192485" y="789628"/>
                </a:cubicBezTo>
                <a:lnTo>
                  <a:pt x="2556" y="372433"/>
                </a:lnTo>
                <a:cubicBezTo>
                  <a:pt x="-2263" y="361822"/>
                  <a:pt x="-149" y="349345"/>
                  <a:pt x="7891" y="340905"/>
                </a:cubicBezTo>
                <a:cubicBezTo>
                  <a:pt x="100216" y="249456"/>
                  <a:pt x="205363" y="171932"/>
                  <a:pt x="320025" y="110781"/>
                </a:cubicBezTo>
                <a:cubicBezTo>
                  <a:pt x="567675" y="-20854"/>
                  <a:pt x="809419" y="-35427"/>
                  <a:pt x="1018112" y="68395"/>
                </a:cubicBezTo>
                <a:cubicBezTo>
                  <a:pt x="1217661" y="167646"/>
                  <a:pt x="1352820" y="320046"/>
                  <a:pt x="1408637" y="509117"/>
                </a:cubicBezTo>
                <a:cubicBezTo>
                  <a:pt x="1470740" y="718191"/>
                  <a:pt x="1432735" y="970222"/>
                  <a:pt x="1307101" y="1183392"/>
                </a:cubicBezTo>
                <a:cubicBezTo>
                  <a:pt x="1248712" y="1282547"/>
                  <a:pt x="1174322" y="1356270"/>
                  <a:pt x="1102408" y="1427613"/>
                </a:cubicBezTo>
                <a:cubicBezTo>
                  <a:pt x="928006" y="1600491"/>
                  <a:pt x="777415" y="1749843"/>
                  <a:pt x="900002" y="2207615"/>
                </a:cubicBezTo>
                <a:cubicBezTo>
                  <a:pt x="904050" y="2222865"/>
                  <a:pt x="894973" y="2238514"/>
                  <a:pt x="879723" y="2242562"/>
                </a:cubicBezTo>
                <a:cubicBezTo>
                  <a:pt x="877323" y="2243200"/>
                  <a:pt x="874856" y="2243524"/>
                  <a:pt x="872379" y="2243524"/>
                </a:cubicBezTo>
                <a:close/>
                <a:moveTo>
                  <a:pt x="1065261" y="2759208"/>
                </a:moveTo>
                <a:cubicBezTo>
                  <a:pt x="1065261" y="2533008"/>
                  <a:pt x="881886" y="2349633"/>
                  <a:pt x="655686" y="2349633"/>
                </a:cubicBezTo>
                <a:cubicBezTo>
                  <a:pt x="429486" y="2349633"/>
                  <a:pt x="246111" y="2533008"/>
                  <a:pt x="246111" y="2759208"/>
                </a:cubicBezTo>
                <a:cubicBezTo>
                  <a:pt x="246111" y="2985408"/>
                  <a:pt x="429486" y="3168783"/>
                  <a:pt x="655686" y="3168783"/>
                </a:cubicBezTo>
                <a:cubicBezTo>
                  <a:pt x="881781" y="3168516"/>
                  <a:pt x="1064994" y="2985303"/>
                  <a:pt x="1065261" y="2759208"/>
                </a:cubicBezTo>
                <a:close/>
                <a:moveTo>
                  <a:pt x="1008111" y="2759208"/>
                </a:moveTo>
                <a:cubicBezTo>
                  <a:pt x="1008111" y="2953851"/>
                  <a:pt x="850329" y="3111633"/>
                  <a:pt x="655686" y="3111633"/>
                </a:cubicBezTo>
                <a:cubicBezTo>
                  <a:pt x="461042" y="3111633"/>
                  <a:pt x="303261" y="2953851"/>
                  <a:pt x="303261" y="2759208"/>
                </a:cubicBezTo>
                <a:cubicBezTo>
                  <a:pt x="303261" y="2564564"/>
                  <a:pt x="461042" y="2406783"/>
                  <a:pt x="655686" y="2406783"/>
                </a:cubicBezTo>
                <a:cubicBezTo>
                  <a:pt x="850329" y="2406783"/>
                  <a:pt x="1008111" y="2564564"/>
                  <a:pt x="1008111" y="2759208"/>
                </a:cubicBezTo>
                <a:close/>
              </a:path>
            </a:pathLst>
          </a:custGeom>
          <a:solidFill>
            <a:srgbClr val="000000"/>
          </a:solidFill>
          <a:ln w="9525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68" name="Graphic 2">
            <a:extLst>
              <a:ext uri="{FF2B5EF4-FFF2-40B4-BE49-F238E27FC236}">
                <a16:creationId xmlns:a16="http://schemas.microsoft.com/office/drawing/2014/main" id="{45260246-790B-4514-B67E-B7C91904982C}"/>
              </a:ext>
            </a:extLst>
          </p:cNvPr>
          <p:cNvSpPr>
            <a:spLocks noChangeAspect="1"/>
          </p:cNvSpPr>
          <p:nvPr/>
        </p:nvSpPr>
        <p:spPr>
          <a:xfrm>
            <a:off x="10046187" y="3144005"/>
            <a:ext cx="658998" cy="648000"/>
          </a:xfrm>
          <a:custGeom>
            <a:avLst/>
            <a:gdLst>
              <a:gd name="connsiteX0" fmla="*/ 3088432 w 3265883"/>
              <a:gd name="connsiteY0" fmla="*/ 587502 h 3211353"/>
              <a:gd name="connsiteX1" fmla="*/ 1444989 w 3265883"/>
              <a:gd name="connsiteY1" fmla="*/ 587502 h 3211353"/>
              <a:gd name="connsiteX2" fmla="*/ 1444989 w 3265883"/>
              <a:gd name="connsiteY2" fmla="*/ 95250 h 3211353"/>
              <a:gd name="connsiteX3" fmla="*/ 1483089 w 3265883"/>
              <a:gd name="connsiteY3" fmla="*/ 57150 h 3211353"/>
              <a:gd name="connsiteX4" fmla="*/ 1919715 w 3265883"/>
              <a:gd name="connsiteY4" fmla="*/ 57150 h 3211353"/>
              <a:gd name="connsiteX5" fmla="*/ 1958291 w 3265883"/>
              <a:gd name="connsiteY5" fmla="*/ 95250 h 3211353"/>
              <a:gd name="connsiteX6" fmla="*/ 1958291 w 3265883"/>
              <a:gd name="connsiteY6" fmla="*/ 400050 h 3211353"/>
              <a:gd name="connsiteX7" fmla="*/ 2015441 w 3265883"/>
              <a:gd name="connsiteY7" fmla="*/ 400050 h 3211353"/>
              <a:gd name="connsiteX8" fmla="*/ 2015441 w 3265883"/>
              <a:gd name="connsiteY8" fmla="*/ 95250 h 3211353"/>
              <a:gd name="connsiteX9" fmla="*/ 1919715 w 3265883"/>
              <a:gd name="connsiteY9" fmla="*/ 0 h 3211353"/>
              <a:gd name="connsiteX10" fmla="*/ 1483565 w 3265883"/>
              <a:gd name="connsiteY10" fmla="*/ 0 h 3211353"/>
              <a:gd name="connsiteX11" fmla="*/ 1388315 w 3265883"/>
              <a:gd name="connsiteY11" fmla="*/ 95250 h 3211353"/>
              <a:gd name="connsiteX12" fmla="*/ 1388315 w 3265883"/>
              <a:gd name="connsiteY12" fmla="*/ 587502 h 3211353"/>
              <a:gd name="connsiteX13" fmla="*/ 525255 w 3265883"/>
              <a:gd name="connsiteY13" fmla="*/ 587502 h 3211353"/>
              <a:gd name="connsiteX14" fmla="*/ 377141 w 3265883"/>
              <a:gd name="connsiteY14" fmla="*/ 666941 h 3211353"/>
              <a:gd name="connsiteX15" fmla="*/ 29859 w 3265883"/>
              <a:gd name="connsiteY15" fmla="*/ 1189577 h 3211353"/>
              <a:gd name="connsiteX16" fmla="*/ 29859 w 3265883"/>
              <a:gd name="connsiteY16" fmla="*/ 1386554 h 3211353"/>
              <a:gd name="connsiteX17" fmla="*/ 377141 w 3265883"/>
              <a:gd name="connsiteY17" fmla="*/ 1909096 h 3211353"/>
              <a:gd name="connsiteX18" fmla="*/ 525255 w 3265883"/>
              <a:gd name="connsiteY18" fmla="*/ 1988534 h 3211353"/>
              <a:gd name="connsiteX19" fmla="*/ 1387839 w 3265883"/>
              <a:gd name="connsiteY19" fmla="*/ 1988534 h 3211353"/>
              <a:gd name="connsiteX20" fmla="*/ 1387839 w 3265883"/>
              <a:gd name="connsiteY20" fmla="*/ 3115628 h 3211353"/>
              <a:gd name="connsiteX21" fmla="*/ 1483089 w 3265883"/>
              <a:gd name="connsiteY21" fmla="*/ 3211354 h 3211353"/>
              <a:gd name="connsiteX22" fmla="*/ 1919715 w 3265883"/>
              <a:gd name="connsiteY22" fmla="*/ 3211354 h 3211353"/>
              <a:gd name="connsiteX23" fmla="*/ 2015441 w 3265883"/>
              <a:gd name="connsiteY23" fmla="*/ 3115628 h 3211353"/>
              <a:gd name="connsiteX24" fmla="*/ 2015441 w 3265883"/>
              <a:gd name="connsiteY24" fmla="*/ 1988534 h 3211353"/>
              <a:gd name="connsiteX25" fmla="*/ 3087956 w 3265883"/>
              <a:gd name="connsiteY25" fmla="*/ 1988534 h 3211353"/>
              <a:gd name="connsiteX26" fmla="*/ 3265883 w 3265883"/>
              <a:gd name="connsiteY26" fmla="*/ 1810607 h 3211353"/>
              <a:gd name="connsiteX27" fmla="*/ 3265883 w 3265883"/>
              <a:gd name="connsiteY27" fmla="*/ 765429 h 3211353"/>
              <a:gd name="connsiteX28" fmla="*/ 3088432 w 3265883"/>
              <a:gd name="connsiteY28" fmla="*/ 587502 h 3211353"/>
              <a:gd name="connsiteX29" fmla="*/ 1958767 w 3265883"/>
              <a:gd name="connsiteY29" fmla="*/ 3115628 h 3211353"/>
              <a:gd name="connsiteX30" fmla="*/ 1920191 w 3265883"/>
              <a:gd name="connsiteY30" fmla="*/ 3154204 h 3211353"/>
              <a:gd name="connsiteX31" fmla="*/ 1483565 w 3265883"/>
              <a:gd name="connsiteY31" fmla="*/ 3154204 h 3211353"/>
              <a:gd name="connsiteX32" fmla="*/ 1445465 w 3265883"/>
              <a:gd name="connsiteY32" fmla="*/ 3115628 h 3211353"/>
              <a:gd name="connsiteX33" fmla="*/ 1445465 w 3265883"/>
              <a:gd name="connsiteY33" fmla="*/ 1988534 h 3211353"/>
              <a:gd name="connsiteX34" fmla="*/ 1959244 w 3265883"/>
              <a:gd name="connsiteY34" fmla="*/ 1988534 h 3211353"/>
              <a:gd name="connsiteX35" fmla="*/ 3209209 w 3265883"/>
              <a:gd name="connsiteY35" fmla="*/ 1810702 h 3211353"/>
              <a:gd name="connsiteX36" fmla="*/ 3088432 w 3265883"/>
              <a:gd name="connsiteY36" fmla="*/ 1931480 h 3211353"/>
              <a:gd name="connsiteX37" fmla="*/ 525255 w 3265883"/>
              <a:gd name="connsiteY37" fmla="*/ 1931480 h 3211353"/>
              <a:gd name="connsiteX38" fmla="*/ 424766 w 3265883"/>
              <a:gd name="connsiteY38" fmla="*/ 1877568 h 3211353"/>
              <a:gd name="connsiteX39" fmla="*/ 77389 w 3265883"/>
              <a:gd name="connsiteY39" fmla="*/ 1354836 h 3211353"/>
              <a:gd name="connsiteX40" fmla="*/ 77389 w 3265883"/>
              <a:gd name="connsiteY40" fmla="*/ 1221486 h 3211353"/>
              <a:gd name="connsiteX41" fmla="*/ 424766 w 3265883"/>
              <a:gd name="connsiteY41" fmla="*/ 698945 h 3211353"/>
              <a:gd name="connsiteX42" fmla="*/ 525255 w 3265883"/>
              <a:gd name="connsiteY42" fmla="*/ 644938 h 3211353"/>
              <a:gd name="connsiteX43" fmla="*/ 3088432 w 3265883"/>
              <a:gd name="connsiteY43" fmla="*/ 644938 h 3211353"/>
              <a:gd name="connsiteX44" fmla="*/ 3209209 w 3265883"/>
              <a:gd name="connsiteY44" fmla="*/ 765715 h 3211353"/>
              <a:gd name="connsiteX45" fmla="*/ 1076562 w 3265883"/>
              <a:gd name="connsiteY45" fmla="*/ 1045750 h 3211353"/>
              <a:gd name="connsiteX46" fmla="*/ 859011 w 3265883"/>
              <a:gd name="connsiteY46" fmla="*/ 1045750 h 3211353"/>
              <a:gd name="connsiteX47" fmla="*/ 830436 w 3265883"/>
              <a:gd name="connsiteY47" fmla="*/ 1074325 h 3211353"/>
              <a:gd name="connsiteX48" fmla="*/ 830436 w 3265883"/>
              <a:gd name="connsiteY48" fmla="*/ 1544955 h 3211353"/>
              <a:gd name="connsiteX49" fmla="*/ 887586 w 3265883"/>
              <a:gd name="connsiteY49" fmla="*/ 1544955 h 3211353"/>
              <a:gd name="connsiteX50" fmla="*/ 887586 w 3265883"/>
              <a:gd name="connsiteY50" fmla="*/ 1327976 h 3211353"/>
              <a:gd name="connsiteX51" fmla="*/ 1076467 w 3265883"/>
              <a:gd name="connsiteY51" fmla="*/ 1327976 h 3211353"/>
              <a:gd name="connsiteX52" fmla="*/ 1076467 w 3265883"/>
              <a:gd name="connsiteY52" fmla="*/ 1327976 h 3211353"/>
              <a:gd name="connsiteX53" fmla="*/ 1217722 w 3265883"/>
              <a:gd name="connsiteY53" fmla="*/ 1186720 h 3211353"/>
              <a:gd name="connsiteX54" fmla="*/ 1076467 w 3265883"/>
              <a:gd name="connsiteY54" fmla="*/ 1045464 h 3211353"/>
              <a:gd name="connsiteX55" fmla="*/ 1135998 w 3265883"/>
              <a:gd name="connsiteY55" fmla="*/ 1246442 h 3211353"/>
              <a:gd name="connsiteX56" fmla="*/ 1076562 w 3265883"/>
              <a:gd name="connsiteY56" fmla="*/ 1271111 h 3211353"/>
              <a:gd name="connsiteX57" fmla="*/ 1076562 w 3265883"/>
              <a:gd name="connsiteY57" fmla="*/ 1271111 h 3211353"/>
              <a:gd name="connsiteX58" fmla="*/ 887681 w 3265883"/>
              <a:gd name="connsiteY58" fmla="*/ 1271111 h 3211353"/>
              <a:gd name="connsiteX59" fmla="*/ 887681 w 3265883"/>
              <a:gd name="connsiteY59" fmla="*/ 1102805 h 3211353"/>
              <a:gd name="connsiteX60" fmla="*/ 1076657 w 3265883"/>
              <a:gd name="connsiteY60" fmla="*/ 1102805 h 3211353"/>
              <a:gd name="connsiteX61" fmla="*/ 1160763 w 3265883"/>
              <a:gd name="connsiteY61" fmla="*/ 1186910 h 3211353"/>
              <a:gd name="connsiteX62" fmla="*/ 1135998 w 3265883"/>
              <a:gd name="connsiteY62" fmla="*/ 1246346 h 3211353"/>
              <a:gd name="connsiteX63" fmla="*/ 2312812 w 3265883"/>
              <a:gd name="connsiteY63" fmla="*/ 1045750 h 3211353"/>
              <a:gd name="connsiteX64" fmla="*/ 2737531 w 3265883"/>
              <a:gd name="connsiteY64" fmla="*/ 1045750 h 3211353"/>
              <a:gd name="connsiteX65" fmla="*/ 2737531 w 3265883"/>
              <a:gd name="connsiteY65" fmla="*/ 1102900 h 3211353"/>
              <a:gd name="connsiteX66" fmla="*/ 2553699 w 3265883"/>
              <a:gd name="connsiteY66" fmla="*/ 1102900 h 3211353"/>
              <a:gd name="connsiteX67" fmla="*/ 2553699 w 3265883"/>
              <a:gd name="connsiteY67" fmla="*/ 1544955 h 3211353"/>
              <a:gd name="connsiteX68" fmla="*/ 2496549 w 3265883"/>
              <a:gd name="connsiteY68" fmla="*/ 1544955 h 3211353"/>
              <a:gd name="connsiteX69" fmla="*/ 2496549 w 3265883"/>
              <a:gd name="connsiteY69" fmla="*/ 1102805 h 3211353"/>
              <a:gd name="connsiteX70" fmla="*/ 2312812 w 3265883"/>
              <a:gd name="connsiteY70" fmla="*/ 1102805 h 3211353"/>
              <a:gd name="connsiteX71" fmla="*/ 1561194 w 3265883"/>
              <a:gd name="connsiteY71" fmla="*/ 1045750 h 3211353"/>
              <a:gd name="connsiteX72" fmla="*/ 1456419 w 3265883"/>
              <a:gd name="connsiteY72" fmla="*/ 1045750 h 3211353"/>
              <a:gd name="connsiteX73" fmla="*/ 1315258 w 3265883"/>
              <a:gd name="connsiteY73" fmla="*/ 1186910 h 3211353"/>
              <a:gd name="connsiteX74" fmla="*/ 1315258 w 3265883"/>
              <a:gd name="connsiteY74" fmla="*/ 1544955 h 3211353"/>
              <a:gd name="connsiteX75" fmla="*/ 1372408 w 3265883"/>
              <a:gd name="connsiteY75" fmla="*/ 1544955 h 3211353"/>
              <a:gd name="connsiteX76" fmla="*/ 1372408 w 3265883"/>
              <a:gd name="connsiteY76" fmla="*/ 1338072 h 3211353"/>
              <a:gd name="connsiteX77" fmla="*/ 1645490 w 3265883"/>
              <a:gd name="connsiteY77" fmla="*/ 1338072 h 3211353"/>
              <a:gd name="connsiteX78" fmla="*/ 1645490 w 3265883"/>
              <a:gd name="connsiteY78" fmla="*/ 1544860 h 3211353"/>
              <a:gd name="connsiteX79" fmla="*/ 1702640 w 3265883"/>
              <a:gd name="connsiteY79" fmla="*/ 1544860 h 3211353"/>
              <a:gd name="connsiteX80" fmla="*/ 1702640 w 3265883"/>
              <a:gd name="connsiteY80" fmla="*/ 1186815 h 3211353"/>
              <a:gd name="connsiteX81" fmla="*/ 1561194 w 3265883"/>
              <a:gd name="connsiteY81" fmla="*/ 1045655 h 3211353"/>
              <a:gd name="connsiteX82" fmla="*/ 1372218 w 3265883"/>
              <a:gd name="connsiteY82" fmla="*/ 1281017 h 3211353"/>
              <a:gd name="connsiteX83" fmla="*/ 1372218 w 3265883"/>
              <a:gd name="connsiteY83" fmla="*/ 1186910 h 3211353"/>
              <a:gd name="connsiteX84" fmla="*/ 1456228 w 3265883"/>
              <a:gd name="connsiteY84" fmla="*/ 1102900 h 3211353"/>
              <a:gd name="connsiteX85" fmla="*/ 1561003 w 3265883"/>
              <a:gd name="connsiteY85" fmla="*/ 1102900 h 3211353"/>
              <a:gd name="connsiteX86" fmla="*/ 1645109 w 3265883"/>
              <a:gd name="connsiteY86" fmla="*/ 1186910 h 3211353"/>
              <a:gd name="connsiteX87" fmla="*/ 1645109 w 3265883"/>
              <a:gd name="connsiteY87" fmla="*/ 1281017 h 3211353"/>
              <a:gd name="connsiteX88" fmla="*/ 1885330 w 3265883"/>
              <a:gd name="connsiteY88" fmla="*/ 1199960 h 3211353"/>
              <a:gd name="connsiteX89" fmla="*/ 1885330 w 3265883"/>
              <a:gd name="connsiteY89" fmla="*/ 1212818 h 3211353"/>
              <a:gd name="connsiteX90" fmla="*/ 1953624 w 3265883"/>
              <a:gd name="connsiteY90" fmla="*/ 1281017 h 3211353"/>
              <a:gd name="connsiteX91" fmla="*/ 2096499 w 3265883"/>
              <a:gd name="connsiteY91" fmla="*/ 1281017 h 3211353"/>
              <a:gd name="connsiteX92" fmla="*/ 2096499 w 3265883"/>
              <a:gd name="connsiteY92" fmla="*/ 1281017 h 3211353"/>
              <a:gd name="connsiteX93" fmla="*/ 2215275 w 3265883"/>
              <a:gd name="connsiteY93" fmla="*/ 1406081 h 3211353"/>
              <a:gd name="connsiteX94" fmla="*/ 2215275 w 3265883"/>
              <a:gd name="connsiteY94" fmla="*/ 1418844 h 3211353"/>
              <a:gd name="connsiteX95" fmla="*/ 2060971 w 3265883"/>
              <a:gd name="connsiteY95" fmla="*/ 1573149 h 3211353"/>
              <a:gd name="connsiteX96" fmla="*/ 1982199 w 3265883"/>
              <a:gd name="connsiteY96" fmla="*/ 1573149 h 3211353"/>
              <a:gd name="connsiteX97" fmla="*/ 1827894 w 3265883"/>
              <a:gd name="connsiteY97" fmla="*/ 1418844 h 3211353"/>
              <a:gd name="connsiteX98" fmla="*/ 1885044 w 3265883"/>
              <a:gd name="connsiteY98" fmla="*/ 1418844 h 3211353"/>
              <a:gd name="connsiteX99" fmla="*/ 1982199 w 3265883"/>
              <a:gd name="connsiteY99" fmla="*/ 1515999 h 3211353"/>
              <a:gd name="connsiteX100" fmla="*/ 2060971 w 3265883"/>
              <a:gd name="connsiteY100" fmla="*/ 1515999 h 3211353"/>
              <a:gd name="connsiteX101" fmla="*/ 2158125 w 3265883"/>
              <a:gd name="connsiteY101" fmla="*/ 1418844 h 3211353"/>
              <a:gd name="connsiteX102" fmla="*/ 2158125 w 3265883"/>
              <a:gd name="connsiteY102" fmla="*/ 1406366 h 3211353"/>
              <a:gd name="connsiteX103" fmla="*/ 2089927 w 3265883"/>
              <a:gd name="connsiteY103" fmla="*/ 1338072 h 3211353"/>
              <a:gd name="connsiteX104" fmla="*/ 1947052 w 3265883"/>
              <a:gd name="connsiteY104" fmla="*/ 1338072 h 3211353"/>
              <a:gd name="connsiteX105" fmla="*/ 1947052 w 3265883"/>
              <a:gd name="connsiteY105" fmla="*/ 1338072 h 3211353"/>
              <a:gd name="connsiteX106" fmla="*/ 1828275 w 3265883"/>
              <a:gd name="connsiteY106" fmla="*/ 1213009 h 3211353"/>
              <a:gd name="connsiteX107" fmla="*/ 1828275 w 3265883"/>
              <a:gd name="connsiteY107" fmla="*/ 1200150 h 3211353"/>
              <a:gd name="connsiteX108" fmla="*/ 1982580 w 3265883"/>
              <a:gd name="connsiteY108" fmla="*/ 1045940 h 3211353"/>
              <a:gd name="connsiteX109" fmla="*/ 2061352 w 3265883"/>
              <a:gd name="connsiteY109" fmla="*/ 1045940 h 3211353"/>
              <a:gd name="connsiteX110" fmla="*/ 2215657 w 3265883"/>
              <a:gd name="connsiteY110" fmla="*/ 1200150 h 3211353"/>
              <a:gd name="connsiteX111" fmla="*/ 2158507 w 3265883"/>
              <a:gd name="connsiteY111" fmla="*/ 1200150 h 3211353"/>
              <a:gd name="connsiteX112" fmla="*/ 2061352 w 3265883"/>
              <a:gd name="connsiteY112" fmla="*/ 1103090 h 3211353"/>
              <a:gd name="connsiteX113" fmla="*/ 1982580 w 3265883"/>
              <a:gd name="connsiteY113" fmla="*/ 1103090 h 3211353"/>
              <a:gd name="connsiteX114" fmla="*/ 1885330 w 3265883"/>
              <a:gd name="connsiteY114" fmla="*/ 1199864 h 321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</a:cxnLst>
            <a:rect l="l" t="t" r="r" b="b"/>
            <a:pathLst>
              <a:path w="3265883" h="3211353">
                <a:moveTo>
                  <a:pt x="3088432" y="587502"/>
                </a:moveTo>
                <a:lnTo>
                  <a:pt x="1444989" y="587502"/>
                </a:lnTo>
                <a:lnTo>
                  <a:pt x="1444989" y="95250"/>
                </a:lnTo>
                <a:cubicBezTo>
                  <a:pt x="1445294" y="74336"/>
                  <a:pt x="1462172" y="57457"/>
                  <a:pt x="1483089" y="57150"/>
                </a:cubicBezTo>
                <a:lnTo>
                  <a:pt x="1919715" y="57150"/>
                </a:lnTo>
                <a:cubicBezTo>
                  <a:pt x="1940813" y="57200"/>
                  <a:pt x="1957977" y="74153"/>
                  <a:pt x="1958291" y="95250"/>
                </a:cubicBezTo>
                <a:lnTo>
                  <a:pt x="1958291" y="400050"/>
                </a:lnTo>
                <a:lnTo>
                  <a:pt x="2015441" y="400050"/>
                </a:lnTo>
                <a:lnTo>
                  <a:pt x="2015441" y="95250"/>
                </a:lnTo>
                <a:cubicBezTo>
                  <a:pt x="2015127" y="42590"/>
                  <a:pt x="1972379" y="51"/>
                  <a:pt x="1919715" y="0"/>
                </a:cubicBezTo>
                <a:lnTo>
                  <a:pt x="1483565" y="0"/>
                </a:lnTo>
                <a:cubicBezTo>
                  <a:pt x="1431092" y="312"/>
                  <a:pt x="1388629" y="42775"/>
                  <a:pt x="1388315" y="95250"/>
                </a:cubicBezTo>
                <a:lnTo>
                  <a:pt x="1388315" y="587502"/>
                </a:lnTo>
                <a:lnTo>
                  <a:pt x="525255" y="587502"/>
                </a:lnTo>
                <a:cubicBezTo>
                  <a:pt x="465676" y="587435"/>
                  <a:pt x="410050" y="617277"/>
                  <a:pt x="377141" y="666941"/>
                </a:cubicBezTo>
                <a:lnTo>
                  <a:pt x="29859" y="1189577"/>
                </a:lnTo>
                <a:cubicBezTo>
                  <a:pt x="-9953" y="1249204"/>
                  <a:pt x="-9953" y="1326928"/>
                  <a:pt x="29859" y="1386554"/>
                </a:cubicBezTo>
                <a:lnTo>
                  <a:pt x="377141" y="1909096"/>
                </a:lnTo>
                <a:cubicBezTo>
                  <a:pt x="410059" y="1958750"/>
                  <a:pt x="465685" y="1988582"/>
                  <a:pt x="525255" y="1988534"/>
                </a:cubicBezTo>
                <a:lnTo>
                  <a:pt x="1387839" y="1988534"/>
                </a:lnTo>
                <a:lnTo>
                  <a:pt x="1387839" y="3115628"/>
                </a:lnTo>
                <a:cubicBezTo>
                  <a:pt x="1387886" y="3168291"/>
                  <a:pt x="1430425" y="3211039"/>
                  <a:pt x="1483089" y="3211354"/>
                </a:cubicBezTo>
                <a:lnTo>
                  <a:pt x="1919715" y="3211354"/>
                </a:lnTo>
                <a:cubicBezTo>
                  <a:pt x="1972559" y="3211297"/>
                  <a:pt x="2015384" y="3168472"/>
                  <a:pt x="2015441" y="3115628"/>
                </a:cubicBezTo>
                <a:lnTo>
                  <a:pt x="2015441" y="1988534"/>
                </a:lnTo>
                <a:lnTo>
                  <a:pt x="3087956" y="1988534"/>
                </a:lnTo>
                <a:cubicBezTo>
                  <a:pt x="3186178" y="1988430"/>
                  <a:pt x="3265778" y="1908829"/>
                  <a:pt x="3265883" y="1810607"/>
                </a:cubicBezTo>
                <a:lnTo>
                  <a:pt x="3265883" y="765429"/>
                </a:lnTo>
                <a:cubicBezTo>
                  <a:pt x="3265778" y="667388"/>
                  <a:pt x="3186473" y="587874"/>
                  <a:pt x="3088432" y="587502"/>
                </a:cubicBezTo>
                <a:close/>
                <a:moveTo>
                  <a:pt x="1958767" y="3115628"/>
                </a:moveTo>
                <a:cubicBezTo>
                  <a:pt x="1958710" y="3136906"/>
                  <a:pt x="1941470" y="3154147"/>
                  <a:pt x="1920191" y="3154204"/>
                </a:cubicBezTo>
                <a:lnTo>
                  <a:pt x="1483565" y="3154204"/>
                </a:lnTo>
                <a:cubicBezTo>
                  <a:pt x="1462467" y="3153889"/>
                  <a:pt x="1445513" y="3136726"/>
                  <a:pt x="1445465" y="3115628"/>
                </a:cubicBezTo>
                <a:lnTo>
                  <a:pt x="1445465" y="1988534"/>
                </a:lnTo>
                <a:lnTo>
                  <a:pt x="1959244" y="1988534"/>
                </a:lnTo>
                <a:close/>
                <a:moveTo>
                  <a:pt x="3209209" y="1810702"/>
                </a:moveTo>
                <a:cubicBezTo>
                  <a:pt x="3209105" y="1877359"/>
                  <a:pt x="3155088" y="1931375"/>
                  <a:pt x="3088432" y="1931480"/>
                </a:cubicBezTo>
                <a:lnTo>
                  <a:pt x="525255" y="1931480"/>
                </a:lnTo>
                <a:cubicBezTo>
                  <a:pt x="484840" y="1931499"/>
                  <a:pt x="447102" y="1911258"/>
                  <a:pt x="424766" y="1877568"/>
                </a:cubicBezTo>
                <a:lnTo>
                  <a:pt x="77389" y="1354836"/>
                </a:lnTo>
                <a:cubicBezTo>
                  <a:pt x="50551" y="1314441"/>
                  <a:pt x="50551" y="1261882"/>
                  <a:pt x="77389" y="1221486"/>
                </a:cubicBezTo>
                <a:lnTo>
                  <a:pt x="424766" y="698945"/>
                </a:lnTo>
                <a:cubicBezTo>
                  <a:pt x="447055" y="665198"/>
                  <a:pt x="484812" y="644900"/>
                  <a:pt x="525255" y="644938"/>
                </a:cubicBezTo>
                <a:lnTo>
                  <a:pt x="3088432" y="644938"/>
                </a:lnTo>
                <a:cubicBezTo>
                  <a:pt x="3155088" y="645043"/>
                  <a:pt x="3209105" y="699059"/>
                  <a:pt x="3209209" y="765715"/>
                </a:cubicBezTo>
                <a:close/>
                <a:moveTo>
                  <a:pt x="1076562" y="1045750"/>
                </a:moveTo>
                <a:lnTo>
                  <a:pt x="859011" y="1045750"/>
                </a:lnTo>
                <a:cubicBezTo>
                  <a:pt x="843228" y="1045750"/>
                  <a:pt x="830436" y="1058542"/>
                  <a:pt x="830436" y="1074325"/>
                </a:cubicBezTo>
                <a:lnTo>
                  <a:pt x="830436" y="1544955"/>
                </a:lnTo>
                <a:lnTo>
                  <a:pt x="887586" y="1544955"/>
                </a:lnTo>
                <a:lnTo>
                  <a:pt x="887586" y="1327976"/>
                </a:lnTo>
                <a:lnTo>
                  <a:pt x="1076467" y="1327976"/>
                </a:lnTo>
                <a:lnTo>
                  <a:pt x="1076467" y="1327976"/>
                </a:lnTo>
                <a:cubicBezTo>
                  <a:pt x="1154476" y="1327976"/>
                  <a:pt x="1217722" y="1264730"/>
                  <a:pt x="1217722" y="1186720"/>
                </a:cubicBezTo>
                <a:cubicBezTo>
                  <a:pt x="1217722" y="1108710"/>
                  <a:pt x="1154476" y="1045464"/>
                  <a:pt x="1076467" y="1045464"/>
                </a:cubicBezTo>
                <a:close/>
                <a:moveTo>
                  <a:pt x="1135998" y="1246442"/>
                </a:moveTo>
                <a:cubicBezTo>
                  <a:pt x="1120281" y="1262282"/>
                  <a:pt x="1098879" y="1271169"/>
                  <a:pt x="1076562" y="1271111"/>
                </a:cubicBezTo>
                <a:lnTo>
                  <a:pt x="1076562" y="1271111"/>
                </a:lnTo>
                <a:lnTo>
                  <a:pt x="887681" y="1271111"/>
                </a:lnTo>
                <a:lnTo>
                  <a:pt x="887681" y="1102805"/>
                </a:lnTo>
                <a:lnTo>
                  <a:pt x="1076657" y="1102805"/>
                </a:lnTo>
                <a:cubicBezTo>
                  <a:pt x="1123082" y="1102862"/>
                  <a:pt x="1160715" y="1140486"/>
                  <a:pt x="1160763" y="1186910"/>
                </a:cubicBezTo>
                <a:cubicBezTo>
                  <a:pt x="1160810" y="1209246"/>
                  <a:pt x="1151895" y="1230659"/>
                  <a:pt x="1135998" y="1246346"/>
                </a:cubicBezTo>
                <a:close/>
                <a:moveTo>
                  <a:pt x="2312812" y="1045750"/>
                </a:moveTo>
                <a:lnTo>
                  <a:pt x="2737531" y="1045750"/>
                </a:lnTo>
                <a:lnTo>
                  <a:pt x="2737531" y="1102900"/>
                </a:lnTo>
                <a:lnTo>
                  <a:pt x="2553699" y="1102900"/>
                </a:lnTo>
                <a:lnTo>
                  <a:pt x="2553699" y="1544955"/>
                </a:lnTo>
                <a:lnTo>
                  <a:pt x="2496549" y="1544955"/>
                </a:lnTo>
                <a:lnTo>
                  <a:pt x="2496549" y="1102805"/>
                </a:lnTo>
                <a:lnTo>
                  <a:pt x="2312812" y="1102805"/>
                </a:lnTo>
                <a:close/>
                <a:moveTo>
                  <a:pt x="1561194" y="1045750"/>
                </a:moveTo>
                <a:lnTo>
                  <a:pt x="1456419" y="1045750"/>
                </a:lnTo>
                <a:cubicBezTo>
                  <a:pt x="1378504" y="1045855"/>
                  <a:pt x="1315363" y="1108996"/>
                  <a:pt x="1315258" y="1186910"/>
                </a:cubicBezTo>
                <a:lnTo>
                  <a:pt x="1315258" y="1544955"/>
                </a:lnTo>
                <a:lnTo>
                  <a:pt x="1372408" y="1544955"/>
                </a:lnTo>
                <a:lnTo>
                  <a:pt x="1372408" y="1338072"/>
                </a:lnTo>
                <a:lnTo>
                  <a:pt x="1645490" y="1338072"/>
                </a:lnTo>
                <a:lnTo>
                  <a:pt x="1645490" y="1544860"/>
                </a:lnTo>
                <a:lnTo>
                  <a:pt x="1702640" y="1544860"/>
                </a:lnTo>
                <a:lnTo>
                  <a:pt x="1702640" y="1186815"/>
                </a:lnTo>
                <a:cubicBezTo>
                  <a:pt x="1702535" y="1108786"/>
                  <a:pt x="1639223" y="1045597"/>
                  <a:pt x="1561194" y="1045655"/>
                </a:cubicBezTo>
                <a:close/>
                <a:moveTo>
                  <a:pt x="1372218" y="1281017"/>
                </a:moveTo>
                <a:lnTo>
                  <a:pt x="1372218" y="1186910"/>
                </a:lnTo>
                <a:cubicBezTo>
                  <a:pt x="1372275" y="1140533"/>
                  <a:pt x="1409851" y="1102957"/>
                  <a:pt x="1456228" y="1102900"/>
                </a:cubicBezTo>
                <a:lnTo>
                  <a:pt x="1561003" y="1102900"/>
                </a:lnTo>
                <a:cubicBezTo>
                  <a:pt x="1607390" y="1102947"/>
                  <a:pt x="1645004" y="1140524"/>
                  <a:pt x="1645109" y="1186910"/>
                </a:cubicBezTo>
                <a:lnTo>
                  <a:pt x="1645109" y="1281017"/>
                </a:lnTo>
                <a:close/>
                <a:moveTo>
                  <a:pt x="1885330" y="1199960"/>
                </a:moveTo>
                <a:lnTo>
                  <a:pt x="1885330" y="1212818"/>
                </a:lnTo>
                <a:cubicBezTo>
                  <a:pt x="1885387" y="1250499"/>
                  <a:pt x="1915943" y="1281017"/>
                  <a:pt x="1953624" y="1281017"/>
                </a:cubicBezTo>
                <a:lnTo>
                  <a:pt x="2096499" y="1281017"/>
                </a:lnTo>
                <a:lnTo>
                  <a:pt x="2096499" y="1281017"/>
                </a:lnTo>
                <a:cubicBezTo>
                  <a:pt x="2163012" y="1284561"/>
                  <a:pt x="2215171" y="1339472"/>
                  <a:pt x="2215275" y="1406081"/>
                </a:cubicBezTo>
                <a:lnTo>
                  <a:pt x="2215275" y="1418844"/>
                </a:lnTo>
                <a:cubicBezTo>
                  <a:pt x="2215171" y="1504017"/>
                  <a:pt x="2146143" y="1573044"/>
                  <a:pt x="2060971" y="1573149"/>
                </a:cubicBezTo>
                <a:lnTo>
                  <a:pt x="1982199" y="1573149"/>
                </a:lnTo>
                <a:cubicBezTo>
                  <a:pt x="1897026" y="1573044"/>
                  <a:pt x="1827998" y="1504017"/>
                  <a:pt x="1827894" y="1418844"/>
                </a:cubicBezTo>
                <a:lnTo>
                  <a:pt x="1885044" y="1418844"/>
                </a:lnTo>
                <a:cubicBezTo>
                  <a:pt x="1885148" y="1472460"/>
                  <a:pt x="1928582" y="1515894"/>
                  <a:pt x="1982199" y="1515999"/>
                </a:cubicBezTo>
                <a:lnTo>
                  <a:pt x="2060971" y="1515999"/>
                </a:lnTo>
                <a:cubicBezTo>
                  <a:pt x="2114606" y="1515942"/>
                  <a:pt x="2158068" y="1472479"/>
                  <a:pt x="2158125" y="1418844"/>
                </a:cubicBezTo>
                <a:lnTo>
                  <a:pt x="2158125" y="1406366"/>
                </a:lnTo>
                <a:cubicBezTo>
                  <a:pt x="2158125" y="1368685"/>
                  <a:pt x="2127608" y="1338129"/>
                  <a:pt x="2089927" y="1338072"/>
                </a:cubicBezTo>
                <a:lnTo>
                  <a:pt x="1947052" y="1338072"/>
                </a:lnTo>
                <a:lnTo>
                  <a:pt x="1947052" y="1338072"/>
                </a:lnTo>
                <a:cubicBezTo>
                  <a:pt x="1880557" y="1334481"/>
                  <a:pt x="1828427" y="1279598"/>
                  <a:pt x="1828275" y="1213009"/>
                </a:cubicBezTo>
                <a:lnTo>
                  <a:pt x="1828275" y="1200150"/>
                </a:lnTo>
                <a:cubicBezTo>
                  <a:pt x="1828380" y="1114987"/>
                  <a:pt x="1897417" y="1045998"/>
                  <a:pt x="1982580" y="1045940"/>
                </a:cubicBezTo>
                <a:lnTo>
                  <a:pt x="2061352" y="1045940"/>
                </a:lnTo>
                <a:cubicBezTo>
                  <a:pt x="2146515" y="1045998"/>
                  <a:pt x="2215552" y="1114987"/>
                  <a:pt x="2215657" y="1200150"/>
                </a:cubicBezTo>
                <a:lnTo>
                  <a:pt x="2158507" y="1200150"/>
                </a:lnTo>
                <a:cubicBezTo>
                  <a:pt x="2158450" y="1146534"/>
                  <a:pt x="2114968" y="1103090"/>
                  <a:pt x="2061352" y="1103090"/>
                </a:cubicBezTo>
                <a:lnTo>
                  <a:pt x="1982580" y="1103090"/>
                </a:lnTo>
                <a:cubicBezTo>
                  <a:pt x="1929059" y="1103090"/>
                  <a:pt x="1885587" y="1146343"/>
                  <a:pt x="1885330" y="1199864"/>
                </a:cubicBezTo>
                <a:close/>
              </a:path>
            </a:pathLst>
          </a:custGeom>
          <a:solidFill>
            <a:srgbClr val="000000"/>
          </a:solidFill>
          <a:ln w="9525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69" name="Graphic 1">
            <a:extLst>
              <a:ext uri="{FF2B5EF4-FFF2-40B4-BE49-F238E27FC236}">
                <a16:creationId xmlns:a16="http://schemas.microsoft.com/office/drawing/2014/main" id="{1CB5B5E7-DAFA-45C6-8E3B-7D81B26F39AD}"/>
              </a:ext>
            </a:extLst>
          </p:cNvPr>
          <p:cNvSpPr>
            <a:spLocks noChangeAspect="1"/>
          </p:cNvSpPr>
          <p:nvPr/>
        </p:nvSpPr>
        <p:spPr>
          <a:xfrm>
            <a:off x="11021111" y="3144061"/>
            <a:ext cx="659160" cy="648000"/>
          </a:xfrm>
          <a:custGeom>
            <a:avLst/>
            <a:gdLst>
              <a:gd name="connsiteX0" fmla="*/ 1712542 w 1728289"/>
              <a:gd name="connsiteY0" fmla="*/ 629446 h 1699034"/>
              <a:gd name="connsiteX1" fmla="*/ 1528783 w 1728289"/>
              <a:gd name="connsiteY1" fmla="*/ 352951 h 1699034"/>
              <a:gd name="connsiteX2" fmla="*/ 1450411 w 1728289"/>
              <a:gd name="connsiteY2" fmla="*/ 310918 h 1699034"/>
              <a:gd name="connsiteX3" fmla="*/ 993989 w 1728289"/>
              <a:gd name="connsiteY3" fmla="*/ 310918 h 1699034"/>
              <a:gd name="connsiteX4" fmla="*/ 993989 w 1728289"/>
              <a:gd name="connsiteY4" fmla="*/ 50400 h 1699034"/>
              <a:gd name="connsiteX5" fmla="*/ 943337 w 1728289"/>
              <a:gd name="connsiteY5" fmla="*/ 0 h 1699034"/>
              <a:gd name="connsiteX6" fmla="*/ 712303 w 1728289"/>
              <a:gd name="connsiteY6" fmla="*/ 0 h 1699034"/>
              <a:gd name="connsiteX7" fmla="*/ 661651 w 1728289"/>
              <a:gd name="connsiteY7" fmla="*/ 50400 h 1699034"/>
              <a:gd name="connsiteX8" fmla="*/ 661651 w 1728289"/>
              <a:gd name="connsiteY8" fmla="*/ 211680 h 1699034"/>
              <a:gd name="connsiteX9" fmla="*/ 691891 w 1728289"/>
              <a:gd name="connsiteY9" fmla="*/ 211680 h 1699034"/>
              <a:gd name="connsiteX10" fmla="*/ 691891 w 1728289"/>
              <a:gd name="connsiteY10" fmla="*/ 50400 h 1699034"/>
              <a:gd name="connsiteX11" fmla="*/ 712303 w 1728289"/>
              <a:gd name="connsiteY11" fmla="*/ 30240 h 1699034"/>
              <a:gd name="connsiteX12" fmla="*/ 943337 w 1728289"/>
              <a:gd name="connsiteY12" fmla="*/ 30240 h 1699034"/>
              <a:gd name="connsiteX13" fmla="*/ 963749 w 1728289"/>
              <a:gd name="connsiteY13" fmla="*/ 50400 h 1699034"/>
              <a:gd name="connsiteX14" fmla="*/ 963749 w 1728289"/>
              <a:gd name="connsiteY14" fmla="*/ 310918 h 1699034"/>
              <a:gd name="connsiteX15" fmla="*/ 94147 w 1728289"/>
              <a:gd name="connsiteY15" fmla="*/ 310918 h 1699034"/>
              <a:gd name="connsiteX16" fmla="*/ 0 w 1728289"/>
              <a:gd name="connsiteY16" fmla="*/ 405216 h 1699034"/>
              <a:gd name="connsiteX17" fmla="*/ 0 w 1728289"/>
              <a:gd name="connsiteY17" fmla="*/ 958104 h 1699034"/>
              <a:gd name="connsiteX18" fmla="*/ 94147 w 1728289"/>
              <a:gd name="connsiteY18" fmla="*/ 1052251 h 1699034"/>
              <a:gd name="connsiteX19" fmla="*/ 661651 w 1728289"/>
              <a:gd name="connsiteY19" fmla="*/ 1052251 h 1699034"/>
              <a:gd name="connsiteX20" fmla="*/ 661651 w 1728289"/>
              <a:gd name="connsiteY20" fmla="*/ 1648634 h 1699034"/>
              <a:gd name="connsiteX21" fmla="*/ 712303 w 1728289"/>
              <a:gd name="connsiteY21" fmla="*/ 1699034 h 1699034"/>
              <a:gd name="connsiteX22" fmla="*/ 943337 w 1728289"/>
              <a:gd name="connsiteY22" fmla="*/ 1699034 h 1699034"/>
              <a:gd name="connsiteX23" fmla="*/ 993989 w 1728289"/>
              <a:gd name="connsiteY23" fmla="*/ 1648634 h 1699034"/>
              <a:gd name="connsiteX24" fmla="*/ 993989 w 1728289"/>
              <a:gd name="connsiteY24" fmla="*/ 1052251 h 1699034"/>
              <a:gd name="connsiteX25" fmla="*/ 1450411 w 1728289"/>
              <a:gd name="connsiteY25" fmla="*/ 1052251 h 1699034"/>
              <a:gd name="connsiteX26" fmla="*/ 1528783 w 1728289"/>
              <a:gd name="connsiteY26" fmla="*/ 1010016 h 1699034"/>
              <a:gd name="connsiteX27" fmla="*/ 1712542 w 1728289"/>
              <a:gd name="connsiteY27" fmla="*/ 733522 h 1699034"/>
              <a:gd name="connsiteX28" fmla="*/ 1712542 w 1728289"/>
              <a:gd name="connsiteY28" fmla="*/ 629446 h 1699034"/>
              <a:gd name="connsiteX29" fmla="*/ 963749 w 1728289"/>
              <a:gd name="connsiteY29" fmla="*/ 1648634 h 1699034"/>
              <a:gd name="connsiteX30" fmla="*/ 943589 w 1728289"/>
              <a:gd name="connsiteY30" fmla="*/ 1668794 h 1699034"/>
              <a:gd name="connsiteX31" fmla="*/ 943337 w 1728289"/>
              <a:gd name="connsiteY31" fmla="*/ 1668794 h 1699034"/>
              <a:gd name="connsiteX32" fmla="*/ 712303 w 1728289"/>
              <a:gd name="connsiteY32" fmla="*/ 1668794 h 1699034"/>
              <a:gd name="connsiteX33" fmla="*/ 691891 w 1728289"/>
              <a:gd name="connsiteY33" fmla="*/ 1648634 h 1699034"/>
              <a:gd name="connsiteX34" fmla="*/ 691891 w 1728289"/>
              <a:gd name="connsiteY34" fmla="*/ 1052251 h 1699034"/>
              <a:gd name="connsiteX35" fmla="*/ 963749 w 1728289"/>
              <a:gd name="connsiteY35" fmla="*/ 1052251 h 1699034"/>
              <a:gd name="connsiteX36" fmla="*/ 1687392 w 1728289"/>
              <a:gd name="connsiteY36" fmla="*/ 716940 h 1699034"/>
              <a:gd name="connsiteX37" fmla="*/ 1503583 w 1728289"/>
              <a:gd name="connsiteY37" fmla="*/ 993434 h 1699034"/>
              <a:gd name="connsiteX38" fmla="*/ 1450411 w 1728289"/>
              <a:gd name="connsiteY38" fmla="*/ 1022011 h 1699034"/>
              <a:gd name="connsiteX39" fmla="*/ 94147 w 1728289"/>
              <a:gd name="connsiteY39" fmla="*/ 1022011 h 1699034"/>
              <a:gd name="connsiteX40" fmla="*/ 30240 w 1728289"/>
              <a:gd name="connsiteY40" fmla="*/ 958104 h 1699034"/>
              <a:gd name="connsiteX41" fmla="*/ 30240 w 1728289"/>
              <a:gd name="connsiteY41" fmla="*/ 405216 h 1699034"/>
              <a:gd name="connsiteX42" fmla="*/ 94147 w 1728289"/>
              <a:gd name="connsiteY42" fmla="*/ 341309 h 1699034"/>
              <a:gd name="connsiteX43" fmla="*/ 1450411 w 1728289"/>
              <a:gd name="connsiteY43" fmla="*/ 341309 h 1699034"/>
              <a:gd name="connsiteX44" fmla="*/ 1503583 w 1728289"/>
              <a:gd name="connsiteY44" fmla="*/ 369936 h 1699034"/>
              <a:gd name="connsiteX45" fmla="*/ 1687392 w 1728289"/>
              <a:gd name="connsiteY45" fmla="*/ 646481 h 1699034"/>
              <a:gd name="connsiteX46" fmla="*/ 1687392 w 1728289"/>
              <a:gd name="connsiteY46" fmla="*/ 716940 h 1699034"/>
              <a:gd name="connsiteX47" fmla="*/ 123984 w 1728289"/>
              <a:gd name="connsiteY47" fmla="*/ 541951 h 1699034"/>
              <a:gd name="connsiteX48" fmla="*/ 298670 w 1728289"/>
              <a:gd name="connsiteY48" fmla="*/ 541951 h 1699034"/>
              <a:gd name="connsiteX49" fmla="*/ 298670 w 1728289"/>
              <a:gd name="connsiteY49" fmla="*/ 572191 h 1699034"/>
              <a:gd name="connsiteX50" fmla="*/ 139104 w 1728289"/>
              <a:gd name="connsiteY50" fmla="*/ 572191 h 1699034"/>
              <a:gd name="connsiteX51" fmla="*/ 139104 w 1728289"/>
              <a:gd name="connsiteY51" fmla="*/ 661046 h 1699034"/>
              <a:gd name="connsiteX52" fmla="*/ 263693 w 1728289"/>
              <a:gd name="connsiteY52" fmla="*/ 661046 h 1699034"/>
              <a:gd name="connsiteX53" fmla="*/ 263693 w 1728289"/>
              <a:gd name="connsiteY53" fmla="*/ 691286 h 1699034"/>
              <a:gd name="connsiteX54" fmla="*/ 139104 w 1728289"/>
              <a:gd name="connsiteY54" fmla="*/ 691286 h 1699034"/>
              <a:gd name="connsiteX55" fmla="*/ 139104 w 1728289"/>
              <a:gd name="connsiteY55" fmla="*/ 806098 h 1699034"/>
              <a:gd name="connsiteX56" fmla="*/ 108864 w 1728289"/>
              <a:gd name="connsiteY56" fmla="*/ 806098 h 1699034"/>
              <a:gd name="connsiteX57" fmla="*/ 108864 w 1728289"/>
              <a:gd name="connsiteY57" fmla="*/ 557071 h 1699034"/>
              <a:gd name="connsiteX58" fmla="*/ 123984 w 1728289"/>
              <a:gd name="connsiteY58" fmla="*/ 541951 h 1699034"/>
              <a:gd name="connsiteX59" fmla="*/ 1352484 w 1728289"/>
              <a:gd name="connsiteY59" fmla="*/ 541951 h 1699034"/>
              <a:gd name="connsiteX60" fmla="*/ 1513008 w 1728289"/>
              <a:gd name="connsiteY60" fmla="*/ 541951 h 1699034"/>
              <a:gd name="connsiteX61" fmla="*/ 1513008 w 1728289"/>
              <a:gd name="connsiteY61" fmla="*/ 572191 h 1699034"/>
              <a:gd name="connsiteX62" fmla="*/ 1367604 w 1728289"/>
              <a:gd name="connsiteY62" fmla="*/ 572191 h 1699034"/>
              <a:gd name="connsiteX63" fmla="*/ 1367604 w 1728289"/>
              <a:gd name="connsiteY63" fmla="*/ 661046 h 1699034"/>
              <a:gd name="connsiteX64" fmla="*/ 1492193 w 1728289"/>
              <a:gd name="connsiteY64" fmla="*/ 661046 h 1699034"/>
              <a:gd name="connsiteX65" fmla="*/ 1492193 w 1728289"/>
              <a:gd name="connsiteY65" fmla="*/ 691286 h 1699034"/>
              <a:gd name="connsiteX66" fmla="*/ 1367604 w 1728289"/>
              <a:gd name="connsiteY66" fmla="*/ 691286 h 1699034"/>
              <a:gd name="connsiteX67" fmla="*/ 1367604 w 1728289"/>
              <a:gd name="connsiteY67" fmla="*/ 790978 h 1699034"/>
              <a:gd name="connsiteX68" fmla="*/ 1513008 w 1728289"/>
              <a:gd name="connsiteY68" fmla="*/ 790978 h 1699034"/>
              <a:gd name="connsiteX69" fmla="*/ 1513008 w 1728289"/>
              <a:gd name="connsiteY69" fmla="*/ 821218 h 1699034"/>
              <a:gd name="connsiteX70" fmla="*/ 1352484 w 1728289"/>
              <a:gd name="connsiteY70" fmla="*/ 821218 h 1699034"/>
              <a:gd name="connsiteX71" fmla="*/ 1337364 w 1728289"/>
              <a:gd name="connsiteY71" fmla="*/ 806098 h 1699034"/>
              <a:gd name="connsiteX72" fmla="*/ 1337364 w 1728289"/>
              <a:gd name="connsiteY72" fmla="*/ 557071 h 1699034"/>
              <a:gd name="connsiteX73" fmla="*/ 1352484 w 1728289"/>
              <a:gd name="connsiteY73" fmla="*/ 541951 h 1699034"/>
              <a:gd name="connsiteX74" fmla="*/ 516852 w 1728289"/>
              <a:gd name="connsiteY74" fmla="*/ 540086 h 1699034"/>
              <a:gd name="connsiteX75" fmla="*/ 547092 w 1728289"/>
              <a:gd name="connsiteY75" fmla="*/ 540086 h 1699034"/>
              <a:gd name="connsiteX76" fmla="*/ 547092 w 1728289"/>
              <a:gd name="connsiteY76" fmla="*/ 723240 h 1699034"/>
              <a:gd name="connsiteX77" fmla="*/ 451362 w 1728289"/>
              <a:gd name="connsiteY77" fmla="*/ 823415 h 1699034"/>
              <a:gd name="connsiteX78" fmla="*/ 351187 w 1728289"/>
              <a:gd name="connsiteY78" fmla="*/ 727685 h 1699034"/>
              <a:gd name="connsiteX79" fmla="*/ 351187 w 1728289"/>
              <a:gd name="connsiteY79" fmla="*/ 723240 h 1699034"/>
              <a:gd name="connsiteX80" fmla="*/ 351187 w 1728289"/>
              <a:gd name="connsiteY80" fmla="*/ 540086 h 1699034"/>
              <a:gd name="connsiteX81" fmla="*/ 381427 w 1728289"/>
              <a:gd name="connsiteY81" fmla="*/ 540086 h 1699034"/>
              <a:gd name="connsiteX82" fmla="*/ 381427 w 1728289"/>
              <a:gd name="connsiteY82" fmla="*/ 723240 h 1699034"/>
              <a:gd name="connsiteX83" fmla="*/ 447290 w 1728289"/>
              <a:gd name="connsiteY83" fmla="*/ 792802 h 1699034"/>
              <a:gd name="connsiteX84" fmla="*/ 516852 w 1728289"/>
              <a:gd name="connsiteY84" fmla="*/ 726934 h 1699034"/>
              <a:gd name="connsiteX85" fmla="*/ 516852 w 1728289"/>
              <a:gd name="connsiteY85" fmla="*/ 723240 h 1699034"/>
              <a:gd name="connsiteX86" fmla="*/ 1042524 w 1728289"/>
              <a:gd name="connsiteY86" fmla="*/ 540086 h 1699034"/>
              <a:gd name="connsiteX87" fmla="*/ 1072764 w 1728289"/>
              <a:gd name="connsiteY87" fmla="*/ 540086 h 1699034"/>
              <a:gd name="connsiteX88" fmla="*/ 1072764 w 1728289"/>
              <a:gd name="connsiteY88" fmla="*/ 723240 h 1699034"/>
              <a:gd name="connsiteX89" fmla="*/ 974787 w 1728289"/>
              <a:gd name="connsiteY89" fmla="*/ 821218 h 1699034"/>
              <a:gd name="connsiteX90" fmla="*/ 876809 w 1728289"/>
              <a:gd name="connsiteY90" fmla="*/ 723240 h 1699034"/>
              <a:gd name="connsiteX91" fmla="*/ 876809 w 1728289"/>
              <a:gd name="connsiteY91" fmla="*/ 540086 h 1699034"/>
              <a:gd name="connsiteX92" fmla="*/ 907049 w 1728289"/>
              <a:gd name="connsiteY92" fmla="*/ 540086 h 1699034"/>
              <a:gd name="connsiteX93" fmla="*/ 907049 w 1728289"/>
              <a:gd name="connsiteY93" fmla="*/ 723240 h 1699034"/>
              <a:gd name="connsiteX94" fmla="*/ 974787 w 1728289"/>
              <a:gd name="connsiteY94" fmla="*/ 790978 h 1699034"/>
              <a:gd name="connsiteX95" fmla="*/ 1042524 w 1728289"/>
              <a:gd name="connsiteY95" fmla="*/ 723240 h 1699034"/>
              <a:gd name="connsiteX96" fmla="*/ 599558 w 1728289"/>
              <a:gd name="connsiteY96" fmla="*/ 541951 h 1699034"/>
              <a:gd name="connsiteX97" fmla="*/ 824342 w 1728289"/>
              <a:gd name="connsiteY97" fmla="*/ 541951 h 1699034"/>
              <a:gd name="connsiteX98" fmla="*/ 824342 w 1728289"/>
              <a:gd name="connsiteY98" fmla="*/ 572191 h 1699034"/>
              <a:gd name="connsiteX99" fmla="*/ 727070 w 1728289"/>
              <a:gd name="connsiteY99" fmla="*/ 572191 h 1699034"/>
              <a:gd name="connsiteX100" fmla="*/ 727070 w 1728289"/>
              <a:gd name="connsiteY100" fmla="*/ 806098 h 1699034"/>
              <a:gd name="connsiteX101" fmla="*/ 696830 w 1728289"/>
              <a:gd name="connsiteY101" fmla="*/ 806098 h 1699034"/>
              <a:gd name="connsiteX102" fmla="*/ 696830 w 1728289"/>
              <a:gd name="connsiteY102" fmla="*/ 572191 h 1699034"/>
              <a:gd name="connsiteX103" fmla="*/ 599558 w 1728289"/>
              <a:gd name="connsiteY103" fmla="*/ 572191 h 1699034"/>
              <a:gd name="connsiteX104" fmla="*/ 1232078 w 1728289"/>
              <a:gd name="connsiteY104" fmla="*/ 709027 h 1699034"/>
              <a:gd name="connsiteX105" fmla="*/ 1296843 w 1728289"/>
              <a:gd name="connsiteY105" fmla="*/ 797126 h 1699034"/>
              <a:gd name="connsiteX106" fmla="*/ 1272449 w 1728289"/>
              <a:gd name="connsiteY106" fmla="*/ 815018 h 1699034"/>
              <a:gd name="connsiteX107" fmla="*/ 1197706 w 1728289"/>
              <a:gd name="connsiteY107" fmla="*/ 713362 h 1699034"/>
              <a:gd name="connsiteX108" fmla="*/ 1164240 w 1728289"/>
              <a:gd name="connsiteY108" fmla="*/ 713362 h 1699034"/>
              <a:gd name="connsiteX109" fmla="*/ 1164240 w 1728289"/>
              <a:gd name="connsiteY109" fmla="*/ 683122 h 1699034"/>
              <a:gd name="connsiteX110" fmla="*/ 1205367 w 1728289"/>
              <a:gd name="connsiteY110" fmla="*/ 683122 h 1699034"/>
              <a:gd name="connsiteX111" fmla="*/ 1260807 w 1728289"/>
              <a:gd name="connsiteY111" fmla="*/ 627682 h 1699034"/>
              <a:gd name="connsiteX112" fmla="*/ 1205367 w 1728289"/>
              <a:gd name="connsiteY112" fmla="*/ 572242 h 1699034"/>
              <a:gd name="connsiteX113" fmla="*/ 1140350 w 1728289"/>
              <a:gd name="connsiteY113" fmla="*/ 572242 h 1699034"/>
              <a:gd name="connsiteX114" fmla="*/ 1140350 w 1728289"/>
              <a:gd name="connsiteY114" fmla="*/ 806148 h 1699034"/>
              <a:gd name="connsiteX115" fmla="*/ 1110110 w 1728289"/>
              <a:gd name="connsiteY115" fmla="*/ 806148 h 1699034"/>
              <a:gd name="connsiteX116" fmla="*/ 1110110 w 1728289"/>
              <a:gd name="connsiteY116" fmla="*/ 557071 h 1699034"/>
              <a:gd name="connsiteX117" fmla="*/ 1125230 w 1728289"/>
              <a:gd name="connsiteY117" fmla="*/ 541951 h 1699034"/>
              <a:gd name="connsiteX118" fmla="*/ 1205568 w 1728289"/>
              <a:gd name="connsiteY118" fmla="*/ 541951 h 1699034"/>
              <a:gd name="connsiteX119" fmla="*/ 1291208 w 1728289"/>
              <a:gd name="connsiteY119" fmla="*/ 627672 h 1699034"/>
              <a:gd name="connsiteX120" fmla="*/ 1232280 w 1728289"/>
              <a:gd name="connsiteY120" fmla="*/ 709027 h 16990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1728289" h="1699034">
                <a:moveTo>
                  <a:pt x="1712542" y="629446"/>
                </a:moveTo>
                <a:lnTo>
                  <a:pt x="1528783" y="352951"/>
                </a:lnTo>
                <a:cubicBezTo>
                  <a:pt x="1511365" y="326678"/>
                  <a:pt x="1481931" y="310892"/>
                  <a:pt x="1450411" y="310918"/>
                </a:cubicBezTo>
                <a:lnTo>
                  <a:pt x="993989" y="310918"/>
                </a:lnTo>
                <a:lnTo>
                  <a:pt x="993989" y="50400"/>
                </a:lnTo>
                <a:cubicBezTo>
                  <a:pt x="993822" y="22536"/>
                  <a:pt x="971203" y="27"/>
                  <a:pt x="943337" y="0"/>
                </a:cubicBezTo>
                <a:lnTo>
                  <a:pt x="712303" y="0"/>
                </a:lnTo>
                <a:cubicBezTo>
                  <a:pt x="684437" y="27"/>
                  <a:pt x="661818" y="22536"/>
                  <a:pt x="661651" y="50400"/>
                </a:cubicBezTo>
                <a:lnTo>
                  <a:pt x="661651" y="211680"/>
                </a:lnTo>
                <a:lnTo>
                  <a:pt x="691891" y="211680"/>
                </a:lnTo>
                <a:lnTo>
                  <a:pt x="691891" y="50400"/>
                </a:lnTo>
                <a:cubicBezTo>
                  <a:pt x="692058" y="39237"/>
                  <a:pt x="701140" y="30266"/>
                  <a:pt x="712303" y="30240"/>
                </a:cubicBezTo>
                <a:lnTo>
                  <a:pt x="943337" y="30240"/>
                </a:lnTo>
                <a:cubicBezTo>
                  <a:pt x="954511" y="30239"/>
                  <a:pt x="963613" y="39225"/>
                  <a:pt x="963749" y="50400"/>
                </a:cubicBezTo>
                <a:lnTo>
                  <a:pt x="963749" y="310918"/>
                </a:lnTo>
                <a:lnTo>
                  <a:pt x="94147" y="310918"/>
                </a:lnTo>
                <a:cubicBezTo>
                  <a:pt x="42115" y="310973"/>
                  <a:pt x="-28" y="353183"/>
                  <a:pt x="0" y="405216"/>
                </a:cubicBezTo>
                <a:lnTo>
                  <a:pt x="0" y="958104"/>
                </a:lnTo>
                <a:cubicBezTo>
                  <a:pt x="55" y="1010076"/>
                  <a:pt x="42174" y="1052196"/>
                  <a:pt x="94147" y="1052251"/>
                </a:cubicBezTo>
                <a:lnTo>
                  <a:pt x="661651" y="1052251"/>
                </a:lnTo>
                <a:lnTo>
                  <a:pt x="661651" y="1648634"/>
                </a:lnTo>
                <a:cubicBezTo>
                  <a:pt x="661792" y="1676511"/>
                  <a:pt x="684427" y="1699034"/>
                  <a:pt x="712303" y="1699034"/>
                </a:cubicBezTo>
                <a:lnTo>
                  <a:pt x="943337" y="1699034"/>
                </a:lnTo>
                <a:cubicBezTo>
                  <a:pt x="971213" y="1699034"/>
                  <a:pt x="993848" y="1676511"/>
                  <a:pt x="993989" y="1648634"/>
                </a:cubicBezTo>
                <a:lnTo>
                  <a:pt x="993989" y="1052251"/>
                </a:lnTo>
                <a:lnTo>
                  <a:pt x="1450411" y="1052251"/>
                </a:lnTo>
                <a:cubicBezTo>
                  <a:pt x="1481972" y="1052241"/>
                  <a:pt x="1511420" y="1036370"/>
                  <a:pt x="1528783" y="1010016"/>
                </a:cubicBezTo>
                <a:lnTo>
                  <a:pt x="1712542" y="733522"/>
                </a:lnTo>
                <a:cubicBezTo>
                  <a:pt x="1733538" y="702006"/>
                  <a:pt x="1733538" y="660961"/>
                  <a:pt x="1712542" y="629446"/>
                </a:cubicBezTo>
                <a:close/>
                <a:moveTo>
                  <a:pt x="963749" y="1648634"/>
                </a:moveTo>
                <a:cubicBezTo>
                  <a:pt x="963749" y="1659768"/>
                  <a:pt x="954722" y="1668794"/>
                  <a:pt x="943589" y="1668794"/>
                </a:cubicBezTo>
                <a:cubicBezTo>
                  <a:pt x="943508" y="1668794"/>
                  <a:pt x="943422" y="1668794"/>
                  <a:pt x="943337" y="1668794"/>
                </a:cubicBezTo>
                <a:lnTo>
                  <a:pt x="712303" y="1668794"/>
                </a:lnTo>
                <a:cubicBezTo>
                  <a:pt x="701130" y="1668794"/>
                  <a:pt x="692027" y="1659808"/>
                  <a:pt x="691891" y="1648634"/>
                </a:cubicBezTo>
                <a:lnTo>
                  <a:pt x="691891" y="1052251"/>
                </a:lnTo>
                <a:lnTo>
                  <a:pt x="963749" y="1052251"/>
                </a:lnTo>
                <a:close/>
                <a:moveTo>
                  <a:pt x="1687392" y="716940"/>
                </a:moveTo>
                <a:lnTo>
                  <a:pt x="1503583" y="993434"/>
                </a:lnTo>
                <a:cubicBezTo>
                  <a:pt x="1491790" y="1011291"/>
                  <a:pt x="1471811" y="1022031"/>
                  <a:pt x="1450411" y="1022011"/>
                </a:cubicBezTo>
                <a:lnTo>
                  <a:pt x="94147" y="1022011"/>
                </a:lnTo>
                <a:cubicBezTo>
                  <a:pt x="58875" y="1021956"/>
                  <a:pt x="30295" y="993374"/>
                  <a:pt x="30240" y="958104"/>
                </a:cubicBezTo>
                <a:lnTo>
                  <a:pt x="30240" y="405216"/>
                </a:lnTo>
                <a:cubicBezTo>
                  <a:pt x="30295" y="369946"/>
                  <a:pt x="58875" y="341364"/>
                  <a:pt x="94147" y="341309"/>
                </a:cubicBezTo>
                <a:lnTo>
                  <a:pt x="1450411" y="341309"/>
                </a:lnTo>
                <a:cubicBezTo>
                  <a:pt x="1471816" y="341319"/>
                  <a:pt x="1491790" y="352074"/>
                  <a:pt x="1503583" y="369936"/>
                </a:cubicBezTo>
                <a:lnTo>
                  <a:pt x="1687392" y="646481"/>
                </a:lnTo>
                <a:cubicBezTo>
                  <a:pt x="1701549" y="667835"/>
                  <a:pt x="1701549" y="695586"/>
                  <a:pt x="1687392" y="716940"/>
                </a:cubicBezTo>
                <a:close/>
                <a:moveTo>
                  <a:pt x="123984" y="541951"/>
                </a:moveTo>
                <a:lnTo>
                  <a:pt x="298670" y="541951"/>
                </a:lnTo>
                <a:lnTo>
                  <a:pt x="298670" y="572191"/>
                </a:lnTo>
                <a:lnTo>
                  <a:pt x="139104" y="572191"/>
                </a:lnTo>
                <a:lnTo>
                  <a:pt x="139104" y="661046"/>
                </a:lnTo>
                <a:lnTo>
                  <a:pt x="263693" y="661046"/>
                </a:lnTo>
                <a:lnTo>
                  <a:pt x="263693" y="691286"/>
                </a:lnTo>
                <a:lnTo>
                  <a:pt x="139104" y="691286"/>
                </a:lnTo>
                <a:lnTo>
                  <a:pt x="139104" y="806098"/>
                </a:lnTo>
                <a:lnTo>
                  <a:pt x="108864" y="806098"/>
                </a:lnTo>
                <a:lnTo>
                  <a:pt x="108864" y="557071"/>
                </a:lnTo>
                <a:cubicBezTo>
                  <a:pt x="108864" y="548720"/>
                  <a:pt x="115633" y="541951"/>
                  <a:pt x="123984" y="541951"/>
                </a:cubicBezTo>
                <a:close/>
                <a:moveTo>
                  <a:pt x="1352484" y="541951"/>
                </a:moveTo>
                <a:lnTo>
                  <a:pt x="1513008" y="541951"/>
                </a:lnTo>
                <a:lnTo>
                  <a:pt x="1513008" y="572191"/>
                </a:lnTo>
                <a:lnTo>
                  <a:pt x="1367604" y="572191"/>
                </a:lnTo>
                <a:lnTo>
                  <a:pt x="1367604" y="661046"/>
                </a:lnTo>
                <a:lnTo>
                  <a:pt x="1492193" y="661046"/>
                </a:lnTo>
                <a:lnTo>
                  <a:pt x="1492193" y="691286"/>
                </a:lnTo>
                <a:lnTo>
                  <a:pt x="1367604" y="691286"/>
                </a:lnTo>
                <a:lnTo>
                  <a:pt x="1367604" y="790978"/>
                </a:lnTo>
                <a:lnTo>
                  <a:pt x="1513008" y="790978"/>
                </a:lnTo>
                <a:lnTo>
                  <a:pt x="1513008" y="821218"/>
                </a:lnTo>
                <a:lnTo>
                  <a:pt x="1352484" y="821218"/>
                </a:lnTo>
                <a:cubicBezTo>
                  <a:pt x="1344133" y="821218"/>
                  <a:pt x="1337364" y="814449"/>
                  <a:pt x="1337364" y="806098"/>
                </a:cubicBezTo>
                <a:lnTo>
                  <a:pt x="1337364" y="557071"/>
                </a:lnTo>
                <a:cubicBezTo>
                  <a:pt x="1337364" y="548720"/>
                  <a:pt x="1344133" y="541951"/>
                  <a:pt x="1352484" y="541951"/>
                </a:cubicBezTo>
                <a:close/>
                <a:moveTo>
                  <a:pt x="516852" y="540086"/>
                </a:moveTo>
                <a:lnTo>
                  <a:pt x="547092" y="540086"/>
                </a:lnTo>
                <a:lnTo>
                  <a:pt x="547092" y="723240"/>
                </a:lnTo>
                <a:cubicBezTo>
                  <a:pt x="548317" y="777339"/>
                  <a:pt x="505462" y="822185"/>
                  <a:pt x="451362" y="823415"/>
                </a:cubicBezTo>
                <a:cubicBezTo>
                  <a:pt x="397263" y="824640"/>
                  <a:pt x="352412" y="781780"/>
                  <a:pt x="351187" y="727685"/>
                </a:cubicBezTo>
                <a:cubicBezTo>
                  <a:pt x="351152" y="726204"/>
                  <a:pt x="351152" y="724722"/>
                  <a:pt x="351187" y="723240"/>
                </a:cubicBezTo>
                <a:lnTo>
                  <a:pt x="351187" y="540086"/>
                </a:lnTo>
                <a:lnTo>
                  <a:pt x="381427" y="540086"/>
                </a:lnTo>
                <a:lnTo>
                  <a:pt x="381427" y="723240"/>
                </a:lnTo>
                <a:cubicBezTo>
                  <a:pt x="380409" y="760637"/>
                  <a:pt x="409893" y="791779"/>
                  <a:pt x="447290" y="792802"/>
                </a:cubicBezTo>
                <a:cubicBezTo>
                  <a:pt x="484687" y="793820"/>
                  <a:pt x="515834" y="764331"/>
                  <a:pt x="516852" y="726934"/>
                </a:cubicBezTo>
                <a:cubicBezTo>
                  <a:pt x="516887" y="725705"/>
                  <a:pt x="516887" y="724470"/>
                  <a:pt x="516852" y="723240"/>
                </a:cubicBezTo>
                <a:close/>
                <a:moveTo>
                  <a:pt x="1042524" y="540086"/>
                </a:moveTo>
                <a:lnTo>
                  <a:pt x="1072764" y="540086"/>
                </a:lnTo>
                <a:lnTo>
                  <a:pt x="1072764" y="723240"/>
                </a:lnTo>
                <a:cubicBezTo>
                  <a:pt x="1072764" y="777349"/>
                  <a:pt x="1028896" y="821218"/>
                  <a:pt x="974787" y="821218"/>
                </a:cubicBezTo>
                <a:cubicBezTo>
                  <a:pt x="920677" y="821218"/>
                  <a:pt x="876809" y="777349"/>
                  <a:pt x="876809" y="723240"/>
                </a:cubicBezTo>
                <a:lnTo>
                  <a:pt x="876809" y="540086"/>
                </a:lnTo>
                <a:lnTo>
                  <a:pt x="907049" y="540086"/>
                </a:lnTo>
                <a:lnTo>
                  <a:pt x="907049" y="723240"/>
                </a:lnTo>
                <a:cubicBezTo>
                  <a:pt x="907049" y="760652"/>
                  <a:pt x="937375" y="790978"/>
                  <a:pt x="974787" y="790978"/>
                </a:cubicBezTo>
                <a:cubicBezTo>
                  <a:pt x="1012198" y="790978"/>
                  <a:pt x="1042524" y="760652"/>
                  <a:pt x="1042524" y="723240"/>
                </a:cubicBezTo>
                <a:close/>
                <a:moveTo>
                  <a:pt x="599558" y="541951"/>
                </a:moveTo>
                <a:lnTo>
                  <a:pt x="824342" y="541951"/>
                </a:lnTo>
                <a:lnTo>
                  <a:pt x="824342" y="572191"/>
                </a:lnTo>
                <a:lnTo>
                  <a:pt x="727070" y="572191"/>
                </a:lnTo>
                <a:lnTo>
                  <a:pt x="727070" y="806098"/>
                </a:lnTo>
                <a:lnTo>
                  <a:pt x="696830" y="806098"/>
                </a:lnTo>
                <a:lnTo>
                  <a:pt x="696830" y="572191"/>
                </a:lnTo>
                <a:lnTo>
                  <a:pt x="599558" y="572191"/>
                </a:lnTo>
                <a:close/>
                <a:moveTo>
                  <a:pt x="1232078" y="709027"/>
                </a:moveTo>
                <a:lnTo>
                  <a:pt x="1296843" y="797126"/>
                </a:lnTo>
                <a:lnTo>
                  <a:pt x="1272449" y="815018"/>
                </a:lnTo>
                <a:lnTo>
                  <a:pt x="1197706" y="713362"/>
                </a:lnTo>
                <a:lnTo>
                  <a:pt x="1164240" y="713362"/>
                </a:lnTo>
                <a:lnTo>
                  <a:pt x="1164240" y="683122"/>
                </a:lnTo>
                <a:lnTo>
                  <a:pt x="1205367" y="683122"/>
                </a:lnTo>
                <a:cubicBezTo>
                  <a:pt x="1235984" y="683122"/>
                  <a:pt x="1260807" y="658300"/>
                  <a:pt x="1260807" y="627682"/>
                </a:cubicBezTo>
                <a:cubicBezTo>
                  <a:pt x="1260807" y="597064"/>
                  <a:pt x="1235984" y="572242"/>
                  <a:pt x="1205367" y="572242"/>
                </a:cubicBezTo>
                <a:lnTo>
                  <a:pt x="1140350" y="572242"/>
                </a:lnTo>
                <a:lnTo>
                  <a:pt x="1140350" y="806148"/>
                </a:lnTo>
                <a:lnTo>
                  <a:pt x="1110110" y="806148"/>
                </a:lnTo>
                <a:lnTo>
                  <a:pt x="1110110" y="557071"/>
                </a:lnTo>
                <a:cubicBezTo>
                  <a:pt x="1110110" y="548720"/>
                  <a:pt x="1116879" y="541951"/>
                  <a:pt x="1125230" y="541951"/>
                </a:cubicBezTo>
                <a:lnTo>
                  <a:pt x="1205568" y="541951"/>
                </a:lnTo>
                <a:cubicBezTo>
                  <a:pt x="1252889" y="541976"/>
                  <a:pt x="1291228" y="580351"/>
                  <a:pt x="1291208" y="627672"/>
                </a:cubicBezTo>
                <a:cubicBezTo>
                  <a:pt x="1291188" y="664670"/>
                  <a:pt x="1267424" y="697476"/>
                  <a:pt x="1232280" y="709027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r>
              <a:rPr lang="de-DE" dirty="0" smtClean="0"/>
              <a:t> </a:t>
            </a:r>
            <a:endParaRPr lang="de-DE" dirty="0"/>
          </a:p>
        </p:txBody>
      </p:sp>
      <p:sp>
        <p:nvSpPr>
          <p:cNvPr id="70" name="Graphic 1">
            <a:extLst>
              <a:ext uri="{FF2B5EF4-FFF2-40B4-BE49-F238E27FC236}">
                <a16:creationId xmlns:a16="http://schemas.microsoft.com/office/drawing/2014/main" id="{F3F443C7-6C18-4D0A-A5A7-921D5D70B787}"/>
              </a:ext>
            </a:extLst>
          </p:cNvPr>
          <p:cNvSpPr>
            <a:spLocks noChangeAspect="1"/>
          </p:cNvSpPr>
          <p:nvPr/>
        </p:nvSpPr>
        <p:spPr>
          <a:xfrm>
            <a:off x="9280386" y="4163358"/>
            <a:ext cx="658530" cy="648000"/>
          </a:xfrm>
          <a:custGeom>
            <a:avLst/>
            <a:gdLst>
              <a:gd name="connsiteX0" fmla="*/ 884319 w 1733760"/>
              <a:gd name="connsiteY0" fmla="*/ 1092420 h 1706040"/>
              <a:gd name="connsiteX1" fmla="*/ 884319 w 1733760"/>
              <a:gd name="connsiteY1" fmla="*/ 1024078 h 1706040"/>
              <a:gd name="connsiteX2" fmla="*/ 938121 w 1733760"/>
              <a:gd name="connsiteY2" fmla="*/ 940036 h 1706040"/>
              <a:gd name="connsiteX3" fmla="*/ 854079 w 1733760"/>
              <a:gd name="connsiteY3" fmla="*/ 886234 h 1706040"/>
              <a:gd name="connsiteX4" fmla="*/ 800277 w 1733760"/>
              <a:gd name="connsiteY4" fmla="*/ 970276 h 1706040"/>
              <a:gd name="connsiteX5" fmla="*/ 854079 w 1733760"/>
              <a:gd name="connsiteY5" fmla="*/ 1024078 h 1706040"/>
              <a:gd name="connsiteX6" fmla="*/ 854079 w 1733760"/>
              <a:gd name="connsiteY6" fmla="*/ 1092420 h 1706040"/>
              <a:gd name="connsiteX7" fmla="*/ 828879 w 1733760"/>
              <a:gd name="connsiteY7" fmla="*/ 955232 h 1706040"/>
              <a:gd name="connsiteX8" fmla="*/ 869199 w 1733760"/>
              <a:gd name="connsiteY8" fmla="*/ 914912 h 1706040"/>
              <a:gd name="connsiteX9" fmla="*/ 909519 w 1733760"/>
              <a:gd name="connsiteY9" fmla="*/ 955232 h 1706040"/>
              <a:gd name="connsiteX10" fmla="*/ 869199 w 1733760"/>
              <a:gd name="connsiteY10" fmla="*/ 995552 h 1706040"/>
              <a:gd name="connsiteX11" fmla="*/ 828929 w 1733760"/>
              <a:gd name="connsiteY11" fmla="*/ 955232 h 1706040"/>
              <a:gd name="connsiteX12" fmla="*/ 865167 w 1733760"/>
              <a:gd name="connsiteY12" fmla="*/ 443218 h 1706040"/>
              <a:gd name="connsiteX13" fmla="*/ 603641 w 1733760"/>
              <a:gd name="connsiteY13" fmla="*/ 704744 h 1706040"/>
              <a:gd name="connsiteX14" fmla="*/ 603641 w 1733760"/>
              <a:gd name="connsiteY14" fmla="*/ 755496 h 1706040"/>
              <a:gd name="connsiteX15" fmla="*/ 553039 w 1733760"/>
              <a:gd name="connsiteY15" fmla="*/ 755496 h 1706040"/>
              <a:gd name="connsiteX16" fmla="*/ 537919 w 1733760"/>
              <a:gd name="connsiteY16" fmla="*/ 770616 h 1706040"/>
              <a:gd name="connsiteX17" fmla="*/ 537919 w 1733760"/>
              <a:gd name="connsiteY17" fmla="*/ 1271038 h 1706040"/>
              <a:gd name="connsiteX18" fmla="*/ 553039 w 1733760"/>
              <a:gd name="connsiteY18" fmla="*/ 1286158 h 1706040"/>
              <a:gd name="connsiteX19" fmla="*/ 1185358 w 1733760"/>
              <a:gd name="connsiteY19" fmla="*/ 1286158 h 1706040"/>
              <a:gd name="connsiteX20" fmla="*/ 1200478 w 1733760"/>
              <a:gd name="connsiteY20" fmla="*/ 1271038 h 1706040"/>
              <a:gd name="connsiteX21" fmla="*/ 1200478 w 1733760"/>
              <a:gd name="connsiteY21" fmla="*/ 1028614 h 1706040"/>
              <a:gd name="connsiteX22" fmla="*/ 1170238 w 1733760"/>
              <a:gd name="connsiteY22" fmla="*/ 1028614 h 1706040"/>
              <a:gd name="connsiteX23" fmla="*/ 1170238 w 1733760"/>
              <a:gd name="connsiteY23" fmla="*/ 1154916 h 1706040"/>
              <a:gd name="connsiteX24" fmla="*/ 568159 w 1733760"/>
              <a:gd name="connsiteY24" fmla="*/ 1154916 h 1706040"/>
              <a:gd name="connsiteX25" fmla="*/ 568159 w 1733760"/>
              <a:gd name="connsiteY25" fmla="*/ 785736 h 1706040"/>
              <a:gd name="connsiteX26" fmla="*/ 1170238 w 1733760"/>
              <a:gd name="connsiteY26" fmla="*/ 785736 h 1706040"/>
              <a:gd name="connsiteX27" fmla="*/ 1170238 w 1733760"/>
              <a:gd name="connsiteY27" fmla="*/ 939104 h 1706040"/>
              <a:gd name="connsiteX28" fmla="*/ 1200478 w 1733760"/>
              <a:gd name="connsiteY28" fmla="*/ 939104 h 1706040"/>
              <a:gd name="connsiteX29" fmla="*/ 1200478 w 1733760"/>
              <a:gd name="connsiteY29" fmla="*/ 770616 h 1706040"/>
              <a:gd name="connsiteX30" fmla="*/ 1185358 w 1733760"/>
              <a:gd name="connsiteY30" fmla="*/ 755496 h 1706040"/>
              <a:gd name="connsiteX31" fmla="*/ 1126793 w 1733760"/>
              <a:gd name="connsiteY31" fmla="*/ 755496 h 1706040"/>
              <a:gd name="connsiteX32" fmla="*/ 1126793 w 1733760"/>
              <a:gd name="connsiteY32" fmla="*/ 704744 h 1706040"/>
              <a:gd name="connsiteX33" fmla="*/ 865217 w 1733760"/>
              <a:gd name="connsiteY33" fmla="*/ 443218 h 1706040"/>
              <a:gd name="connsiteX34" fmla="*/ 1170238 w 1733760"/>
              <a:gd name="connsiteY34" fmla="*/ 1185157 h 1706040"/>
              <a:gd name="connsiteX35" fmla="*/ 1170238 w 1733760"/>
              <a:gd name="connsiteY35" fmla="*/ 1255717 h 1706040"/>
              <a:gd name="connsiteX36" fmla="*/ 568159 w 1733760"/>
              <a:gd name="connsiteY36" fmla="*/ 1255717 h 1706040"/>
              <a:gd name="connsiteX37" fmla="*/ 568159 w 1733760"/>
              <a:gd name="connsiteY37" fmla="*/ 1185157 h 1706040"/>
              <a:gd name="connsiteX38" fmla="*/ 633931 w 1733760"/>
              <a:gd name="connsiteY38" fmla="*/ 704744 h 1706040"/>
              <a:gd name="connsiteX39" fmla="*/ 868654 w 1733760"/>
              <a:gd name="connsiteY39" fmla="*/ 476845 h 1706040"/>
              <a:gd name="connsiteX40" fmla="*/ 1096553 w 1733760"/>
              <a:gd name="connsiteY40" fmla="*/ 704744 h 1706040"/>
              <a:gd name="connsiteX41" fmla="*/ 1096553 w 1733760"/>
              <a:gd name="connsiteY41" fmla="*/ 755496 h 1706040"/>
              <a:gd name="connsiteX42" fmla="*/ 1070295 w 1733760"/>
              <a:gd name="connsiteY42" fmla="*/ 755496 h 1706040"/>
              <a:gd name="connsiteX43" fmla="*/ 1070295 w 1733760"/>
              <a:gd name="connsiteY43" fmla="*/ 704744 h 1706040"/>
              <a:gd name="connsiteX44" fmla="*/ 862027 w 1733760"/>
              <a:gd name="connsiteY44" fmla="*/ 502907 h 1706040"/>
              <a:gd name="connsiteX45" fmla="*/ 660190 w 1733760"/>
              <a:gd name="connsiteY45" fmla="*/ 704744 h 1706040"/>
              <a:gd name="connsiteX46" fmla="*/ 660190 w 1733760"/>
              <a:gd name="connsiteY46" fmla="*/ 755496 h 1706040"/>
              <a:gd name="connsiteX47" fmla="*/ 633931 w 1733760"/>
              <a:gd name="connsiteY47" fmla="*/ 755496 h 1706040"/>
              <a:gd name="connsiteX48" fmla="*/ 690480 w 1733760"/>
              <a:gd name="connsiteY48" fmla="*/ 755446 h 1706040"/>
              <a:gd name="connsiteX49" fmla="*/ 690480 w 1733760"/>
              <a:gd name="connsiteY49" fmla="*/ 704744 h 1706040"/>
              <a:gd name="connsiteX50" fmla="*/ 868261 w 1733760"/>
              <a:gd name="connsiteY50" fmla="*/ 532900 h 1706040"/>
              <a:gd name="connsiteX51" fmla="*/ 1040105 w 1733760"/>
              <a:gd name="connsiteY51" fmla="*/ 704744 h 1706040"/>
              <a:gd name="connsiteX52" fmla="*/ 1040105 w 1733760"/>
              <a:gd name="connsiteY52" fmla="*/ 755496 h 1706040"/>
              <a:gd name="connsiteX53" fmla="*/ 171360 w 1733760"/>
              <a:gd name="connsiteY53" fmla="*/ 697839 h 1706040"/>
              <a:gd name="connsiteX54" fmla="*/ 141926 w 1733760"/>
              <a:gd name="connsiteY54" fmla="*/ 690833 h 1706040"/>
              <a:gd name="connsiteX55" fmla="*/ 402545 w 1733760"/>
              <a:gd name="connsiteY55" fmla="*/ 280577 h 1706040"/>
              <a:gd name="connsiteX56" fmla="*/ 833516 w 1733760"/>
              <a:gd name="connsiteY56" fmla="*/ 117986 h 1706040"/>
              <a:gd name="connsiteX57" fmla="*/ 737000 w 1733760"/>
              <a:gd name="connsiteY57" fmla="*/ 21420 h 1706040"/>
              <a:gd name="connsiteX58" fmla="*/ 758369 w 1733760"/>
              <a:gd name="connsiteY58" fmla="*/ 0 h 1706040"/>
              <a:gd name="connsiteX59" fmla="*/ 879884 w 1733760"/>
              <a:gd name="connsiteY59" fmla="*/ 121565 h 1706040"/>
              <a:gd name="connsiteX60" fmla="*/ 879884 w 1733760"/>
              <a:gd name="connsiteY60" fmla="*/ 142934 h 1706040"/>
              <a:gd name="connsiteX61" fmla="*/ 758369 w 1733760"/>
              <a:gd name="connsiteY61" fmla="*/ 264449 h 1706040"/>
              <a:gd name="connsiteX62" fmla="*/ 737000 w 1733760"/>
              <a:gd name="connsiteY62" fmla="*/ 243180 h 1706040"/>
              <a:gd name="connsiteX63" fmla="*/ 831600 w 1733760"/>
              <a:gd name="connsiteY63" fmla="*/ 148378 h 1706040"/>
              <a:gd name="connsiteX64" fmla="*/ 171360 w 1733760"/>
              <a:gd name="connsiteY64" fmla="*/ 697839 h 1706040"/>
              <a:gd name="connsiteX65" fmla="*/ 1733761 w 1733760"/>
              <a:gd name="connsiteY65" fmla="*/ 753833 h 1706040"/>
              <a:gd name="connsiteX66" fmla="*/ 1612246 w 1733760"/>
              <a:gd name="connsiteY66" fmla="*/ 875398 h 1706040"/>
              <a:gd name="connsiteX67" fmla="*/ 1590862 w 1733760"/>
              <a:gd name="connsiteY67" fmla="*/ 875433 h 1706040"/>
              <a:gd name="connsiteX68" fmla="*/ 1590826 w 1733760"/>
              <a:gd name="connsiteY68" fmla="*/ 875398 h 1706040"/>
              <a:gd name="connsiteX69" fmla="*/ 1469312 w 1733760"/>
              <a:gd name="connsiteY69" fmla="*/ 753833 h 1706040"/>
              <a:gd name="connsiteX70" fmla="*/ 1490681 w 1733760"/>
              <a:gd name="connsiteY70" fmla="*/ 732464 h 1706040"/>
              <a:gd name="connsiteX71" fmla="*/ 1585434 w 1733760"/>
              <a:gd name="connsiteY71" fmla="*/ 827165 h 1706040"/>
              <a:gd name="connsiteX72" fmla="*/ 1036073 w 1733760"/>
              <a:gd name="connsiteY72" fmla="*/ 166925 h 1706040"/>
              <a:gd name="connsiteX73" fmla="*/ 1043280 w 1733760"/>
              <a:gd name="connsiteY73" fmla="*/ 137340 h 1706040"/>
              <a:gd name="connsiteX74" fmla="*/ 1453486 w 1733760"/>
              <a:gd name="connsiteY74" fmla="*/ 397959 h 1706040"/>
              <a:gd name="connsiteX75" fmla="*/ 1616127 w 1733760"/>
              <a:gd name="connsiteY75" fmla="*/ 828929 h 1706040"/>
              <a:gd name="connsiteX76" fmla="*/ 1712694 w 1733760"/>
              <a:gd name="connsiteY76" fmla="*/ 732363 h 1706040"/>
              <a:gd name="connsiteX77" fmla="*/ 1562401 w 1733760"/>
              <a:gd name="connsiteY77" fmla="*/ 1008202 h 1706040"/>
              <a:gd name="connsiteX78" fmla="*/ 1591834 w 1733760"/>
              <a:gd name="connsiteY78" fmla="*/ 1015208 h 1706040"/>
              <a:gd name="connsiteX79" fmla="*/ 1331216 w 1733760"/>
              <a:gd name="connsiteY79" fmla="*/ 1425464 h 1706040"/>
              <a:gd name="connsiteX80" fmla="*/ 900245 w 1733760"/>
              <a:gd name="connsiteY80" fmla="*/ 1588054 h 1706040"/>
              <a:gd name="connsiteX81" fmla="*/ 996761 w 1733760"/>
              <a:gd name="connsiteY81" fmla="*/ 1684621 h 1706040"/>
              <a:gd name="connsiteX82" fmla="*/ 975392 w 1733760"/>
              <a:gd name="connsiteY82" fmla="*/ 1706041 h 1706040"/>
              <a:gd name="connsiteX83" fmla="*/ 853877 w 1733760"/>
              <a:gd name="connsiteY83" fmla="*/ 1584476 h 1706040"/>
              <a:gd name="connsiteX84" fmla="*/ 853877 w 1733760"/>
              <a:gd name="connsiteY84" fmla="*/ 1563106 h 1706040"/>
              <a:gd name="connsiteX85" fmla="*/ 975392 w 1733760"/>
              <a:gd name="connsiteY85" fmla="*/ 1441592 h 1706040"/>
              <a:gd name="connsiteX86" fmla="*/ 996761 w 1733760"/>
              <a:gd name="connsiteY86" fmla="*/ 1462961 h 1706040"/>
              <a:gd name="connsiteX87" fmla="*/ 902160 w 1733760"/>
              <a:gd name="connsiteY87" fmla="*/ 1557663 h 1706040"/>
              <a:gd name="connsiteX88" fmla="*/ 1562401 w 1733760"/>
              <a:gd name="connsiteY88" fmla="*/ 1008202 h 1706040"/>
              <a:gd name="connsiteX89" fmla="*/ 697687 w 1733760"/>
              <a:gd name="connsiteY89" fmla="*/ 1539166 h 1706040"/>
              <a:gd name="connsiteX90" fmla="*/ 690480 w 1733760"/>
              <a:gd name="connsiteY90" fmla="*/ 1568701 h 1706040"/>
              <a:gd name="connsiteX91" fmla="*/ 280275 w 1733760"/>
              <a:gd name="connsiteY91" fmla="*/ 1308082 h 1706040"/>
              <a:gd name="connsiteX92" fmla="*/ 117634 w 1733760"/>
              <a:gd name="connsiteY92" fmla="*/ 877112 h 1706040"/>
              <a:gd name="connsiteX93" fmla="*/ 21269 w 1733760"/>
              <a:gd name="connsiteY93" fmla="*/ 973577 h 1706040"/>
              <a:gd name="connsiteX94" fmla="*/ 0 w 1733760"/>
              <a:gd name="connsiteY94" fmla="*/ 952208 h 1706040"/>
              <a:gd name="connsiteX95" fmla="*/ 121514 w 1733760"/>
              <a:gd name="connsiteY95" fmla="*/ 830643 h 1706040"/>
              <a:gd name="connsiteX96" fmla="*/ 142899 w 1733760"/>
              <a:gd name="connsiteY96" fmla="*/ 830607 h 1706040"/>
              <a:gd name="connsiteX97" fmla="*/ 142934 w 1733760"/>
              <a:gd name="connsiteY97" fmla="*/ 830643 h 1706040"/>
              <a:gd name="connsiteX98" fmla="*/ 264449 w 1733760"/>
              <a:gd name="connsiteY98" fmla="*/ 952208 h 1706040"/>
              <a:gd name="connsiteX99" fmla="*/ 243079 w 1733760"/>
              <a:gd name="connsiteY99" fmla="*/ 973577 h 1706040"/>
              <a:gd name="connsiteX100" fmla="*/ 148327 w 1733760"/>
              <a:gd name="connsiteY100" fmla="*/ 878876 h 1706040"/>
              <a:gd name="connsiteX101" fmla="*/ 697687 w 1733760"/>
              <a:gd name="connsiteY101" fmla="*/ 1539166 h 1706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1733760" h="1706040">
                <a:moveTo>
                  <a:pt x="884319" y="1092420"/>
                </a:moveTo>
                <a:lnTo>
                  <a:pt x="884319" y="1024078"/>
                </a:lnTo>
                <a:cubicBezTo>
                  <a:pt x="922381" y="1015727"/>
                  <a:pt x="946472" y="978103"/>
                  <a:pt x="938121" y="940036"/>
                </a:cubicBezTo>
                <a:cubicBezTo>
                  <a:pt x="929770" y="901974"/>
                  <a:pt x="892141" y="877888"/>
                  <a:pt x="854079" y="886234"/>
                </a:cubicBezTo>
                <a:cubicBezTo>
                  <a:pt x="816017" y="894585"/>
                  <a:pt x="791925" y="932214"/>
                  <a:pt x="800277" y="970276"/>
                </a:cubicBezTo>
                <a:cubicBezTo>
                  <a:pt x="806179" y="997170"/>
                  <a:pt x="827185" y="1018176"/>
                  <a:pt x="854079" y="1024078"/>
                </a:cubicBezTo>
                <a:lnTo>
                  <a:pt x="854079" y="1092420"/>
                </a:lnTo>
                <a:close/>
                <a:moveTo>
                  <a:pt x="828879" y="955232"/>
                </a:moveTo>
                <a:cubicBezTo>
                  <a:pt x="828879" y="932965"/>
                  <a:pt x="846932" y="914912"/>
                  <a:pt x="869199" y="914912"/>
                </a:cubicBezTo>
                <a:cubicBezTo>
                  <a:pt x="891466" y="914912"/>
                  <a:pt x="909519" y="932965"/>
                  <a:pt x="909519" y="955232"/>
                </a:cubicBezTo>
                <a:cubicBezTo>
                  <a:pt x="909519" y="977498"/>
                  <a:pt x="891466" y="995552"/>
                  <a:pt x="869199" y="995552"/>
                </a:cubicBezTo>
                <a:cubicBezTo>
                  <a:pt x="846952" y="995521"/>
                  <a:pt x="828929" y="977478"/>
                  <a:pt x="828929" y="955232"/>
                </a:cubicBezTo>
                <a:close/>
                <a:moveTo>
                  <a:pt x="865167" y="443218"/>
                </a:moveTo>
                <a:cubicBezTo>
                  <a:pt x="720856" y="443525"/>
                  <a:pt x="603948" y="560433"/>
                  <a:pt x="603641" y="704744"/>
                </a:cubicBezTo>
                <a:lnTo>
                  <a:pt x="603641" y="755496"/>
                </a:lnTo>
                <a:lnTo>
                  <a:pt x="553039" y="755496"/>
                </a:lnTo>
                <a:cubicBezTo>
                  <a:pt x="544688" y="755496"/>
                  <a:pt x="537919" y="762265"/>
                  <a:pt x="537919" y="770616"/>
                </a:cubicBezTo>
                <a:lnTo>
                  <a:pt x="537919" y="1271038"/>
                </a:lnTo>
                <a:cubicBezTo>
                  <a:pt x="537919" y="1279389"/>
                  <a:pt x="544688" y="1286158"/>
                  <a:pt x="553039" y="1286158"/>
                </a:cubicBezTo>
                <a:lnTo>
                  <a:pt x="1185358" y="1286158"/>
                </a:lnTo>
                <a:cubicBezTo>
                  <a:pt x="1193709" y="1286158"/>
                  <a:pt x="1200478" y="1279389"/>
                  <a:pt x="1200478" y="1271038"/>
                </a:cubicBezTo>
                <a:lnTo>
                  <a:pt x="1200478" y="1028614"/>
                </a:lnTo>
                <a:lnTo>
                  <a:pt x="1170238" y="1028614"/>
                </a:lnTo>
                <a:lnTo>
                  <a:pt x="1170238" y="1154916"/>
                </a:lnTo>
                <a:lnTo>
                  <a:pt x="568159" y="1154916"/>
                </a:lnTo>
                <a:lnTo>
                  <a:pt x="568159" y="785736"/>
                </a:lnTo>
                <a:lnTo>
                  <a:pt x="1170238" y="785736"/>
                </a:lnTo>
                <a:lnTo>
                  <a:pt x="1170238" y="939104"/>
                </a:lnTo>
                <a:lnTo>
                  <a:pt x="1200478" y="939104"/>
                </a:lnTo>
                <a:lnTo>
                  <a:pt x="1200478" y="770616"/>
                </a:lnTo>
                <a:cubicBezTo>
                  <a:pt x="1200478" y="762265"/>
                  <a:pt x="1193709" y="755496"/>
                  <a:pt x="1185358" y="755496"/>
                </a:cubicBezTo>
                <a:lnTo>
                  <a:pt x="1126793" y="755496"/>
                </a:lnTo>
                <a:lnTo>
                  <a:pt x="1126793" y="704744"/>
                </a:lnTo>
                <a:cubicBezTo>
                  <a:pt x="1126486" y="560413"/>
                  <a:pt x="1009548" y="443495"/>
                  <a:pt x="865217" y="443218"/>
                </a:cubicBezTo>
                <a:close/>
                <a:moveTo>
                  <a:pt x="1170238" y="1185157"/>
                </a:moveTo>
                <a:lnTo>
                  <a:pt x="1170238" y="1255717"/>
                </a:lnTo>
                <a:lnTo>
                  <a:pt x="568159" y="1255717"/>
                </a:lnTo>
                <a:lnTo>
                  <a:pt x="568159" y="1185157"/>
                </a:lnTo>
                <a:close/>
                <a:moveTo>
                  <a:pt x="633931" y="704744"/>
                </a:moveTo>
                <a:cubicBezTo>
                  <a:pt x="635816" y="576995"/>
                  <a:pt x="740906" y="474960"/>
                  <a:pt x="868654" y="476845"/>
                </a:cubicBezTo>
                <a:cubicBezTo>
                  <a:pt x="993747" y="478694"/>
                  <a:pt x="1094709" y="579651"/>
                  <a:pt x="1096553" y="704744"/>
                </a:cubicBezTo>
                <a:lnTo>
                  <a:pt x="1096553" y="755496"/>
                </a:lnTo>
                <a:lnTo>
                  <a:pt x="1070295" y="755496"/>
                </a:lnTo>
                <a:lnTo>
                  <a:pt x="1070295" y="704744"/>
                </a:lnTo>
                <a:cubicBezTo>
                  <a:pt x="1068521" y="591495"/>
                  <a:pt x="975276" y="501132"/>
                  <a:pt x="862027" y="502907"/>
                </a:cubicBezTo>
                <a:cubicBezTo>
                  <a:pt x="751283" y="504640"/>
                  <a:pt x="661924" y="594000"/>
                  <a:pt x="660190" y="704744"/>
                </a:cubicBezTo>
                <a:lnTo>
                  <a:pt x="660190" y="755496"/>
                </a:lnTo>
                <a:lnTo>
                  <a:pt x="633931" y="755496"/>
                </a:lnTo>
                <a:close/>
                <a:moveTo>
                  <a:pt x="690480" y="755446"/>
                </a:moveTo>
                <a:lnTo>
                  <a:pt x="690480" y="704744"/>
                </a:lnTo>
                <a:cubicBezTo>
                  <a:pt x="692118" y="608197"/>
                  <a:pt x="771715" y="531262"/>
                  <a:pt x="868261" y="532900"/>
                </a:cubicBezTo>
                <a:cubicBezTo>
                  <a:pt x="962499" y="534497"/>
                  <a:pt x="1038503" y="610506"/>
                  <a:pt x="1040105" y="704744"/>
                </a:cubicBezTo>
                <a:lnTo>
                  <a:pt x="1040105" y="755496"/>
                </a:lnTo>
                <a:close/>
                <a:moveTo>
                  <a:pt x="171360" y="697839"/>
                </a:moveTo>
                <a:lnTo>
                  <a:pt x="141926" y="690833"/>
                </a:lnTo>
                <a:cubicBezTo>
                  <a:pt x="180921" y="528973"/>
                  <a:pt x="272599" y="384658"/>
                  <a:pt x="402545" y="280577"/>
                </a:cubicBezTo>
                <a:cubicBezTo>
                  <a:pt x="525183" y="181803"/>
                  <a:pt x="676197" y="124836"/>
                  <a:pt x="833516" y="117986"/>
                </a:cubicBezTo>
                <a:lnTo>
                  <a:pt x="737000" y="21420"/>
                </a:lnTo>
                <a:lnTo>
                  <a:pt x="758369" y="0"/>
                </a:lnTo>
                <a:lnTo>
                  <a:pt x="879884" y="121565"/>
                </a:lnTo>
                <a:cubicBezTo>
                  <a:pt x="885780" y="127467"/>
                  <a:pt x="885780" y="137033"/>
                  <a:pt x="879884" y="142934"/>
                </a:cubicBezTo>
                <a:lnTo>
                  <a:pt x="758369" y="264449"/>
                </a:lnTo>
                <a:lnTo>
                  <a:pt x="737000" y="243180"/>
                </a:lnTo>
                <a:lnTo>
                  <a:pt x="831600" y="148378"/>
                </a:lnTo>
                <a:cubicBezTo>
                  <a:pt x="513682" y="163971"/>
                  <a:pt x="244440" y="388040"/>
                  <a:pt x="171360" y="697839"/>
                </a:cubicBezTo>
                <a:close/>
                <a:moveTo>
                  <a:pt x="1733761" y="753833"/>
                </a:moveTo>
                <a:lnTo>
                  <a:pt x="1612246" y="875398"/>
                </a:lnTo>
                <a:cubicBezTo>
                  <a:pt x="1606350" y="881315"/>
                  <a:pt x="1596779" y="881330"/>
                  <a:pt x="1590862" y="875433"/>
                </a:cubicBezTo>
                <a:cubicBezTo>
                  <a:pt x="1590851" y="875423"/>
                  <a:pt x="1590836" y="875408"/>
                  <a:pt x="1590826" y="875398"/>
                </a:cubicBezTo>
                <a:lnTo>
                  <a:pt x="1469312" y="753833"/>
                </a:lnTo>
                <a:lnTo>
                  <a:pt x="1490681" y="732464"/>
                </a:lnTo>
                <a:lnTo>
                  <a:pt x="1585434" y="827165"/>
                </a:lnTo>
                <a:cubicBezTo>
                  <a:pt x="1569850" y="509277"/>
                  <a:pt x="1345832" y="240040"/>
                  <a:pt x="1036073" y="166925"/>
                </a:cubicBezTo>
                <a:lnTo>
                  <a:pt x="1043280" y="137340"/>
                </a:lnTo>
                <a:cubicBezTo>
                  <a:pt x="1205125" y="176345"/>
                  <a:pt x="1349420" y="268017"/>
                  <a:pt x="1453486" y="397959"/>
                </a:cubicBezTo>
                <a:cubicBezTo>
                  <a:pt x="1552245" y="520612"/>
                  <a:pt x="1609232" y="671611"/>
                  <a:pt x="1616127" y="828929"/>
                </a:cubicBezTo>
                <a:lnTo>
                  <a:pt x="1712694" y="732363"/>
                </a:lnTo>
                <a:close/>
                <a:moveTo>
                  <a:pt x="1562401" y="1008202"/>
                </a:moveTo>
                <a:lnTo>
                  <a:pt x="1591834" y="1015208"/>
                </a:lnTo>
                <a:cubicBezTo>
                  <a:pt x="1552840" y="1177067"/>
                  <a:pt x="1461162" y="1321383"/>
                  <a:pt x="1331216" y="1425464"/>
                </a:cubicBezTo>
                <a:cubicBezTo>
                  <a:pt x="1208577" y="1524238"/>
                  <a:pt x="1057564" y="1581205"/>
                  <a:pt x="900245" y="1588054"/>
                </a:cubicBezTo>
                <a:lnTo>
                  <a:pt x="996761" y="1684621"/>
                </a:lnTo>
                <a:lnTo>
                  <a:pt x="975392" y="1706041"/>
                </a:lnTo>
                <a:lnTo>
                  <a:pt x="853877" y="1584476"/>
                </a:lnTo>
                <a:cubicBezTo>
                  <a:pt x="847980" y="1578574"/>
                  <a:pt x="847980" y="1569008"/>
                  <a:pt x="853877" y="1563106"/>
                </a:cubicBezTo>
                <a:lnTo>
                  <a:pt x="975392" y="1441592"/>
                </a:lnTo>
                <a:lnTo>
                  <a:pt x="996761" y="1462961"/>
                </a:lnTo>
                <a:lnTo>
                  <a:pt x="902160" y="1557663"/>
                </a:lnTo>
                <a:cubicBezTo>
                  <a:pt x="1220079" y="1542069"/>
                  <a:pt x="1489321" y="1318001"/>
                  <a:pt x="1562401" y="1008202"/>
                </a:cubicBezTo>
                <a:close/>
                <a:moveTo>
                  <a:pt x="697687" y="1539166"/>
                </a:moveTo>
                <a:lnTo>
                  <a:pt x="690480" y="1568701"/>
                </a:lnTo>
                <a:cubicBezTo>
                  <a:pt x="528636" y="1529696"/>
                  <a:pt x="384340" y="1438023"/>
                  <a:pt x="280275" y="1308082"/>
                </a:cubicBezTo>
                <a:cubicBezTo>
                  <a:pt x="181516" y="1185429"/>
                  <a:pt x="124528" y="1034430"/>
                  <a:pt x="117634" y="877112"/>
                </a:cubicBezTo>
                <a:lnTo>
                  <a:pt x="21269" y="973577"/>
                </a:lnTo>
                <a:lnTo>
                  <a:pt x="0" y="952208"/>
                </a:lnTo>
                <a:lnTo>
                  <a:pt x="121514" y="830643"/>
                </a:lnTo>
                <a:cubicBezTo>
                  <a:pt x="127411" y="824726"/>
                  <a:pt x="136982" y="824711"/>
                  <a:pt x="142899" y="830607"/>
                </a:cubicBezTo>
                <a:cubicBezTo>
                  <a:pt x="142909" y="830618"/>
                  <a:pt x="142924" y="830633"/>
                  <a:pt x="142934" y="830643"/>
                </a:cubicBezTo>
                <a:lnTo>
                  <a:pt x="264449" y="952208"/>
                </a:lnTo>
                <a:lnTo>
                  <a:pt x="243079" y="973577"/>
                </a:lnTo>
                <a:lnTo>
                  <a:pt x="148327" y="878876"/>
                </a:lnTo>
                <a:cubicBezTo>
                  <a:pt x="163891" y="1196784"/>
                  <a:pt x="387909" y="1466046"/>
                  <a:pt x="697687" y="1539166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71" name="Graphic 1">
            <a:extLst>
              <a:ext uri="{FF2B5EF4-FFF2-40B4-BE49-F238E27FC236}">
                <a16:creationId xmlns:a16="http://schemas.microsoft.com/office/drawing/2014/main" id="{E02D92E5-C73C-4BFA-9FE4-2A70B4D761FF}"/>
              </a:ext>
            </a:extLst>
          </p:cNvPr>
          <p:cNvSpPr>
            <a:spLocks noChangeAspect="1"/>
          </p:cNvSpPr>
          <p:nvPr/>
        </p:nvSpPr>
        <p:spPr>
          <a:xfrm>
            <a:off x="10327023" y="4278639"/>
            <a:ext cx="648000" cy="648000"/>
          </a:xfrm>
          <a:custGeom>
            <a:avLst/>
            <a:gdLst>
              <a:gd name="connsiteX0" fmla="*/ 1257884 w 1288123"/>
              <a:gd name="connsiteY0" fmla="*/ 291262 h 1288123"/>
              <a:gd name="connsiteX1" fmla="*/ 1257884 w 1288123"/>
              <a:gd name="connsiteY1" fmla="*/ 30240 h 1288123"/>
              <a:gd name="connsiteX2" fmla="*/ 30240 w 1288123"/>
              <a:gd name="connsiteY2" fmla="*/ 30240 h 1288123"/>
              <a:gd name="connsiteX3" fmla="*/ 30240 w 1288123"/>
              <a:gd name="connsiteY3" fmla="*/ 1257884 h 1288123"/>
              <a:gd name="connsiteX4" fmla="*/ 1257884 w 1288123"/>
              <a:gd name="connsiteY4" fmla="*/ 1257884 h 1288123"/>
              <a:gd name="connsiteX5" fmla="*/ 1257884 w 1288123"/>
              <a:gd name="connsiteY5" fmla="*/ 429811 h 1288123"/>
              <a:gd name="connsiteX6" fmla="*/ 1288124 w 1288123"/>
              <a:gd name="connsiteY6" fmla="*/ 429811 h 1288123"/>
              <a:gd name="connsiteX7" fmla="*/ 1288124 w 1288123"/>
              <a:gd name="connsiteY7" fmla="*/ 1273004 h 1288123"/>
              <a:gd name="connsiteX8" fmla="*/ 1273004 w 1288123"/>
              <a:gd name="connsiteY8" fmla="*/ 1288124 h 1288123"/>
              <a:gd name="connsiteX9" fmla="*/ 15120 w 1288123"/>
              <a:gd name="connsiteY9" fmla="*/ 1288124 h 1288123"/>
              <a:gd name="connsiteX10" fmla="*/ 0 w 1288123"/>
              <a:gd name="connsiteY10" fmla="*/ 1273004 h 1288123"/>
              <a:gd name="connsiteX11" fmla="*/ 0 w 1288123"/>
              <a:gd name="connsiteY11" fmla="*/ 15120 h 1288123"/>
              <a:gd name="connsiteX12" fmla="*/ 15120 w 1288123"/>
              <a:gd name="connsiteY12" fmla="*/ 0 h 1288123"/>
              <a:gd name="connsiteX13" fmla="*/ 1273004 w 1288123"/>
              <a:gd name="connsiteY13" fmla="*/ 0 h 1288123"/>
              <a:gd name="connsiteX14" fmla="*/ 1288124 w 1288123"/>
              <a:gd name="connsiteY14" fmla="*/ 15120 h 1288123"/>
              <a:gd name="connsiteX15" fmla="*/ 1288124 w 1288123"/>
              <a:gd name="connsiteY15" fmla="*/ 291262 h 1288123"/>
              <a:gd name="connsiteX16" fmla="*/ 303559 w 1288123"/>
              <a:gd name="connsiteY16" fmla="*/ 1117066 h 1288123"/>
              <a:gd name="connsiteX17" fmla="*/ 303559 w 1288123"/>
              <a:gd name="connsiteY17" fmla="*/ 837094 h 1288123"/>
              <a:gd name="connsiteX18" fmla="*/ 198899 w 1288123"/>
              <a:gd name="connsiteY18" fmla="*/ 702506 h 1288123"/>
              <a:gd name="connsiteX19" fmla="*/ 303559 w 1288123"/>
              <a:gd name="connsiteY19" fmla="*/ 597845 h 1288123"/>
              <a:gd name="connsiteX20" fmla="*/ 303559 w 1288123"/>
              <a:gd name="connsiteY20" fmla="*/ 171058 h 1288123"/>
              <a:gd name="connsiteX21" fmla="*/ 333799 w 1288123"/>
              <a:gd name="connsiteY21" fmla="*/ 171058 h 1288123"/>
              <a:gd name="connsiteX22" fmla="*/ 333799 w 1288123"/>
              <a:gd name="connsiteY22" fmla="*/ 597845 h 1288123"/>
              <a:gd name="connsiteX23" fmla="*/ 438460 w 1288123"/>
              <a:gd name="connsiteY23" fmla="*/ 732433 h 1288123"/>
              <a:gd name="connsiteX24" fmla="*/ 333799 w 1288123"/>
              <a:gd name="connsiteY24" fmla="*/ 837094 h 1288123"/>
              <a:gd name="connsiteX25" fmla="*/ 333799 w 1288123"/>
              <a:gd name="connsiteY25" fmla="*/ 1117066 h 1288123"/>
              <a:gd name="connsiteX26" fmla="*/ 318679 w 1288123"/>
              <a:gd name="connsiteY26" fmla="*/ 807812 h 1288123"/>
              <a:gd name="connsiteX27" fmla="*/ 409047 w 1288123"/>
              <a:gd name="connsiteY27" fmla="*/ 717444 h 1288123"/>
              <a:gd name="connsiteX28" fmla="*/ 318679 w 1288123"/>
              <a:gd name="connsiteY28" fmla="*/ 627077 h 1288123"/>
              <a:gd name="connsiteX29" fmla="*/ 228312 w 1288123"/>
              <a:gd name="connsiteY29" fmla="*/ 717444 h 1288123"/>
              <a:gd name="connsiteX30" fmla="*/ 228312 w 1288123"/>
              <a:gd name="connsiteY30" fmla="*/ 717495 h 1288123"/>
              <a:gd name="connsiteX31" fmla="*/ 318679 w 1288123"/>
              <a:gd name="connsiteY31" fmla="*/ 807812 h 1288123"/>
              <a:gd name="connsiteX32" fmla="*/ 628942 w 1288123"/>
              <a:gd name="connsiteY32" fmla="*/ 1117066 h 1288123"/>
              <a:gd name="connsiteX33" fmla="*/ 628942 w 1288123"/>
              <a:gd name="connsiteY33" fmla="*/ 540036 h 1288123"/>
              <a:gd name="connsiteX34" fmla="*/ 524281 w 1288123"/>
              <a:gd name="connsiteY34" fmla="*/ 405448 h 1288123"/>
              <a:gd name="connsiteX35" fmla="*/ 628942 w 1288123"/>
              <a:gd name="connsiteY35" fmla="*/ 300787 h 1288123"/>
              <a:gd name="connsiteX36" fmla="*/ 628942 w 1288123"/>
              <a:gd name="connsiteY36" fmla="*/ 171058 h 1288123"/>
              <a:gd name="connsiteX37" fmla="*/ 659182 w 1288123"/>
              <a:gd name="connsiteY37" fmla="*/ 171058 h 1288123"/>
              <a:gd name="connsiteX38" fmla="*/ 659182 w 1288123"/>
              <a:gd name="connsiteY38" fmla="*/ 300787 h 1288123"/>
              <a:gd name="connsiteX39" fmla="*/ 763843 w 1288123"/>
              <a:gd name="connsiteY39" fmla="*/ 435376 h 1288123"/>
              <a:gd name="connsiteX40" fmla="*/ 659182 w 1288123"/>
              <a:gd name="connsiteY40" fmla="*/ 540036 h 1288123"/>
              <a:gd name="connsiteX41" fmla="*/ 659182 w 1288123"/>
              <a:gd name="connsiteY41" fmla="*/ 1117066 h 1288123"/>
              <a:gd name="connsiteX42" fmla="*/ 644062 w 1288123"/>
              <a:gd name="connsiteY42" fmla="*/ 510754 h 1288123"/>
              <a:gd name="connsiteX43" fmla="*/ 734429 w 1288123"/>
              <a:gd name="connsiteY43" fmla="*/ 420387 h 1288123"/>
              <a:gd name="connsiteX44" fmla="*/ 644062 w 1288123"/>
              <a:gd name="connsiteY44" fmla="*/ 330019 h 1288123"/>
              <a:gd name="connsiteX45" fmla="*/ 553695 w 1288123"/>
              <a:gd name="connsiteY45" fmla="*/ 420387 h 1288123"/>
              <a:gd name="connsiteX46" fmla="*/ 644062 w 1288123"/>
              <a:gd name="connsiteY46" fmla="*/ 510754 h 1288123"/>
              <a:gd name="connsiteX47" fmla="*/ 954324 w 1288123"/>
              <a:gd name="connsiteY47" fmla="*/ 1117066 h 1288123"/>
              <a:gd name="connsiteX48" fmla="*/ 954324 w 1288123"/>
              <a:gd name="connsiteY48" fmla="*/ 788458 h 1288123"/>
              <a:gd name="connsiteX49" fmla="*/ 849890 w 1288123"/>
              <a:gd name="connsiteY49" fmla="*/ 653693 h 1288123"/>
              <a:gd name="connsiteX50" fmla="*/ 954324 w 1288123"/>
              <a:gd name="connsiteY50" fmla="*/ 549259 h 1288123"/>
              <a:gd name="connsiteX51" fmla="*/ 954324 w 1288123"/>
              <a:gd name="connsiteY51" fmla="*/ 171259 h 1288123"/>
              <a:gd name="connsiteX52" fmla="*/ 984564 w 1288123"/>
              <a:gd name="connsiteY52" fmla="*/ 171259 h 1288123"/>
              <a:gd name="connsiteX53" fmla="*/ 984564 w 1288123"/>
              <a:gd name="connsiteY53" fmla="*/ 549259 h 1288123"/>
              <a:gd name="connsiteX54" fmla="*/ 1088998 w 1288123"/>
              <a:gd name="connsiteY54" fmla="*/ 684024 h 1288123"/>
              <a:gd name="connsiteX55" fmla="*/ 984564 w 1288123"/>
              <a:gd name="connsiteY55" fmla="*/ 788458 h 1288123"/>
              <a:gd name="connsiteX56" fmla="*/ 984564 w 1288123"/>
              <a:gd name="connsiteY56" fmla="*/ 1117066 h 1288123"/>
              <a:gd name="connsiteX57" fmla="*/ 969444 w 1288123"/>
              <a:gd name="connsiteY57" fmla="*/ 759226 h 1288123"/>
              <a:gd name="connsiteX58" fmla="*/ 1059812 w 1288123"/>
              <a:gd name="connsiteY58" fmla="*/ 668859 h 1288123"/>
              <a:gd name="connsiteX59" fmla="*/ 969444 w 1288123"/>
              <a:gd name="connsiteY59" fmla="*/ 578491 h 1288123"/>
              <a:gd name="connsiteX60" fmla="*/ 879077 w 1288123"/>
              <a:gd name="connsiteY60" fmla="*/ 668859 h 1288123"/>
              <a:gd name="connsiteX61" fmla="*/ 969444 w 1288123"/>
              <a:gd name="connsiteY61" fmla="*/ 759226 h 1288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1288123" h="1288123">
                <a:moveTo>
                  <a:pt x="1257884" y="291262"/>
                </a:moveTo>
                <a:lnTo>
                  <a:pt x="1257884" y="30240"/>
                </a:lnTo>
                <a:lnTo>
                  <a:pt x="30240" y="30240"/>
                </a:lnTo>
                <a:lnTo>
                  <a:pt x="30240" y="1257884"/>
                </a:lnTo>
                <a:lnTo>
                  <a:pt x="1257884" y="1257884"/>
                </a:lnTo>
                <a:lnTo>
                  <a:pt x="1257884" y="429811"/>
                </a:lnTo>
                <a:lnTo>
                  <a:pt x="1288124" y="429811"/>
                </a:lnTo>
                <a:lnTo>
                  <a:pt x="1288124" y="1273004"/>
                </a:lnTo>
                <a:cubicBezTo>
                  <a:pt x="1288124" y="1281355"/>
                  <a:pt x="1281355" y="1288124"/>
                  <a:pt x="1273004" y="1288124"/>
                </a:cubicBezTo>
                <a:lnTo>
                  <a:pt x="15120" y="1288124"/>
                </a:lnTo>
                <a:cubicBezTo>
                  <a:pt x="6769" y="1288124"/>
                  <a:pt x="0" y="1281355"/>
                  <a:pt x="0" y="1273004"/>
                </a:cubicBezTo>
                <a:lnTo>
                  <a:pt x="0" y="15120"/>
                </a:lnTo>
                <a:cubicBezTo>
                  <a:pt x="0" y="6769"/>
                  <a:pt x="6769" y="0"/>
                  <a:pt x="15120" y="0"/>
                </a:cubicBezTo>
                <a:lnTo>
                  <a:pt x="1273004" y="0"/>
                </a:lnTo>
                <a:cubicBezTo>
                  <a:pt x="1281355" y="0"/>
                  <a:pt x="1288124" y="6769"/>
                  <a:pt x="1288124" y="15120"/>
                </a:cubicBezTo>
                <a:lnTo>
                  <a:pt x="1288124" y="291262"/>
                </a:lnTo>
                <a:close/>
                <a:moveTo>
                  <a:pt x="303559" y="1117066"/>
                </a:moveTo>
                <a:lnTo>
                  <a:pt x="303559" y="837094"/>
                </a:lnTo>
                <a:cubicBezTo>
                  <a:pt x="237495" y="828828"/>
                  <a:pt x="190633" y="768570"/>
                  <a:pt x="198899" y="702506"/>
                </a:cubicBezTo>
                <a:cubicBezTo>
                  <a:pt x="205743" y="647786"/>
                  <a:pt x="248840" y="604689"/>
                  <a:pt x="303559" y="597845"/>
                </a:cubicBezTo>
                <a:lnTo>
                  <a:pt x="303559" y="171058"/>
                </a:lnTo>
                <a:lnTo>
                  <a:pt x="333799" y="171058"/>
                </a:lnTo>
                <a:lnTo>
                  <a:pt x="333799" y="597845"/>
                </a:lnTo>
                <a:cubicBezTo>
                  <a:pt x="399864" y="606111"/>
                  <a:pt x="446726" y="666369"/>
                  <a:pt x="438460" y="732433"/>
                </a:cubicBezTo>
                <a:cubicBezTo>
                  <a:pt x="431616" y="787153"/>
                  <a:pt x="388519" y="830250"/>
                  <a:pt x="333799" y="837094"/>
                </a:cubicBezTo>
                <a:lnTo>
                  <a:pt x="333799" y="1117066"/>
                </a:lnTo>
                <a:close/>
                <a:moveTo>
                  <a:pt x="318679" y="807812"/>
                </a:moveTo>
                <a:cubicBezTo>
                  <a:pt x="368585" y="807812"/>
                  <a:pt x="409047" y="767350"/>
                  <a:pt x="409047" y="717444"/>
                </a:cubicBezTo>
                <a:cubicBezTo>
                  <a:pt x="409047" y="667538"/>
                  <a:pt x="368585" y="627077"/>
                  <a:pt x="318679" y="627077"/>
                </a:cubicBezTo>
                <a:cubicBezTo>
                  <a:pt x="268773" y="627077"/>
                  <a:pt x="228312" y="667538"/>
                  <a:pt x="228312" y="717444"/>
                </a:cubicBezTo>
                <a:cubicBezTo>
                  <a:pt x="228312" y="717459"/>
                  <a:pt x="228312" y="717480"/>
                  <a:pt x="228312" y="717495"/>
                </a:cubicBezTo>
                <a:cubicBezTo>
                  <a:pt x="228534" y="767305"/>
                  <a:pt x="268869" y="807620"/>
                  <a:pt x="318679" y="807812"/>
                </a:cubicBezTo>
                <a:close/>
                <a:moveTo>
                  <a:pt x="628942" y="1117066"/>
                </a:moveTo>
                <a:lnTo>
                  <a:pt x="628942" y="540036"/>
                </a:lnTo>
                <a:cubicBezTo>
                  <a:pt x="562878" y="531771"/>
                  <a:pt x="516016" y="471512"/>
                  <a:pt x="524281" y="405448"/>
                </a:cubicBezTo>
                <a:cubicBezTo>
                  <a:pt x="531126" y="350729"/>
                  <a:pt x="574223" y="307632"/>
                  <a:pt x="628942" y="300787"/>
                </a:cubicBezTo>
                <a:lnTo>
                  <a:pt x="628942" y="171058"/>
                </a:lnTo>
                <a:lnTo>
                  <a:pt x="659182" y="171058"/>
                </a:lnTo>
                <a:lnTo>
                  <a:pt x="659182" y="300787"/>
                </a:lnTo>
                <a:cubicBezTo>
                  <a:pt x="725246" y="309053"/>
                  <a:pt x="772108" y="369311"/>
                  <a:pt x="763843" y="435376"/>
                </a:cubicBezTo>
                <a:cubicBezTo>
                  <a:pt x="756998" y="490095"/>
                  <a:pt x="713901" y="533192"/>
                  <a:pt x="659182" y="540036"/>
                </a:cubicBezTo>
                <a:lnTo>
                  <a:pt x="659182" y="1117066"/>
                </a:lnTo>
                <a:close/>
                <a:moveTo>
                  <a:pt x="644062" y="510754"/>
                </a:moveTo>
                <a:cubicBezTo>
                  <a:pt x="693968" y="510754"/>
                  <a:pt x="734429" y="470293"/>
                  <a:pt x="734429" y="420387"/>
                </a:cubicBezTo>
                <a:cubicBezTo>
                  <a:pt x="734429" y="370480"/>
                  <a:pt x="693968" y="330019"/>
                  <a:pt x="644062" y="330019"/>
                </a:cubicBezTo>
                <a:cubicBezTo>
                  <a:pt x="594156" y="330019"/>
                  <a:pt x="553695" y="370480"/>
                  <a:pt x="553695" y="420387"/>
                </a:cubicBezTo>
                <a:cubicBezTo>
                  <a:pt x="553750" y="470273"/>
                  <a:pt x="594176" y="510698"/>
                  <a:pt x="644062" y="510754"/>
                </a:cubicBezTo>
                <a:close/>
                <a:moveTo>
                  <a:pt x="954324" y="1117066"/>
                </a:moveTo>
                <a:lnTo>
                  <a:pt x="954324" y="788458"/>
                </a:lnTo>
                <a:cubicBezTo>
                  <a:pt x="888270" y="780081"/>
                  <a:pt x="841514" y="719748"/>
                  <a:pt x="849890" y="653693"/>
                </a:cubicBezTo>
                <a:cubicBezTo>
                  <a:pt x="856805" y="599135"/>
                  <a:pt x="899766" y="556179"/>
                  <a:pt x="954324" y="549259"/>
                </a:cubicBezTo>
                <a:lnTo>
                  <a:pt x="954324" y="171259"/>
                </a:lnTo>
                <a:lnTo>
                  <a:pt x="984564" y="171259"/>
                </a:lnTo>
                <a:lnTo>
                  <a:pt x="984564" y="549259"/>
                </a:lnTo>
                <a:cubicBezTo>
                  <a:pt x="1050619" y="557636"/>
                  <a:pt x="1097375" y="617970"/>
                  <a:pt x="1088998" y="684024"/>
                </a:cubicBezTo>
                <a:cubicBezTo>
                  <a:pt x="1082083" y="738582"/>
                  <a:pt x="1039122" y="781538"/>
                  <a:pt x="984564" y="788458"/>
                </a:cubicBezTo>
                <a:lnTo>
                  <a:pt x="984564" y="1117066"/>
                </a:lnTo>
                <a:close/>
                <a:moveTo>
                  <a:pt x="969444" y="759226"/>
                </a:moveTo>
                <a:cubicBezTo>
                  <a:pt x="1019351" y="759226"/>
                  <a:pt x="1059812" y="718765"/>
                  <a:pt x="1059812" y="668859"/>
                </a:cubicBezTo>
                <a:cubicBezTo>
                  <a:pt x="1059812" y="618953"/>
                  <a:pt x="1019351" y="578491"/>
                  <a:pt x="969444" y="578491"/>
                </a:cubicBezTo>
                <a:cubicBezTo>
                  <a:pt x="919538" y="578491"/>
                  <a:pt x="879077" y="618953"/>
                  <a:pt x="879077" y="668859"/>
                </a:cubicBezTo>
                <a:cubicBezTo>
                  <a:pt x="879133" y="718745"/>
                  <a:pt x="919558" y="759170"/>
                  <a:pt x="969444" y="759226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72" name="Graphic 1">
            <a:extLst>
              <a:ext uri="{FF2B5EF4-FFF2-40B4-BE49-F238E27FC236}">
                <a16:creationId xmlns:a16="http://schemas.microsoft.com/office/drawing/2014/main" id="{B9CC98B0-00CB-4393-B876-49D0AC4D4C85}"/>
              </a:ext>
            </a:extLst>
          </p:cNvPr>
          <p:cNvSpPr>
            <a:spLocks noChangeAspect="1"/>
          </p:cNvSpPr>
          <p:nvPr/>
        </p:nvSpPr>
        <p:spPr>
          <a:xfrm>
            <a:off x="11237459" y="4207409"/>
            <a:ext cx="561132" cy="648000"/>
          </a:xfrm>
          <a:custGeom>
            <a:avLst/>
            <a:gdLst>
              <a:gd name="connsiteX0" fmla="*/ 669516 w 1339032"/>
              <a:gd name="connsiteY0" fmla="*/ 1546348 h 1546348"/>
              <a:gd name="connsiteX1" fmla="*/ 663922 w 1339032"/>
              <a:gd name="connsiteY1" fmla="*/ 1545290 h 1546348"/>
              <a:gd name="connsiteX2" fmla="*/ 287131 w 1339032"/>
              <a:gd name="connsiteY2" fmla="*/ 1234120 h 1546348"/>
              <a:gd name="connsiteX3" fmla="*/ 89866 w 1339032"/>
              <a:gd name="connsiteY3" fmla="*/ 803855 h 1546348"/>
              <a:gd name="connsiteX4" fmla="*/ 2 w 1339032"/>
              <a:gd name="connsiteY4" fmla="*/ 257922 h 1546348"/>
              <a:gd name="connsiteX5" fmla="*/ 14854 w 1339032"/>
              <a:gd name="connsiteY5" fmla="*/ 242538 h 1546348"/>
              <a:gd name="connsiteX6" fmla="*/ 15778 w 1339032"/>
              <a:gd name="connsiteY6" fmla="*/ 242550 h 1546348"/>
              <a:gd name="connsiteX7" fmla="*/ 179678 w 1339032"/>
              <a:gd name="connsiteY7" fmla="*/ 192452 h 1546348"/>
              <a:gd name="connsiteX8" fmla="*/ 232851 w 1339032"/>
              <a:gd name="connsiteY8" fmla="*/ 66452 h 1546348"/>
              <a:gd name="connsiteX9" fmla="*/ 241923 w 1339032"/>
              <a:gd name="connsiteY9" fmla="*/ 52441 h 1546348"/>
              <a:gd name="connsiteX10" fmla="*/ 406126 w 1339032"/>
              <a:gd name="connsiteY10" fmla="*/ 17161 h 1546348"/>
              <a:gd name="connsiteX11" fmla="*/ 932907 w 1339032"/>
              <a:gd name="connsiteY11" fmla="*/ 17161 h 1546348"/>
              <a:gd name="connsiteX12" fmla="*/ 1097110 w 1339032"/>
              <a:gd name="connsiteY12" fmla="*/ 52441 h 1546348"/>
              <a:gd name="connsiteX13" fmla="*/ 1106232 w 1339032"/>
              <a:gd name="connsiteY13" fmla="*/ 66452 h 1546348"/>
              <a:gd name="connsiteX14" fmla="*/ 1159606 w 1339032"/>
              <a:gd name="connsiteY14" fmla="*/ 192755 h 1546348"/>
              <a:gd name="connsiteX15" fmla="*/ 1323305 w 1339032"/>
              <a:gd name="connsiteY15" fmla="*/ 242600 h 1546348"/>
              <a:gd name="connsiteX16" fmla="*/ 1334494 w 1339032"/>
              <a:gd name="connsiteY16" fmla="*/ 246884 h 1546348"/>
              <a:gd name="connsiteX17" fmla="*/ 1339030 w 1339032"/>
              <a:gd name="connsiteY17" fmla="*/ 257972 h 1546348"/>
              <a:gd name="connsiteX18" fmla="*/ 1300071 w 1339032"/>
              <a:gd name="connsiteY18" fmla="*/ 591520 h 1546348"/>
              <a:gd name="connsiteX19" fmla="*/ 1059411 w 1339032"/>
              <a:gd name="connsiteY19" fmla="*/ 1223183 h 1546348"/>
              <a:gd name="connsiteX20" fmla="*/ 1034211 w 1339032"/>
              <a:gd name="connsiteY20" fmla="*/ 1206249 h 1546348"/>
              <a:gd name="connsiteX21" fmla="*/ 1308085 w 1339032"/>
              <a:gd name="connsiteY21" fmla="*/ 273193 h 1546348"/>
              <a:gd name="connsiteX22" fmla="*/ 1306875 w 1339032"/>
              <a:gd name="connsiteY22" fmla="*/ 273193 h 1546348"/>
              <a:gd name="connsiteX23" fmla="*/ 1138186 w 1339032"/>
              <a:gd name="connsiteY23" fmla="*/ 214225 h 1546348"/>
              <a:gd name="connsiteX24" fmla="*/ 1076244 w 1339032"/>
              <a:gd name="connsiteY24" fmla="*/ 76734 h 1546348"/>
              <a:gd name="connsiteX25" fmla="*/ 928875 w 1339032"/>
              <a:gd name="connsiteY25" fmla="*/ 47199 h 1546348"/>
              <a:gd name="connsiteX26" fmla="*/ 409755 w 1339032"/>
              <a:gd name="connsiteY26" fmla="*/ 47199 h 1546348"/>
              <a:gd name="connsiteX27" fmla="*/ 262334 w 1339032"/>
              <a:gd name="connsiteY27" fmla="*/ 76734 h 1546348"/>
              <a:gd name="connsiteX28" fmla="*/ 200393 w 1339032"/>
              <a:gd name="connsiteY28" fmla="*/ 214225 h 1546348"/>
              <a:gd name="connsiteX29" fmla="*/ 31704 w 1339032"/>
              <a:gd name="connsiteY29" fmla="*/ 273193 h 1546348"/>
              <a:gd name="connsiteX30" fmla="*/ 30494 w 1339032"/>
              <a:gd name="connsiteY30" fmla="*/ 273193 h 1546348"/>
              <a:gd name="connsiteX31" fmla="*/ 118745 w 1339032"/>
              <a:gd name="connsiteY31" fmla="*/ 796043 h 1546348"/>
              <a:gd name="connsiteX32" fmla="*/ 669516 w 1339032"/>
              <a:gd name="connsiteY32" fmla="*/ 1514848 h 1546348"/>
              <a:gd name="connsiteX33" fmla="*/ 934923 w 1339032"/>
              <a:gd name="connsiteY33" fmla="*/ 1330686 h 1546348"/>
              <a:gd name="connsiteX34" fmla="*/ 956897 w 1339032"/>
              <a:gd name="connsiteY34" fmla="*/ 1351502 h 1546348"/>
              <a:gd name="connsiteX35" fmla="*/ 675111 w 1339032"/>
              <a:gd name="connsiteY35" fmla="*/ 1545088 h 1546348"/>
              <a:gd name="connsiteX36" fmla="*/ 669516 w 1339032"/>
              <a:gd name="connsiteY36" fmla="*/ 1546348 h 1546348"/>
              <a:gd name="connsiteX37" fmla="*/ 837399 w 1339032"/>
              <a:gd name="connsiteY37" fmla="*/ 927234 h 1546348"/>
              <a:gd name="connsiteX38" fmla="*/ 843447 w 1339032"/>
              <a:gd name="connsiteY38" fmla="*/ 912417 h 1546348"/>
              <a:gd name="connsiteX39" fmla="*/ 814416 w 1339032"/>
              <a:gd name="connsiteY39" fmla="*/ 743224 h 1546348"/>
              <a:gd name="connsiteX40" fmla="*/ 937342 w 1339032"/>
              <a:gd name="connsiteY40" fmla="*/ 623373 h 1546348"/>
              <a:gd name="connsiteX41" fmla="*/ 937645 w 1339032"/>
              <a:gd name="connsiteY41" fmla="*/ 601992 h 1546348"/>
              <a:gd name="connsiteX42" fmla="*/ 928976 w 1339032"/>
              <a:gd name="connsiteY42" fmla="*/ 597568 h 1546348"/>
              <a:gd name="connsiteX43" fmla="*/ 759077 w 1339032"/>
              <a:gd name="connsiteY43" fmla="*/ 572872 h 1546348"/>
              <a:gd name="connsiteX44" fmla="*/ 683074 w 1339032"/>
              <a:gd name="connsiteY44" fmla="*/ 418900 h 1546348"/>
              <a:gd name="connsiteX45" fmla="*/ 669516 w 1339032"/>
              <a:gd name="connsiteY45" fmla="*/ 410483 h 1546348"/>
              <a:gd name="connsiteX46" fmla="*/ 669516 w 1339032"/>
              <a:gd name="connsiteY46" fmla="*/ 410483 h 1546348"/>
              <a:gd name="connsiteX47" fmla="*/ 655959 w 1339032"/>
              <a:gd name="connsiteY47" fmla="*/ 418900 h 1546348"/>
              <a:gd name="connsiteX48" fmla="*/ 579955 w 1339032"/>
              <a:gd name="connsiteY48" fmla="*/ 572872 h 1546348"/>
              <a:gd name="connsiteX49" fmla="*/ 410057 w 1339032"/>
              <a:gd name="connsiteY49" fmla="*/ 597568 h 1546348"/>
              <a:gd name="connsiteX50" fmla="*/ 397267 w 1339032"/>
              <a:gd name="connsiteY50" fmla="*/ 614703 h 1546348"/>
              <a:gd name="connsiteX51" fmla="*/ 401691 w 1339032"/>
              <a:gd name="connsiteY51" fmla="*/ 623373 h 1546348"/>
              <a:gd name="connsiteX52" fmla="*/ 524616 w 1339032"/>
              <a:gd name="connsiteY52" fmla="*/ 743224 h 1546348"/>
              <a:gd name="connsiteX53" fmla="*/ 495636 w 1339032"/>
              <a:gd name="connsiteY53" fmla="*/ 912417 h 1546348"/>
              <a:gd name="connsiteX54" fmla="*/ 508009 w 1339032"/>
              <a:gd name="connsiteY54" fmla="*/ 929857 h 1546348"/>
              <a:gd name="connsiteX55" fmla="*/ 517560 w 1339032"/>
              <a:gd name="connsiteY55" fmla="*/ 928343 h 1546348"/>
              <a:gd name="connsiteX56" fmla="*/ 669516 w 1339032"/>
              <a:gd name="connsiteY56" fmla="*/ 848459 h 1546348"/>
              <a:gd name="connsiteX57" fmla="*/ 821472 w 1339032"/>
              <a:gd name="connsiteY57" fmla="*/ 928343 h 1546348"/>
              <a:gd name="connsiteX58" fmla="*/ 828528 w 1339032"/>
              <a:gd name="connsiteY58" fmla="*/ 930107 h 1546348"/>
              <a:gd name="connsiteX59" fmla="*/ 837399 w 1339032"/>
              <a:gd name="connsiteY59" fmla="*/ 927234 h 1546348"/>
              <a:gd name="connsiteX60" fmla="*/ 592203 w 1339032"/>
              <a:gd name="connsiteY60" fmla="*/ 601650 h 1546348"/>
              <a:gd name="connsiteX61" fmla="*/ 603593 w 1339032"/>
              <a:gd name="connsiteY61" fmla="*/ 593385 h 1546348"/>
              <a:gd name="connsiteX62" fmla="*/ 669516 w 1339032"/>
              <a:gd name="connsiteY62" fmla="*/ 459774 h 1546348"/>
              <a:gd name="connsiteX63" fmla="*/ 735490 w 1339032"/>
              <a:gd name="connsiteY63" fmla="*/ 593385 h 1546348"/>
              <a:gd name="connsiteX64" fmla="*/ 746830 w 1339032"/>
              <a:gd name="connsiteY64" fmla="*/ 601650 h 1546348"/>
              <a:gd name="connsiteX65" fmla="*/ 894300 w 1339032"/>
              <a:gd name="connsiteY65" fmla="*/ 623070 h 1546348"/>
              <a:gd name="connsiteX66" fmla="*/ 787604 w 1339032"/>
              <a:gd name="connsiteY66" fmla="*/ 727096 h 1546348"/>
              <a:gd name="connsiteX67" fmla="*/ 783269 w 1339032"/>
              <a:gd name="connsiteY67" fmla="*/ 740502 h 1546348"/>
              <a:gd name="connsiteX68" fmla="*/ 808469 w 1339032"/>
              <a:gd name="connsiteY68" fmla="*/ 887368 h 1546348"/>
              <a:gd name="connsiteX69" fmla="*/ 676572 w 1339032"/>
              <a:gd name="connsiteY69" fmla="*/ 818017 h 1546348"/>
              <a:gd name="connsiteX70" fmla="*/ 662511 w 1339032"/>
              <a:gd name="connsiteY70" fmla="*/ 818017 h 1546348"/>
              <a:gd name="connsiteX71" fmla="*/ 530614 w 1339032"/>
              <a:gd name="connsiteY71" fmla="*/ 887368 h 1546348"/>
              <a:gd name="connsiteX72" fmla="*/ 555814 w 1339032"/>
              <a:gd name="connsiteY72" fmla="*/ 740502 h 1546348"/>
              <a:gd name="connsiteX73" fmla="*/ 551479 w 1339032"/>
              <a:gd name="connsiteY73" fmla="*/ 727096 h 1546348"/>
              <a:gd name="connsiteX74" fmla="*/ 444783 w 1339032"/>
              <a:gd name="connsiteY74" fmla="*/ 623070 h 15463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1339032" h="1546348">
                <a:moveTo>
                  <a:pt x="669516" y="1546348"/>
                </a:moveTo>
                <a:cubicBezTo>
                  <a:pt x="667602" y="1546343"/>
                  <a:pt x="665705" y="1545984"/>
                  <a:pt x="663922" y="1545290"/>
                </a:cubicBezTo>
                <a:cubicBezTo>
                  <a:pt x="516401" y="1486473"/>
                  <a:pt x="389595" y="1381792"/>
                  <a:pt x="287131" y="1234120"/>
                </a:cubicBezTo>
                <a:cubicBezTo>
                  <a:pt x="205634" y="1116688"/>
                  <a:pt x="139258" y="972040"/>
                  <a:pt x="89866" y="803855"/>
                </a:cubicBezTo>
                <a:cubicBezTo>
                  <a:pt x="5950" y="518440"/>
                  <a:pt x="53" y="260492"/>
                  <a:pt x="2" y="257922"/>
                </a:cubicBezTo>
                <a:cubicBezTo>
                  <a:pt x="-145" y="249573"/>
                  <a:pt x="6505" y="242685"/>
                  <a:pt x="14854" y="242538"/>
                </a:cubicBezTo>
                <a:cubicBezTo>
                  <a:pt x="15162" y="242533"/>
                  <a:pt x="15470" y="242537"/>
                  <a:pt x="15778" y="242550"/>
                </a:cubicBezTo>
                <a:cubicBezTo>
                  <a:pt x="87043" y="245574"/>
                  <a:pt x="142181" y="228740"/>
                  <a:pt x="179678" y="192452"/>
                </a:cubicBezTo>
                <a:cubicBezTo>
                  <a:pt x="232951" y="140893"/>
                  <a:pt x="232851" y="67158"/>
                  <a:pt x="232851" y="66452"/>
                </a:cubicBezTo>
                <a:cubicBezTo>
                  <a:pt x="232789" y="60385"/>
                  <a:pt x="236361" y="54868"/>
                  <a:pt x="241923" y="52441"/>
                </a:cubicBezTo>
                <a:cubicBezTo>
                  <a:pt x="272163" y="39387"/>
                  <a:pt x="327149" y="27543"/>
                  <a:pt x="406126" y="17161"/>
                </a:cubicBezTo>
                <a:cubicBezTo>
                  <a:pt x="580974" y="-5720"/>
                  <a:pt x="758059" y="-5720"/>
                  <a:pt x="932907" y="17161"/>
                </a:cubicBezTo>
                <a:cubicBezTo>
                  <a:pt x="1011884" y="27241"/>
                  <a:pt x="1067172" y="39287"/>
                  <a:pt x="1097110" y="52441"/>
                </a:cubicBezTo>
                <a:cubicBezTo>
                  <a:pt x="1102691" y="54853"/>
                  <a:pt x="1106285" y="60373"/>
                  <a:pt x="1106232" y="66452"/>
                </a:cubicBezTo>
                <a:cubicBezTo>
                  <a:pt x="1106232" y="67158"/>
                  <a:pt x="1106232" y="141498"/>
                  <a:pt x="1159606" y="192755"/>
                </a:cubicBezTo>
                <a:cubicBezTo>
                  <a:pt x="1197104" y="228892"/>
                  <a:pt x="1252141" y="245675"/>
                  <a:pt x="1323305" y="242600"/>
                </a:cubicBezTo>
                <a:cubicBezTo>
                  <a:pt x="1327466" y="242427"/>
                  <a:pt x="1331514" y="243977"/>
                  <a:pt x="1334494" y="246884"/>
                </a:cubicBezTo>
                <a:cubicBezTo>
                  <a:pt x="1337468" y="249798"/>
                  <a:pt x="1339109" y="253810"/>
                  <a:pt x="1339030" y="257972"/>
                </a:cubicBezTo>
                <a:cubicBezTo>
                  <a:pt x="1339030" y="259434"/>
                  <a:pt x="1335855" y="402368"/>
                  <a:pt x="1300071" y="591520"/>
                </a:cubicBezTo>
                <a:cubicBezTo>
                  <a:pt x="1266958" y="766357"/>
                  <a:pt x="1198313" y="1017854"/>
                  <a:pt x="1059411" y="1223183"/>
                </a:cubicBezTo>
                <a:lnTo>
                  <a:pt x="1034211" y="1206249"/>
                </a:lnTo>
                <a:cubicBezTo>
                  <a:pt x="1270133" y="857481"/>
                  <a:pt x="1303750" y="366988"/>
                  <a:pt x="1308085" y="273193"/>
                </a:cubicBezTo>
                <a:lnTo>
                  <a:pt x="1306875" y="273193"/>
                </a:lnTo>
                <a:cubicBezTo>
                  <a:pt x="1235357" y="273193"/>
                  <a:pt x="1178657" y="253386"/>
                  <a:pt x="1138186" y="214225"/>
                </a:cubicBezTo>
                <a:cubicBezTo>
                  <a:pt x="1087786" y="165589"/>
                  <a:pt x="1078160" y="101732"/>
                  <a:pt x="1076244" y="76734"/>
                </a:cubicBezTo>
                <a:cubicBezTo>
                  <a:pt x="1047164" y="66099"/>
                  <a:pt x="997671" y="56221"/>
                  <a:pt x="928875" y="47199"/>
                </a:cubicBezTo>
                <a:cubicBezTo>
                  <a:pt x="756566" y="24708"/>
                  <a:pt x="582064" y="24708"/>
                  <a:pt x="409755" y="47199"/>
                </a:cubicBezTo>
                <a:cubicBezTo>
                  <a:pt x="340908" y="56221"/>
                  <a:pt x="291466" y="66099"/>
                  <a:pt x="262334" y="76734"/>
                </a:cubicBezTo>
                <a:cubicBezTo>
                  <a:pt x="260470" y="101934"/>
                  <a:pt x="250692" y="165589"/>
                  <a:pt x="200393" y="214225"/>
                </a:cubicBezTo>
                <a:cubicBezTo>
                  <a:pt x="160073" y="253386"/>
                  <a:pt x="103272" y="273193"/>
                  <a:pt x="31704" y="273193"/>
                </a:cubicBezTo>
                <a:lnTo>
                  <a:pt x="30494" y="273193"/>
                </a:lnTo>
                <a:cubicBezTo>
                  <a:pt x="40071" y="450250"/>
                  <a:pt x="69677" y="625652"/>
                  <a:pt x="118745" y="796043"/>
                </a:cubicBezTo>
                <a:cubicBezTo>
                  <a:pt x="194597" y="1052630"/>
                  <a:pt x="351190" y="1384967"/>
                  <a:pt x="669516" y="1514848"/>
                </a:cubicBezTo>
                <a:cubicBezTo>
                  <a:pt x="770130" y="1473135"/>
                  <a:pt x="860632" y="1410337"/>
                  <a:pt x="934923" y="1330686"/>
                </a:cubicBezTo>
                <a:lnTo>
                  <a:pt x="956897" y="1351502"/>
                </a:lnTo>
                <a:cubicBezTo>
                  <a:pt x="874594" y="1438391"/>
                  <a:pt x="779590" y="1503559"/>
                  <a:pt x="675111" y="1545088"/>
                </a:cubicBezTo>
                <a:cubicBezTo>
                  <a:pt x="673343" y="1545861"/>
                  <a:pt x="671444" y="1546289"/>
                  <a:pt x="669516" y="1546348"/>
                </a:cubicBezTo>
                <a:close/>
                <a:moveTo>
                  <a:pt x="837399" y="927234"/>
                </a:moveTo>
                <a:cubicBezTo>
                  <a:pt x="842078" y="923854"/>
                  <a:pt x="844424" y="918105"/>
                  <a:pt x="843447" y="912417"/>
                </a:cubicBezTo>
                <a:lnTo>
                  <a:pt x="814416" y="743224"/>
                </a:lnTo>
                <a:lnTo>
                  <a:pt x="937342" y="623373"/>
                </a:lnTo>
                <a:cubicBezTo>
                  <a:pt x="943330" y="617552"/>
                  <a:pt x="943465" y="607979"/>
                  <a:pt x="937645" y="601992"/>
                </a:cubicBezTo>
                <a:cubicBezTo>
                  <a:pt x="935322" y="599602"/>
                  <a:pt x="932274" y="598047"/>
                  <a:pt x="928976" y="597568"/>
                </a:cubicBezTo>
                <a:lnTo>
                  <a:pt x="759077" y="572872"/>
                </a:lnTo>
                <a:lnTo>
                  <a:pt x="683074" y="418900"/>
                </a:lnTo>
                <a:cubicBezTo>
                  <a:pt x="680524" y="413744"/>
                  <a:pt x="675269" y="410481"/>
                  <a:pt x="669516" y="410483"/>
                </a:cubicBezTo>
                <a:lnTo>
                  <a:pt x="669516" y="410483"/>
                </a:lnTo>
                <a:cubicBezTo>
                  <a:pt x="663764" y="410481"/>
                  <a:pt x="658509" y="413744"/>
                  <a:pt x="655959" y="418900"/>
                </a:cubicBezTo>
                <a:lnTo>
                  <a:pt x="579955" y="572872"/>
                </a:lnTo>
                <a:lnTo>
                  <a:pt x="410057" y="597568"/>
                </a:lnTo>
                <a:cubicBezTo>
                  <a:pt x="401793" y="598768"/>
                  <a:pt x="396067" y="606440"/>
                  <a:pt x="397267" y="614703"/>
                </a:cubicBezTo>
                <a:cubicBezTo>
                  <a:pt x="397745" y="618002"/>
                  <a:pt x="399301" y="621049"/>
                  <a:pt x="401691" y="623373"/>
                </a:cubicBezTo>
                <a:lnTo>
                  <a:pt x="524616" y="743224"/>
                </a:lnTo>
                <a:lnTo>
                  <a:pt x="495636" y="912417"/>
                </a:lnTo>
                <a:cubicBezTo>
                  <a:pt x="494237" y="920649"/>
                  <a:pt x="499776" y="928457"/>
                  <a:pt x="508009" y="929857"/>
                </a:cubicBezTo>
                <a:cubicBezTo>
                  <a:pt x="511272" y="930411"/>
                  <a:pt x="514628" y="929880"/>
                  <a:pt x="517560" y="928343"/>
                </a:cubicBezTo>
                <a:lnTo>
                  <a:pt x="669516" y="848459"/>
                </a:lnTo>
                <a:lnTo>
                  <a:pt x="821472" y="928343"/>
                </a:lnTo>
                <a:cubicBezTo>
                  <a:pt x="823639" y="929514"/>
                  <a:pt x="826066" y="930121"/>
                  <a:pt x="828528" y="930107"/>
                </a:cubicBezTo>
                <a:cubicBezTo>
                  <a:pt x="831714" y="930108"/>
                  <a:pt x="834818" y="929102"/>
                  <a:pt x="837399" y="927234"/>
                </a:cubicBezTo>
                <a:close/>
                <a:moveTo>
                  <a:pt x="592203" y="601650"/>
                </a:moveTo>
                <a:cubicBezTo>
                  <a:pt x="597128" y="600938"/>
                  <a:pt x="601388" y="597846"/>
                  <a:pt x="603593" y="593385"/>
                </a:cubicBezTo>
                <a:lnTo>
                  <a:pt x="669516" y="459774"/>
                </a:lnTo>
                <a:lnTo>
                  <a:pt x="735490" y="593385"/>
                </a:lnTo>
                <a:cubicBezTo>
                  <a:pt x="737685" y="597833"/>
                  <a:pt x="741923" y="600922"/>
                  <a:pt x="746830" y="601650"/>
                </a:cubicBezTo>
                <a:lnTo>
                  <a:pt x="894300" y="623070"/>
                </a:lnTo>
                <a:lnTo>
                  <a:pt x="787604" y="727096"/>
                </a:lnTo>
                <a:cubicBezTo>
                  <a:pt x="784038" y="730577"/>
                  <a:pt x="782416" y="735592"/>
                  <a:pt x="783269" y="740502"/>
                </a:cubicBezTo>
                <a:lnTo>
                  <a:pt x="808469" y="887368"/>
                </a:lnTo>
                <a:lnTo>
                  <a:pt x="676572" y="818017"/>
                </a:lnTo>
                <a:cubicBezTo>
                  <a:pt x="672170" y="815705"/>
                  <a:pt x="666913" y="815705"/>
                  <a:pt x="662511" y="818017"/>
                </a:cubicBezTo>
                <a:lnTo>
                  <a:pt x="530614" y="887368"/>
                </a:lnTo>
                <a:lnTo>
                  <a:pt x="555814" y="740502"/>
                </a:lnTo>
                <a:cubicBezTo>
                  <a:pt x="556667" y="735592"/>
                  <a:pt x="555045" y="730577"/>
                  <a:pt x="551479" y="727096"/>
                </a:cubicBezTo>
                <a:lnTo>
                  <a:pt x="444783" y="623070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73" name="Graphic 1">
            <a:extLst>
              <a:ext uri="{FF2B5EF4-FFF2-40B4-BE49-F238E27FC236}">
                <a16:creationId xmlns:a16="http://schemas.microsoft.com/office/drawing/2014/main" id="{AC5FB0B5-0975-4F7E-8474-162E4336BAEB}"/>
              </a:ext>
            </a:extLst>
          </p:cNvPr>
          <p:cNvSpPr>
            <a:spLocks noChangeAspect="1"/>
          </p:cNvSpPr>
          <p:nvPr/>
        </p:nvSpPr>
        <p:spPr>
          <a:xfrm>
            <a:off x="9370538" y="5201498"/>
            <a:ext cx="653256" cy="648000"/>
          </a:xfrm>
          <a:custGeom>
            <a:avLst/>
            <a:gdLst>
              <a:gd name="connsiteX0" fmla="*/ 1354601 w 1383480"/>
              <a:gd name="connsiteY0" fmla="*/ 1372342 h 1372342"/>
              <a:gd name="connsiteX1" fmla="*/ 1383481 w 1383480"/>
              <a:gd name="connsiteY1" fmla="*/ 1363422 h 1372342"/>
              <a:gd name="connsiteX2" fmla="*/ 964253 w 1383480"/>
              <a:gd name="connsiteY2" fmla="*/ 10635 h 1372342"/>
              <a:gd name="connsiteX3" fmla="*/ 958659 w 1383480"/>
              <a:gd name="connsiteY3" fmla="*/ 12348 h 1372342"/>
              <a:gd name="connsiteX4" fmla="*/ 955988 w 1383480"/>
              <a:gd name="connsiteY4" fmla="*/ 6149 h 1372342"/>
              <a:gd name="connsiteX5" fmla="*/ 943740 w 1383480"/>
              <a:gd name="connsiteY5" fmla="*/ 0 h 1372342"/>
              <a:gd name="connsiteX6" fmla="*/ 433692 w 1383480"/>
              <a:gd name="connsiteY6" fmla="*/ 0 h 1372342"/>
              <a:gd name="connsiteX7" fmla="*/ 419227 w 1383480"/>
              <a:gd name="connsiteY7" fmla="*/ 10635 h 1372342"/>
              <a:gd name="connsiteX8" fmla="*/ 0 w 1383480"/>
              <a:gd name="connsiteY8" fmla="*/ 1363422 h 1372342"/>
              <a:gd name="connsiteX9" fmla="*/ 28879 w 1383480"/>
              <a:gd name="connsiteY9" fmla="*/ 1372342 h 1372342"/>
              <a:gd name="connsiteX10" fmla="*/ 107100 w 1383480"/>
              <a:gd name="connsiteY10" fmla="*/ 1120846 h 1372342"/>
              <a:gd name="connsiteX11" fmla="*/ 585547 w 1383480"/>
              <a:gd name="connsiteY11" fmla="*/ 1120846 h 1372342"/>
              <a:gd name="connsiteX12" fmla="*/ 510300 w 1383480"/>
              <a:gd name="connsiteY12" fmla="*/ 1363422 h 1372342"/>
              <a:gd name="connsiteX13" fmla="*/ 539179 w 1383480"/>
              <a:gd name="connsiteY13" fmla="*/ 1372342 h 1372342"/>
              <a:gd name="connsiteX14" fmla="*/ 691740 w 1383480"/>
              <a:gd name="connsiteY14" fmla="*/ 879481 h 1372342"/>
              <a:gd name="connsiteX15" fmla="*/ 844503 w 1383480"/>
              <a:gd name="connsiteY15" fmla="*/ 1372342 h 1372342"/>
              <a:gd name="connsiteX16" fmla="*/ 873382 w 1383480"/>
              <a:gd name="connsiteY16" fmla="*/ 1363422 h 1372342"/>
              <a:gd name="connsiteX17" fmla="*/ 798185 w 1383480"/>
              <a:gd name="connsiteY17" fmla="*/ 1120846 h 1372342"/>
              <a:gd name="connsiteX18" fmla="*/ 1276633 w 1383480"/>
              <a:gd name="connsiteY18" fmla="*/ 1120846 h 1372342"/>
              <a:gd name="connsiteX19" fmla="*/ 1185661 w 1383480"/>
              <a:gd name="connsiteY19" fmla="*/ 826561 h 1372342"/>
              <a:gd name="connsiteX20" fmla="*/ 708120 w 1383480"/>
              <a:gd name="connsiteY20" fmla="*/ 826561 h 1372342"/>
              <a:gd name="connsiteX21" fmla="*/ 786492 w 1383480"/>
              <a:gd name="connsiteY21" fmla="*/ 573754 h 1372342"/>
              <a:gd name="connsiteX22" fmla="*/ 1053865 w 1383480"/>
              <a:gd name="connsiteY22" fmla="*/ 573754 h 1372342"/>
              <a:gd name="connsiteX23" fmla="*/ 1053865 w 1383480"/>
              <a:gd name="connsiteY23" fmla="*/ 543514 h 1372342"/>
              <a:gd name="connsiteX24" fmla="*/ 795867 w 1383480"/>
              <a:gd name="connsiteY24" fmla="*/ 543514 h 1372342"/>
              <a:gd name="connsiteX25" fmla="*/ 946815 w 1383480"/>
              <a:gd name="connsiteY25" fmla="*/ 56448 h 1372342"/>
              <a:gd name="connsiteX26" fmla="*/ 798084 w 1383480"/>
              <a:gd name="connsiteY26" fmla="*/ 434751 h 1372342"/>
              <a:gd name="connsiteX27" fmla="*/ 319435 w 1383480"/>
              <a:gd name="connsiteY27" fmla="*/ 434751 h 1372342"/>
              <a:gd name="connsiteX28" fmla="*/ 377849 w 1383480"/>
              <a:gd name="connsiteY28" fmla="*/ 246406 h 1372342"/>
              <a:gd name="connsiteX29" fmla="*/ 856296 w 1383480"/>
              <a:gd name="connsiteY29" fmla="*/ 246406 h 1372342"/>
              <a:gd name="connsiteX30" fmla="*/ 788710 w 1383480"/>
              <a:gd name="connsiteY30" fmla="*/ 464991 h 1372342"/>
              <a:gd name="connsiteX31" fmla="*/ 730347 w 1383480"/>
              <a:gd name="connsiteY31" fmla="*/ 653386 h 1372342"/>
              <a:gd name="connsiteX32" fmla="*/ 251698 w 1383480"/>
              <a:gd name="connsiteY32" fmla="*/ 653386 h 1372342"/>
              <a:gd name="connsiteX33" fmla="*/ 310061 w 1383480"/>
              <a:gd name="connsiteY33" fmla="*/ 464991 h 1372342"/>
              <a:gd name="connsiteX34" fmla="*/ 720972 w 1383480"/>
              <a:gd name="connsiteY34" fmla="*/ 683626 h 1372342"/>
              <a:gd name="connsiteX35" fmla="*/ 662609 w 1383480"/>
              <a:gd name="connsiteY35" fmla="*/ 871971 h 1372342"/>
              <a:gd name="connsiteX36" fmla="*/ 183960 w 1383480"/>
              <a:gd name="connsiteY36" fmla="*/ 871971 h 1372342"/>
              <a:gd name="connsiteX37" fmla="*/ 242323 w 1383480"/>
              <a:gd name="connsiteY37" fmla="*/ 683626 h 1372342"/>
              <a:gd name="connsiteX38" fmla="*/ 444780 w 1383480"/>
              <a:gd name="connsiteY38" fmla="*/ 30240 h 1372342"/>
              <a:gd name="connsiteX39" fmla="*/ 923228 w 1383480"/>
              <a:gd name="connsiteY39" fmla="*/ 30240 h 1372342"/>
              <a:gd name="connsiteX40" fmla="*/ 865620 w 1383480"/>
              <a:gd name="connsiteY40" fmla="*/ 216166 h 1372342"/>
              <a:gd name="connsiteX41" fmla="*/ 387223 w 1383480"/>
              <a:gd name="connsiteY41" fmla="*/ 216166 h 1372342"/>
              <a:gd name="connsiteX42" fmla="*/ 116172 w 1383480"/>
              <a:gd name="connsiteY42" fmla="*/ 1090606 h 1372342"/>
              <a:gd name="connsiteX43" fmla="*/ 174535 w 1383480"/>
              <a:gd name="connsiteY43" fmla="*/ 902211 h 1372342"/>
              <a:gd name="connsiteX44" fmla="*/ 652983 w 1383480"/>
              <a:gd name="connsiteY44" fmla="*/ 902211 h 1372342"/>
              <a:gd name="connsiteX45" fmla="*/ 594619 w 1383480"/>
              <a:gd name="connsiteY45" fmla="*/ 1090606 h 1372342"/>
              <a:gd name="connsiteX46" fmla="*/ 788760 w 1383480"/>
              <a:gd name="connsiteY46" fmla="*/ 1090606 h 1372342"/>
              <a:gd name="connsiteX47" fmla="*/ 716386 w 1383480"/>
              <a:gd name="connsiteY47" fmla="*/ 856801 h 1372342"/>
              <a:gd name="connsiteX48" fmla="*/ 1194833 w 1383480"/>
              <a:gd name="connsiteY48" fmla="*/ 856801 h 1372342"/>
              <a:gd name="connsiteX49" fmla="*/ 1267258 w 1383480"/>
              <a:gd name="connsiteY49" fmla="*/ 1090606 h 1372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383480" h="1372342">
                <a:moveTo>
                  <a:pt x="1354601" y="1372342"/>
                </a:moveTo>
                <a:lnTo>
                  <a:pt x="1383481" y="1363422"/>
                </a:lnTo>
                <a:lnTo>
                  <a:pt x="964253" y="10635"/>
                </a:lnTo>
                <a:lnTo>
                  <a:pt x="958659" y="12348"/>
                </a:lnTo>
                <a:cubicBezTo>
                  <a:pt x="958226" y="10113"/>
                  <a:pt x="957315" y="7998"/>
                  <a:pt x="955988" y="6149"/>
                </a:cubicBezTo>
                <a:cubicBezTo>
                  <a:pt x="953122" y="2261"/>
                  <a:pt x="948571" y="-24"/>
                  <a:pt x="943740" y="0"/>
                </a:cubicBezTo>
                <a:lnTo>
                  <a:pt x="433692" y="0"/>
                </a:lnTo>
                <a:cubicBezTo>
                  <a:pt x="427060" y="-11"/>
                  <a:pt x="421195" y="4301"/>
                  <a:pt x="419227" y="10635"/>
                </a:cubicBezTo>
                <a:lnTo>
                  <a:pt x="0" y="1363422"/>
                </a:lnTo>
                <a:lnTo>
                  <a:pt x="28879" y="1372342"/>
                </a:lnTo>
                <a:lnTo>
                  <a:pt x="107100" y="1120846"/>
                </a:lnTo>
                <a:lnTo>
                  <a:pt x="585547" y="1120846"/>
                </a:lnTo>
                <a:lnTo>
                  <a:pt x="510300" y="1363422"/>
                </a:lnTo>
                <a:lnTo>
                  <a:pt x="539179" y="1372342"/>
                </a:lnTo>
                <a:lnTo>
                  <a:pt x="691740" y="879481"/>
                </a:lnTo>
                <a:lnTo>
                  <a:pt x="844503" y="1372342"/>
                </a:lnTo>
                <a:lnTo>
                  <a:pt x="873382" y="1363422"/>
                </a:lnTo>
                <a:lnTo>
                  <a:pt x="798185" y="1120846"/>
                </a:lnTo>
                <a:lnTo>
                  <a:pt x="1276633" y="1120846"/>
                </a:lnTo>
                <a:close/>
                <a:moveTo>
                  <a:pt x="1185661" y="826561"/>
                </a:moveTo>
                <a:lnTo>
                  <a:pt x="708120" y="826561"/>
                </a:lnTo>
                <a:lnTo>
                  <a:pt x="786492" y="573754"/>
                </a:lnTo>
                <a:lnTo>
                  <a:pt x="1053865" y="573754"/>
                </a:lnTo>
                <a:lnTo>
                  <a:pt x="1053865" y="543514"/>
                </a:lnTo>
                <a:lnTo>
                  <a:pt x="795867" y="543514"/>
                </a:lnTo>
                <a:lnTo>
                  <a:pt x="946815" y="56448"/>
                </a:lnTo>
                <a:close/>
                <a:moveTo>
                  <a:pt x="798084" y="434751"/>
                </a:moveTo>
                <a:lnTo>
                  <a:pt x="319435" y="434751"/>
                </a:lnTo>
                <a:lnTo>
                  <a:pt x="377849" y="246406"/>
                </a:lnTo>
                <a:lnTo>
                  <a:pt x="856296" y="246406"/>
                </a:lnTo>
                <a:close/>
                <a:moveTo>
                  <a:pt x="788710" y="464991"/>
                </a:moveTo>
                <a:lnTo>
                  <a:pt x="730347" y="653386"/>
                </a:lnTo>
                <a:lnTo>
                  <a:pt x="251698" y="653386"/>
                </a:lnTo>
                <a:lnTo>
                  <a:pt x="310061" y="464991"/>
                </a:lnTo>
                <a:close/>
                <a:moveTo>
                  <a:pt x="720972" y="683626"/>
                </a:moveTo>
                <a:lnTo>
                  <a:pt x="662609" y="871971"/>
                </a:lnTo>
                <a:lnTo>
                  <a:pt x="183960" y="871971"/>
                </a:lnTo>
                <a:lnTo>
                  <a:pt x="242323" y="683626"/>
                </a:lnTo>
                <a:close/>
                <a:moveTo>
                  <a:pt x="444780" y="30240"/>
                </a:moveTo>
                <a:lnTo>
                  <a:pt x="923228" y="30240"/>
                </a:lnTo>
                <a:lnTo>
                  <a:pt x="865620" y="216166"/>
                </a:lnTo>
                <a:lnTo>
                  <a:pt x="387223" y="216166"/>
                </a:lnTo>
                <a:close/>
                <a:moveTo>
                  <a:pt x="116172" y="1090606"/>
                </a:moveTo>
                <a:lnTo>
                  <a:pt x="174535" y="902211"/>
                </a:lnTo>
                <a:lnTo>
                  <a:pt x="652983" y="902211"/>
                </a:lnTo>
                <a:lnTo>
                  <a:pt x="594619" y="1090606"/>
                </a:lnTo>
                <a:close/>
                <a:moveTo>
                  <a:pt x="788760" y="1090606"/>
                </a:moveTo>
                <a:lnTo>
                  <a:pt x="716386" y="856801"/>
                </a:lnTo>
                <a:lnTo>
                  <a:pt x="1194833" y="856801"/>
                </a:lnTo>
                <a:lnTo>
                  <a:pt x="1267258" y="1090606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74" name="Graphic 1">
            <a:extLst>
              <a:ext uri="{FF2B5EF4-FFF2-40B4-BE49-F238E27FC236}">
                <a16:creationId xmlns:a16="http://schemas.microsoft.com/office/drawing/2014/main" id="{1E1FA787-868F-49D3-BD61-CA7706C9719C}"/>
              </a:ext>
            </a:extLst>
          </p:cNvPr>
          <p:cNvSpPr>
            <a:spLocks noChangeAspect="1"/>
          </p:cNvSpPr>
          <p:nvPr/>
        </p:nvSpPr>
        <p:spPr>
          <a:xfrm>
            <a:off x="10254902" y="5122572"/>
            <a:ext cx="712188" cy="648000"/>
          </a:xfrm>
          <a:custGeom>
            <a:avLst/>
            <a:gdLst>
              <a:gd name="connsiteX0" fmla="*/ 1544951 w 1549577"/>
              <a:gd name="connsiteY0" fmla="*/ 509636 h 1409931"/>
              <a:gd name="connsiteX1" fmla="*/ 1456801 w 1549577"/>
              <a:gd name="connsiteY1" fmla="*/ 421587 h 1409931"/>
              <a:gd name="connsiteX2" fmla="*/ 1440069 w 1549577"/>
              <a:gd name="connsiteY2" fmla="*/ 418412 h 1409931"/>
              <a:gd name="connsiteX3" fmla="*/ 1341990 w 1549577"/>
              <a:gd name="connsiteY3" fmla="*/ 424409 h 1409931"/>
              <a:gd name="connsiteX4" fmla="*/ 1327525 w 1549577"/>
              <a:gd name="connsiteY4" fmla="*/ 279459 h 1409931"/>
              <a:gd name="connsiteX5" fmla="*/ 1323745 w 1549577"/>
              <a:gd name="connsiteY5" fmla="*/ 265246 h 1409931"/>
              <a:gd name="connsiteX6" fmla="*/ 829422 w 1549577"/>
              <a:gd name="connsiteY6" fmla="*/ 4678 h 1409931"/>
              <a:gd name="connsiteX7" fmla="*/ 599346 w 1549577"/>
              <a:gd name="connsiteY7" fmla="*/ 19193 h 1409931"/>
              <a:gd name="connsiteX8" fmla="*/ 588963 w 1549577"/>
              <a:gd name="connsiteY8" fmla="*/ 34817 h 1409931"/>
              <a:gd name="connsiteX9" fmla="*/ 594911 w 1549577"/>
              <a:gd name="connsiteY9" fmla="*/ 107242 h 1409931"/>
              <a:gd name="connsiteX10" fmla="*/ 610333 w 1549577"/>
              <a:gd name="connsiteY10" fmla="*/ 121102 h 1409931"/>
              <a:gd name="connsiteX11" fmla="*/ 894891 w 1549577"/>
              <a:gd name="connsiteY11" fmla="*/ 217366 h 1409931"/>
              <a:gd name="connsiteX12" fmla="*/ 916513 w 1549577"/>
              <a:gd name="connsiteY12" fmla="*/ 263079 h 1409931"/>
              <a:gd name="connsiteX13" fmla="*/ 897563 w 1549577"/>
              <a:gd name="connsiteY13" fmla="*/ 311211 h 1409931"/>
              <a:gd name="connsiteX14" fmla="*/ 686286 w 1549577"/>
              <a:gd name="connsiteY14" fmla="*/ 522891 h 1409931"/>
              <a:gd name="connsiteX15" fmla="*/ 4575 w 1549577"/>
              <a:gd name="connsiteY15" fmla="*/ 1173656 h 1409931"/>
              <a:gd name="connsiteX16" fmla="*/ 4284 w 1549577"/>
              <a:gd name="connsiteY16" fmla="*/ 1195037 h 1409931"/>
              <a:gd name="connsiteX17" fmla="*/ 4575 w 1549577"/>
              <a:gd name="connsiteY17" fmla="*/ 1195328 h 1409931"/>
              <a:gd name="connsiteX18" fmla="*/ 214542 w 1549577"/>
              <a:gd name="connsiteY18" fmla="*/ 1405496 h 1409931"/>
              <a:gd name="connsiteX19" fmla="*/ 225226 w 1549577"/>
              <a:gd name="connsiteY19" fmla="*/ 1409931 h 1409931"/>
              <a:gd name="connsiteX20" fmla="*/ 225226 w 1549577"/>
              <a:gd name="connsiteY20" fmla="*/ 1409931 h 1409931"/>
              <a:gd name="connsiteX21" fmla="*/ 236012 w 1549577"/>
              <a:gd name="connsiteY21" fmla="*/ 1405244 h 1409931"/>
              <a:gd name="connsiteX22" fmla="*/ 629586 w 1549577"/>
              <a:gd name="connsiteY22" fmla="*/ 993022 h 1409931"/>
              <a:gd name="connsiteX23" fmla="*/ 607863 w 1549577"/>
              <a:gd name="connsiteY23" fmla="*/ 972056 h 1409931"/>
              <a:gd name="connsiteX24" fmla="*/ 224823 w 1549577"/>
              <a:gd name="connsiteY24" fmla="*/ 1373139 h 1409931"/>
              <a:gd name="connsiteX25" fmla="*/ 36680 w 1549577"/>
              <a:gd name="connsiteY25" fmla="*/ 1184744 h 1409931"/>
              <a:gd name="connsiteX26" fmla="*/ 696920 w 1549577"/>
              <a:gd name="connsiteY26" fmla="*/ 554744 h 1409931"/>
              <a:gd name="connsiteX27" fmla="*/ 776149 w 1549577"/>
              <a:gd name="connsiteY27" fmla="*/ 633973 h 1409931"/>
              <a:gd name="connsiteX28" fmla="*/ 855277 w 1549577"/>
              <a:gd name="connsiteY28" fmla="*/ 713000 h 1409931"/>
              <a:gd name="connsiteX29" fmla="*/ 716627 w 1549577"/>
              <a:gd name="connsiteY29" fmla="*/ 858253 h 1409931"/>
              <a:gd name="connsiteX30" fmla="*/ 738500 w 1549577"/>
              <a:gd name="connsiteY30" fmla="*/ 879118 h 1409931"/>
              <a:gd name="connsiteX31" fmla="*/ 886475 w 1549577"/>
              <a:gd name="connsiteY31" fmla="*/ 724189 h 1409931"/>
              <a:gd name="connsiteX32" fmla="*/ 887231 w 1549577"/>
              <a:gd name="connsiteY32" fmla="*/ 723534 h 1409931"/>
              <a:gd name="connsiteX33" fmla="*/ 1086109 w 1549577"/>
              <a:gd name="connsiteY33" fmla="*/ 524453 h 1409931"/>
              <a:gd name="connsiteX34" fmla="*/ 1219770 w 1549577"/>
              <a:gd name="connsiteY34" fmla="*/ 477279 h 1409931"/>
              <a:gd name="connsiteX35" fmla="*/ 1272539 w 1549577"/>
              <a:gd name="connsiteY35" fmla="*/ 504949 h 1409931"/>
              <a:gd name="connsiteX36" fmla="*/ 1262459 w 1549577"/>
              <a:gd name="connsiteY36" fmla="*/ 596677 h 1409931"/>
              <a:gd name="connsiteX37" fmla="*/ 1265634 w 1549577"/>
              <a:gd name="connsiteY37" fmla="*/ 613359 h 1409931"/>
              <a:gd name="connsiteX38" fmla="*/ 1353784 w 1549577"/>
              <a:gd name="connsiteY38" fmla="*/ 701408 h 1409931"/>
              <a:gd name="connsiteX39" fmla="*/ 1375153 w 1549577"/>
              <a:gd name="connsiteY39" fmla="*/ 701408 h 1409931"/>
              <a:gd name="connsiteX40" fmla="*/ 1453374 w 1549577"/>
              <a:gd name="connsiteY40" fmla="*/ 623137 h 1409931"/>
              <a:gd name="connsiteX41" fmla="*/ 1453374 w 1549577"/>
              <a:gd name="connsiteY41" fmla="*/ 623137 h 1409931"/>
              <a:gd name="connsiteX42" fmla="*/ 1545304 w 1549577"/>
              <a:gd name="connsiteY42" fmla="*/ 531056 h 1409931"/>
              <a:gd name="connsiteX43" fmla="*/ 1544992 w 1549577"/>
              <a:gd name="connsiteY43" fmla="*/ 509675 h 1409931"/>
              <a:gd name="connsiteX44" fmla="*/ 1544951 w 1549577"/>
              <a:gd name="connsiteY44" fmla="*/ 509636 h 1409931"/>
              <a:gd name="connsiteX45" fmla="*/ 832899 w 1549577"/>
              <a:gd name="connsiteY45" fmla="*/ 418916 h 1409931"/>
              <a:gd name="connsiteX46" fmla="*/ 991055 w 1549577"/>
              <a:gd name="connsiteY46" fmla="*/ 576819 h 1409931"/>
              <a:gd name="connsiteX47" fmla="*/ 876344 w 1549577"/>
              <a:gd name="connsiteY47" fmla="*/ 691681 h 1409931"/>
              <a:gd name="connsiteX48" fmla="*/ 797317 w 1549577"/>
              <a:gd name="connsiteY48" fmla="*/ 612401 h 1409931"/>
              <a:gd name="connsiteX49" fmla="*/ 718340 w 1549577"/>
              <a:gd name="connsiteY49" fmla="*/ 533576 h 1409931"/>
              <a:gd name="connsiteX50" fmla="*/ 1445360 w 1549577"/>
              <a:gd name="connsiteY50" fmla="*/ 588159 h 1409931"/>
              <a:gd name="connsiteX51" fmla="*/ 1445360 w 1549577"/>
              <a:gd name="connsiteY51" fmla="*/ 588159 h 1409931"/>
              <a:gd name="connsiteX52" fmla="*/ 1364317 w 1549577"/>
              <a:gd name="connsiteY52" fmla="*/ 669303 h 1409931"/>
              <a:gd name="connsiteX53" fmla="*/ 1293757 w 1549577"/>
              <a:gd name="connsiteY53" fmla="*/ 599096 h 1409931"/>
              <a:gd name="connsiteX54" fmla="*/ 1298797 w 1549577"/>
              <a:gd name="connsiteY54" fmla="*/ 489980 h 1409931"/>
              <a:gd name="connsiteX55" fmla="*/ 1223701 w 1549577"/>
              <a:gd name="connsiteY55" fmla="*/ 447241 h 1409931"/>
              <a:gd name="connsiteX56" fmla="*/ 1064538 w 1549577"/>
              <a:gd name="connsiteY56" fmla="*/ 503336 h 1409931"/>
              <a:gd name="connsiteX57" fmla="*/ 1012424 w 1549577"/>
              <a:gd name="connsiteY57" fmla="*/ 555248 h 1409931"/>
              <a:gd name="connsiteX58" fmla="*/ 854269 w 1549577"/>
              <a:gd name="connsiteY58" fmla="*/ 397496 h 1409931"/>
              <a:gd name="connsiteX59" fmla="*/ 918932 w 1549577"/>
              <a:gd name="connsiteY59" fmla="*/ 332782 h 1409931"/>
              <a:gd name="connsiteX60" fmla="*/ 946753 w 1549577"/>
              <a:gd name="connsiteY60" fmla="*/ 262222 h 1409931"/>
              <a:gd name="connsiteX61" fmla="*/ 914749 w 1549577"/>
              <a:gd name="connsiteY61" fmla="*/ 194787 h 1409931"/>
              <a:gd name="connsiteX62" fmla="*/ 623891 w 1549577"/>
              <a:gd name="connsiteY62" fmla="*/ 90912 h 1409931"/>
              <a:gd name="connsiteX63" fmla="*/ 620161 w 1549577"/>
              <a:gd name="connsiteY63" fmla="*/ 45048 h 1409931"/>
              <a:gd name="connsiteX64" fmla="*/ 827507 w 1549577"/>
              <a:gd name="connsiteY64" fmla="*/ 34968 h 1409931"/>
              <a:gd name="connsiteX65" fmla="*/ 1296227 w 1549577"/>
              <a:gd name="connsiteY65" fmla="*/ 280517 h 1409931"/>
              <a:gd name="connsiteX66" fmla="*/ 1322334 w 1549577"/>
              <a:gd name="connsiteY66" fmla="*/ 447543 h 1409931"/>
              <a:gd name="connsiteX67" fmla="*/ 1442488 w 1549577"/>
              <a:gd name="connsiteY67" fmla="*/ 450214 h 1409931"/>
              <a:gd name="connsiteX68" fmla="*/ 1512745 w 1549577"/>
              <a:gd name="connsiteY68" fmla="*/ 520371 h 1409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1549577" h="1409931">
                <a:moveTo>
                  <a:pt x="1544951" y="509636"/>
                </a:moveTo>
                <a:lnTo>
                  <a:pt x="1456801" y="421587"/>
                </a:lnTo>
                <a:cubicBezTo>
                  <a:pt x="1452407" y="417189"/>
                  <a:pt x="1445769" y="415929"/>
                  <a:pt x="1440069" y="418412"/>
                </a:cubicBezTo>
                <a:cubicBezTo>
                  <a:pt x="1393953" y="438572"/>
                  <a:pt x="1360991" y="440487"/>
                  <a:pt x="1341990" y="424409"/>
                </a:cubicBezTo>
                <a:cubicBezTo>
                  <a:pt x="1307668" y="395379"/>
                  <a:pt x="1319915" y="309951"/>
                  <a:pt x="1327525" y="279459"/>
                </a:cubicBezTo>
                <a:cubicBezTo>
                  <a:pt x="1328809" y="274386"/>
                  <a:pt x="1327380" y="269010"/>
                  <a:pt x="1323745" y="265246"/>
                </a:cubicBezTo>
                <a:cubicBezTo>
                  <a:pt x="1140491" y="76145"/>
                  <a:pt x="953809" y="19193"/>
                  <a:pt x="829422" y="4678"/>
                </a:cubicBezTo>
                <a:cubicBezTo>
                  <a:pt x="694098" y="-11097"/>
                  <a:pt x="603176" y="17984"/>
                  <a:pt x="599346" y="19193"/>
                </a:cubicBezTo>
                <a:cubicBezTo>
                  <a:pt x="592682" y="21365"/>
                  <a:pt x="588385" y="27832"/>
                  <a:pt x="588963" y="34817"/>
                </a:cubicBezTo>
                <a:lnTo>
                  <a:pt x="594911" y="107242"/>
                </a:lnTo>
                <a:cubicBezTo>
                  <a:pt x="595575" y="115215"/>
                  <a:pt x="602335" y="121290"/>
                  <a:pt x="610333" y="121102"/>
                </a:cubicBezTo>
                <a:cubicBezTo>
                  <a:pt x="750546" y="117725"/>
                  <a:pt x="842173" y="171502"/>
                  <a:pt x="894891" y="217366"/>
                </a:cubicBezTo>
                <a:cubicBezTo>
                  <a:pt x="908171" y="228912"/>
                  <a:pt x="916012" y="245489"/>
                  <a:pt x="916513" y="263079"/>
                </a:cubicBezTo>
                <a:cubicBezTo>
                  <a:pt x="917065" y="281043"/>
                  <a:pt x="910214" y="298445"/>
                  <a:pt x="897563" y="311211"/>
                </a:cubicBezTo>
                <a:lnTo>
                  <a:pt x="686286" y="522891"/>
                </a:lnTo>
                <a:lnTo>
                  <a:pt x="4575" y="1173656"/>
                </a:lnTo>
                <a:cubicBezTo>
                  <a:pt x="-1409" y="1179480"/>
                  <a:pt x="-1540" y="1189053"/>
                  <a:pt x="4284" y="1195037"/>
                </a:cubicBezTo>
                <a:cubicBezTo>
                  <a:pt x="4380" y="1195135"/>
                  <a:pt x="4477" y="1195232"/>
                  <a:pt x="4575" y="1195328"/>
                </a:cubicBezTo>
                <a:lnTo>
                  <a:pt x="214542" y="1405496"/>
                </a:lnTo>
                <a:cubicBezTo>
                  <a:pt x="217374" y="1408333"/>
                  <a:pt x="221218" y="1409928"/>
                  <a:pt x="225226" y="1409931"/>
                </a:cubicBezTo>
                <a:lnTo>
                  <a:pt x="225226" y="1409931"/>
                </a:lnTo>
                <a:cubicBezTo>
                  <a:pt x="229307" y="1409889"/>
                  <a:pt x="233197" y="1408198"/>
                  <a:pt x="236012" y="1405244"/>
                </a:cubicBezTo>
                <a:lnTo>
                  <a:pt x="629586" y="993022"/>
                </a:lnTo>
                <a:lnTo>
                  <a:pt x="607863" y="972056"/>
                </a:lnTo>
                <a:lnTo>
                  <a:pt x="224823" y="1373139"/>
                </a:lnTo>
                <a:lnTo>
                  <a:pt x="36680" y="1184744"/>
                </a:lnTo>
                <a:lnTo>
                  <a:pt x="696920" y="554744"/>
                </a:lnTo>
                <a:lnTo>
                  <a:pt x="776149" y="633973"/>
                </a:lnTo>
                <a:lnTo>
                  <a:pt x="855277" y="713000"/>
                </a:lnTo>
                <a:lnTo>
                  <a:pt x="716627" y="858253"/>
                </a:lnTo>
                <a:lnTo>
                  <a:pt x="738500" y="879118"/>
                </a:lnTo>
                <a:lnTo>
                  <a:pt x="886475" y="724189"/>
                </a:lnTo>
                <a:lnTo>
                  <a:pt x="887231" y="723534"/>
                </a:lnTo>
                <a:lnTo>
                  <a:pt x="1086109" y="524453"/>
                </a:lnTo>
                <a:cubicBezTo>
                  <a:pt x="1120995" y="488944"/>
                  <a:pt x="1170324" y="471534"/>
                  <a:pt x="1219770" y="477279"/>
                </a:cubicBezTo>
                <a:cubicBezTo>
                  <a:pt x="1246381" y="480807"/>
                  <a:pt x="1264122" y="490131"/>
                  <a:pt x="1272539" y="504949"/>
                </a:cubicBezTo>
                <a:cubicBezTo>
                  <a:pt x="1283627" y="524504"/>
                  <a:pt x="1280149" y="555349"/>
                  <a:pt x="1262459" y="596677"/>
                </a:cubicBezTo>
                <a:cubicBezTo>
                  <a:pt x="1260000" y="602363"/>
                  <a:pt x="1261258" y="608974"/>
                  <a:pt x="1265634" y="613359"/>
                </a:cubicBezTo>
                <a:lnTo>
                  <a:pt x="1353784" y="701408"/>
                </a:lnTo>
                <a:cubicBezTo>
                  <a:pt x="1359687" y="707304"/>
                  <a:pt x="1369250" y="707304"/>
                  <a:pt x="1375153" y="701408"/>
                </a:cubicBezTo>
                <a:lnTo>
                  <a:pt x="1453374" y="623137"/>
                </a:lnTo>
                <a:lnTo>
                  <a:pt x="1453374" y="623137"/>
                </a:lnTo>
                <a:lnTo>
                  <a:pt x="1545304" y="531056"/>
                </a:lnTo>
                <a:cubicBezTo>
                  <a:pt x="1551122" y="525066"/>
                  <a:pt x="1550982" y="515493"/>
                  <a:pt x="1544992" y="509675"/>
                </a:cubicBezTo>
                <a:cubicBezTo>
                  <a:pt x="1544978" y="509662"/>
                  <a:pt x="1544965" y="509649"/>
                  <a:pt x="1544951" y="509636"/>
                </a:cubicBezTo>
                <a:close/>
                <a:moveTo>
                  <a:pt x="832899" y="418916"/>
                </a:moveTo>
                <a:lnTo>
                  <a:pt x="991055" y="576819"/>
                </a:lnTo>
                <a:lnTo>
                  <a:pt x="876344" y="691681"/>
                </a:lnTo>
                <a:lnTo>
                  <a:pt x="797317" y="612401"/>
                </a:lnTo>
                <a:lnTo>
                  <a:pt x="718340" y="533576"/>
                </a:lnTo>
                <a:close/>
                <a:moveTo>
                  <a:pt x="1445360" y="588159"/>
                </a:moveTo>
                <a:lnTo>
                  <a:pt x="1445360" y="588159"/>
                </a:lnTo>
                <a:lnTo>
                  <a:pt x="1364317" y="669303"/>
                </a:lnTo>
                <a:lnTo>
                  <a:pt x="1293757" y="599096"/>
                </a:lnTo>
                <a:cubicBezTo>
                  <a:pt x="1311952" y="553131"/>
                  <a:pt x="1313615" y="516440"/>
                  <a:pt x="1298797" y="489980"/>
                </a:cubicBezTo>
                <a:cubicBezTo>
                  <a:pt x="1285492" y="466493"/>
                  <a:pt x="1260241" y="452079"/>
                  <a:pt x="1223701" y="447241"/>
                </a:cubicBezTo>
                <a:cubicBezTo>
                  <a:pt x="1164824" y="440297"/>
                  <a:pt x="1106051" y="461011"/>
                  <a:pt x="1064538" y="503336"/>
                </a:cubicBezTo>
                <a:lnTo>
                  <a:pt x="1012424" y="555248"/>
                </a:lnTo>
                <a:lnTo>
                  <a:pt x="854269" y="397496"/>
                </a:lnTo>
                <a:lnTo>
                  <a:pt x="918932" y="332782"/>
                </a:lnTo>
                <a:cubicBezTo>
                  <a:pt x="937522" y="314094"/>
                  <a:pt x="947586" y="288569"/>
                  <a:pt x="946753" y="262222"/>
                </a:cubicBezTo>
                <a:cubicBezTo>
                  <a:pt x="945984" y="236258"/>
                  <a:pt x="934377" y="211801"/>
                  <a:pt x="914749" y="194787"/>
                </a:cubicBezTo>
                <a:cubicBezTo>
                  <a:pt x="860065" y="147058"/>
                  <a:pt x="765767" y="91164"/>
                  <a:pt x="623891" y="90912"/>
                </a:cubicBezTo>
                <a:lnTo>
                  <a:pt x="620161" y="45048"/>
                </a:lnTo>
                <a:cubicBezTo>
                  <a:pt x="648083" y="38093"/>
                  <a:pt x="725043" y="22923"/>
                  <a:pt x="827507" y="34968"/>
                </a:cubicBezTo>
                <a:cubicBezTo>
                  <a:pt x="945291" y="48980"/>
                  <a:pt x="1121692" y="103008"/>
                  <a:pt x="1296227" y="280517"/>
                </a:cubicBezTo>
                <a:cubicBezTo>
                  <a:pt x="1290128" y="309850"/>
                  <a:pt x="1274353" y="406870"/>
                  <a:pt x="1322334" y="447543"/>
                </a:cubicBezTo>
                <a:cubicBezTo>
                  <a:pt x="1349248" y="470374"/>
                  <a:pt x="1389618" y="471231"/>
                  <a:pt x="1442488" y="450214"/>
                </a:cubicBezTo>
                <a:lnTo>
                  <a:pt x="1512745" y="520371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75" name="Graphic 1">
            <a:extLst>
              <a:ext uri="{FF2B5EF4-FFF2-40B4-BE49-F238E27FC236}">
                <a16:creationId xmlns:a16="http://schemas.microsoft.com/office/drawing/2014/main" id="{787793BE-020E-4632-93D2-A7498CC30C5A}"/>
              </a:ext>
            </a:extLst>
          </p:cNvPr>
          <p:cNvSpPr>
            <a:spLocks noChangeAspect="1"/>
          </p:cNvSpPr>
          <p:nvPr/>
        </p:nvSpPr>
        <p:spPr>
          <a:xfrm>
            <a:off x="11127787" y="5134317"/>
            <a:ext cx="822978" cy="648000"/>
          </a:xfrm>
          <a:custGeom>
            <a:avLst/>
            <a:gdLst>
              <a:gd name="connsiteX0" fmla="*/ 1736583 w 1736583"/>
              <a:gd name="connsiteY0" fmla="*/ 212890 h 1367352"/>
              <a:gd name="connsiteX1" fmla="*/ 1521022 w 1736583"/>
              <a:gd name="connsiteY1" fmla="*/ 58514 h 1367352"/>
              <a:gd name="connsiteX2" fmla="*/ 1023070 w 1736583"/>
              <a:gd name="connsiteY2" fmla="*/ 0 h 1367352"/>
              <a:gd name="connsiteX3" fmla="*/ 525118 w 1736583"/>
              <a:gd name="connsiteY3" fmla="*/ 58514 h 1367352"/>
              <a:gd name="connsiteX4" fmla="*/ 322207 w 1736583"/>
              <a:gd name="connsiteY4" fmla="*/ 170554 h 1367352"/>
              <a:gd name="connsiteX5" fmla="*/ 169898 w 1736583"/>
              <a:gd name="connsiteY5" fmla="*/ 118742 h 1367352"/>
              <a:gd name="connsiteX6" fmla="*/ 0 w 1736583"/>
              <a:gd name="connsiteY6" fmla="*/ 212890 h 1367352"/>
              <a:gd name="connsiteX7" fmla="*/ 169898 w 1736583"/>
              <a:gd name="connsiteY7" fmla="*/ 307087 h 1367352"/>
              <a:gd name="connsiteX8" fmla="*/ 322207 w 1736583"/>
              <a:gd name="connsiteY8" fmla="*/ 255276 h 1367352"/>
              <a:gd name="connsiteX9" fmla="*/ 327751 w 1736583"/>
              <a:gd name="connsiteY9" fmla="*/ 263391 h 1367352"/>
              <a:gd name="connsiteX10" fmla="*/ 877112 w 1736583"/>
              <a:gd name="connsiteY10" fmla="*/ 1085617 h 1367352"/>
              <a:gd name="connsiteX11" fmla="*/ 937592 w 1736583"/>
              <a:gd name="connsiteY11" fmla="*/ 1288225 h 1367352"/>
              <a:gd name="connsiteX12" fmla="*/ 1016720 w 1736583"/>
              <a:gd name="connsiteY12" fmla="*/ 1367353 h 1367352"/>
              <a:gd name="connsiteX13" fmla="*/ 1029572 w 1736583"/>
              <a:gd name="connsiteY13" fmla="*/ 1367353 h 1367352"/>
              <a:gd name="connsiteX14" fmla="*/ 1108700 w 1736583"/>
              <a:gd name="connsiteY14" fmla="*/ 1288224 h 1367352"/>
              <a:gd name="connsiteX15" fmla="*/ 1168928 w 1736583"/>
              <a:gd name="connsiteY15" fmla="*/ 1085717 h 1367352"/>
              <a:gd name="connsiteX16" fmla="*/ 1445523 w 1736583"/>
              <a:gd name="connsiteY16" fmla="*/ 671580 h 1367352"/>
              <a:gd name="connsiteX17" fmla="*/ 1420323 w 1736583"/>
              <a:gd name="connsiteY17" fmla="*/ 654797 h 1367352"/>
              <a:gd name="connsiteX18" fmla="*/ 1143677 w 1736583"/>
              <a:gd name="connsiteY18" fmla="*/ 1069085 h 1367352"/>
              <a:gd name="connsiteX19" fmla="*/ 1078560 w 1736583"/>
              <a:gd name="connsiteY19" fmla="*/ 1288477 h 1367352"/>
              <a:gd name="connsiteX20" fmla="*/ 1029672 w 1736583"/>
              <a:gd name="connsiteY20" fmla="*/ 1337365 h 1367352"/>
              <a:gd name="connsiteX21" fmla="*/ 1016468 w 1736583"/>
              <a:gd name="connsiteY21" fmla="*/ 1337365 h 1367352"/>
              <a:gd name="connsiteX22" fmla="*/ 967580 w 1736583"/>
              <a:gd name="connsiteY22" fmla="*/ 1288477 h 1367352"/>
              <a:gd name="connsiteX23" fmla="*/ 902059 w 1736583"/>
              <a:gd name="connsiteY23" fmla="*/ 1069186 h 1367352"/>
              <a:gd name="connsiteX24" fmla="*/ 402696 w 1736583"/>
              <a:gd name="connsiteY24" fmla="*/ 321149 h 1367352"/>
              <a:gd name="connsiteX25" fmla="*/ 525118 w 1736583"/>
              <a:gd name="connsiteY25" fmla="*/ 367315 h 1367352"/>
              <a:gd name="connsiteX26" fmla="*/ 1023070 w 1736583"/>
              <a:gd name="connsiteY26" fmla="*/ 425830 h 1367352"/>
              <a:gd name="connsiteX27" fmla="*/ 1521022 w 1736583"/>
              <a:gd name="connsiteY27" fmla="*/ 367315 h 1367352"/>
              <a:gd name="connsiteX28" fmla="*/ 1643242 w 1736583"/>
              <a:gd name="connsiteY28" fmla="*/ 321250 h 1367352"/>
              <a:gd name="connsiteX29" fmla="*/ 1527322 w 1736583"/>
              <a:gd name="connsiteY29" fmla="*/ 495079 h 1367352"/>
              <a:gd name="connsiteX30" fmla="*/ 1552522 w 1736583"/>
              <a:gd name="connsiteY30" fmla="*/ 511913 h 1367352"/>
              <a:gd name="connsiteX31" fmla="*/ 1717582 w 1736583"/>
              <a:gd name="connsiteY31" fmla="*/ 264953 h 1367352"/>
              <a:gd name="connsiteX32" fmla="*/ 1736583 w 1736583"/>
              <a:gd name="connsiteY32" fmla="*/ 212890 h 1367352"/>
              <a:gd name="connsiteX33" fmla="*/ 169898 w 1736583"/>
              <a:gd name="connsiteY33" fmla="*/ 276847 h 1367352"/>
              <a:gd name="connsiteX34" fmla="*/ 30240 w 1736583"/>
              <a:gd name="connsiteY34" fmla="*/ 212890 h 1367352"/>
              <a:gd name="connsiteX35" fmla="*/ 169898 w 1736583"/>
              <a:gd name="connsiteY35" fmla="*/ 148982 h 1367352"/>
              <a:gd name="connsiteX36" fmla="*/ 309557 w 1736583"/>
              <a:gd name="connsiteY36" fmla="*/ 212890 h 1367352"/>
              <a:gd name="connsiteX37" fmla="*/ 169898 w 1736583"/>
              <a:gd name="connsiteY37" fmla="*/ 276847 h 1367352"/>
              <a:gd name="connsiteX38" fmla="*/ 1512757 w 1736583"/>
              <a:gd name="connsiteY38" fmla="*/ 338235 h 1367352"/>
              <a:gd name="connsiteX39" fmla="*/ 1023070 w 1736583"/>
              <a:gd name="connsiteY39" fmla="*/ 395590 h 1367352"/>
              <a:gd name="connsiteX40" fmla="*/ 533333 w 1736583"/>
              <a:gd name="connsiteY40" fmla="*/ 338235 h 1367352"/>
              <a:gd name="connsiteX41" fmla="*/ 339797 w 1736583"/>
              <a:gd name="connsiteY41" fmla="*/ 212890 h 1367352"/>
              <a:gd name="connsiteX42" fmla="*/ 533333 w 1736583"/>
              <a:gd name="connsiteY42" fmla="*/ 87595 h 1367352"/>
              <a:gd name="connsiteX43" fmla="*/ 1023070 w 1736583"/>
              <a:gd name="connsiteY43" fmla="*/ 30240 h 1367352"/>
              <a:gd name="connsiteX44" fmla="*/ 1512757 w 1736583"/>
              <a:gd name="connsiteY44" fmla="*/ 87595 h 1367352"/>
              <a:gd name="connsiteX45" fmla="*/ 1706343 w 1736583"/>
              <a:gd name="connsiteY45" fmla="*/ 212890 h 1367352"/>
              <a:gd name="connsiteX46" fmla="*/ 1698682 w 1736583"/>
              <a:gd name="connsiteY46" fmla="*/ 238090 h 1367352"/>
              <a:gd name="connsiteX47" fmla="*/ 1694801 w 1736583"/>
              <a:gd name="connsiteY47" fmla="*/ 243886 h 1367352"/>
              <a:gd name="connsiteX48" fmla="*/ 1512757 w 1736583"/>
              <a:gd name="connsiteY48" fmla="*/ 338235 h 1367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1736583" h="1367352">
                <a:moveTo>
                  <a:pt x="1736583" y="212890"/>
                </a:moveTo>
                <a:cubicBezTo>
                  <a:pt x="1736583" y="151855"/>
                  <a:pt x="1662041" y="98431"/>
                  <a:pt x="1521022" y="58514"/>
                </a:cubicBezTo>
                <a:cubicBezTo>
                  <a:pt x="1387815" y="20765"/>
                  <a:pt x="1210961" y="0"/>
                  <a:pt x="1023070" y="0"/>
                </a:cubicBezTo>
                <a:cubicBezTo>
                  <a:pt x="835179" y="0"/>
                  <a:pt x="658325" y="20765"/>
                  <a:pt x="525118" y="58514"/>
                </a:cubicBezTo>
                <a:cubicBezTo>
                  <a:pt x="417715" y="88754"/>
                  <a:pt x="348970" y="127109"/>
                  <a:pt x="322207" y="170554"/>
                </a:cubicBezTo>
                <a:cubicBezTo>
                  <a:pt x="294689" y="139558"/>
                  <a:pt x="237535" y="118742"/>
                  <a:pt x="169898" y="118742"/>
                </a:cubicBezTo>
                <a:cubicBezTo>
                  <a:pt x="74642" y="118742"/>
                  <a:pt x="0" y="160070"/>
                  <a:pt x="0" y="212890"/>
                </a:cubicBezTo>
                <a:cubicBezTo>
                  <a:pt x="0" y="265709"/>
                  <a:pt x="74642" y="307087"/>
                  <a:pt x="169898" y="307087"/>
                </a:cubicBezTo>
                <a:cubicBezTo>
                  <a:pt x="237535" y="307087"/>
                  <a:pt x="294689" y="286222"/>
                  <a:pt x="322207" y="255276"/>
                </a:cubicBezTo>
                <a:cubicBezTo>
                  <a:pt x="323871" y="257998"/>
                  <a:pt x="325735" y="260669"/>
                  <a:pt x="327751" y="263391"/>
                </a:cubicBezTo>
                <a:lnTo>
                  <a:pt x="877112" y="1085617"/>
                </a:lnTo>
                <a:cubicBezTo>
                  <a:pt x="916602" y="1145808"/>
                  <a:pt x="937625" y="1216235"/>
                  <a:pt x="937592" y="1288225"/>
                </a:cubicBezTo>
                <a:cubicBezTo>
                  <a:pt x="937619" y="1331914"/>
                  <a:pt x="973030" y="1367325"/>
                  <a:pt x="1016720" y="1367353"/>
                </a:cubicBezTo>
                <a:lnTo>
                  <a:pt x="1029572" y="1367353"/>
                </a:lnTo>
                <a:cubicBezTo>
                  <a:pt x="1073250" y="1367297"/>
                  <a:pt x="1108644" y="1331903"/>
                  <a:pt x="1108700" y="1288224"/>
                </a:cubicBezTo>
                <a:cubicBezTo>
                  <a:pt x="1108640" y="1216299"/>
                  <a:pt x="1129572" y="1145920"/>
                  <a:pt x="1168928" y="1085717"/>
                </a:cubicBezTo>
                <a:lnTo>
                  <a:pt x="1445523" y="671580"/>
                </a:lnTo>
                <a:lnTo>
                  <a:pt x="1420323" y="654797"/>
                </a:lnTo>
                <a:lnTo>
                  <a:pt x="1143677" y="1069085"/>
                </a:lnTo>
                <a:cubicBezTo>
                  <a:pt x="1101021" y="1134292"/>
                  <a:pt x="1078385" y="1210558"/>
                  <a:pt x="1078560" y="1288477"/>
                </a:cubicBezTo>
                <a:cubicBezTo>
                  <a:pt x="1078505" y="1315454"/>
                  <a:pt x="1056650" y="1337309"/>
                  <a:pt x="1029672" y="1337365"/>
                </a:cubicBezTo>
                <a:lnTo>
                  <a:pt x="1016468" y="1337365"/>
                </a:lnTo>
                <a:cubicBezTo>
                  <a:pt x="989479" y="1337337"/>
                  <a:pt x="967607" y="1315465"/>
                  <a:pt x="967580" y="1288477"/>
                </a:cubicBezTo>
                <a:cubicBezTo>
                  <a:pt x="967583" y="1210556"/>
                  <a:pt x="944809" y="1134333"/>
                  <a:pt x="902059" y="1069186"/>
                </a:cubicBezTo>
                <a:lnTo>
                  <a:pt x="402696" y="321149"/>
                </a:lnTo>
                <a:cubicBezTo>
                  <a:pt x="441883" y="340533"/>
                  <a:pt x="482890" y="355997"/>
                  <a:pt x="525118" y="367315"/>
                </a:cubicBezTo>
                <a:cubicBezTo>
                  <a:pt x="658325" y="405065"/>
                  <a:pt x="835128" y="425830"/>
                  <a:pt x="1023070" y="425830"/>
                </a:cubicBezTo>
                <a:cubicBezTo>
                  <a:pt x="1211012" y="425830"/>
                  <a:pt x="1387815" y="405065"/>
                  <a:pt x="1521022" y="367315"/>
                </a:cubicBezTo>
                <a:cubicBezTo>
                  <a:pt x="1563177" y="356012"/>
                  <a:pt x="1604114" y="340582"/>
                  <a:pt x="1643242" y="321250"/>
                </a:cubicBezTo>
                <a:lnTo>
                  <a:pt x="1527322" y="495079"/>
                </a:lnTo>
                <a:lnTo>
                  <a:pt x="1552522" y="511913"/>
                </a:lnTo>
                <a:lnTo>
                  <a:pt x="1717582" y="264953"/>
                </a:lnTo>
                <a:cubicBezTo>
                  <a:pt x="1729598" y="250233"/>
                  <a:pt x="1736293" y="231889"/>
                  <a:pt x="1736583" y="212890"/>
                </a:cubicBezTo>
                <a:close/>
                <a:moveTo>
                  <a:pt x="169898" y="276847"/>
                </a:moveTo>
                <a:cubicBezTo>
                  <a:pt x="87595" y="276847"/>
                  <a:pt x="30240" y="243180"/>
                  <a:pt x="30240" y="212890"/>
                </a:cubicBezTo>
                <a:cubicBezTo>
                  <a:pt x="30240" y="182599"/>
                  <a:pt x="87595" y="148982"/>
                  <a:pt x="169898" y="148982"/>
                </a:cubicBezTo>
                <a:cubicBezTo>
                  <a:pt x="252202" y="148982"/>
                  <a:pt x="309557" y="182650"/>
                  <a:pt x="309557" y="212890"/>
                </a:cubicBezTo>
                <a:cubicBezTo>
                  <a:pt x="309557" y="243130"/>
                  <a:pt x="252202" y="276847"/>
                  <a:pt x="169898" y="276847"/>
                </a:cubicBezTo>
                <a:close/>
                <a:moveTo>
                  <a:pt x="1512757" y="338235"/>
                </a:moveTo>
                <a:cubicBezTo>
                  <a:pt x="1382170" y="375228"/>
                  <a:pt x="1208240" y="395590"/>
                  <a:pt x="1023070" y="395590"/>
                </a:cubicBezTo>
                <a:cubicBezTo>
                  <a:pt x="837900" y="395590"/>
                  <a:pt x="663919" y="375430"/>
                  <a:pt x="533333" y="338235"/>
                </a:cubicBezTo>
                <a:cubicBezTo>
                  <a:pt x="412373" y="303912"/>
                  <a:pt x="339797" y="257040"/>
                  <a:pt x="339797" y="212890"/>
                </a:cubicBezTo>
                <a:cubicBezTo>
                  <a:pt x="339797" y="168739"/>
                  <a:pt x="412121" y="121918"/>
                  <a:pt x="533333" y="87595"/>
                </a:cubicBezTo>
                <a:cubicBezTo>
                  <a:pt x="663919" y="50602"/>
                  <a:pt x="837850" y="30240"/>
                  <a:pt x="1023070" y="30240"/>
                </a:cubicBezTo>
                <a:cubicBezTo>
                  <a:pt x="1208290" y="30240"/>
                  <a:pt x="1382170" y="50400"/>
                  <a:pt x="1512757" y="87595"/>
                </a:cubicBezTo>
                <a:cubicBezTo>
                  <a:pt x="1633969" y="121918"/>
                  <a:pt x="1706343" y="168790"/>
                  <a:pt x="1706343" y="212890"/>
                </a:cubicBezTo>
                <a:cubicBezTo>
                  <a:pt x="1706130" y="221830"/>
                  <a:pt x="1703482" y="230543"/>
                  <a:pt x="1698682" y="238090"/>
                </a:cubicBezTo>
                <a:lnTo>
                  <a:pt x="1694801" y="243886"/>
                </a:lnTo>
                <a:cubicBezTo>
                  <a:pt x="1669954" y="278158"/>
                  <a:pt x="1605795" y="311875"/>
                  <a:pt x="1512757" y="338235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76" name="Graphic 1">
            <a:extLst>
              <a:ext uri="{FF2B5EF4-FFF2-40B4-BE49-F238E27FC236}">
                <a16:creationId xmlns:a16="http://schemas.microsoft.com/office/drawing/2014/main" id="{EC6F8A9A-420F-48C7-A4E8-D436FDB722AF}"/>
              </a:ext>
            </a:extLst>
          </p:cNvPr>
          <p:cNvSpPr>
            <a:spLocks noChangeAspect="1"/>
          </p:cNvSpPr>
          <p:nvPr/>
        </p:nvSpPr>
        <p:spPr>
          <a:xfrm>
            <a:off x="9722621" y="5864410"/>
            <a:ext cx="648000" cy="648000"/>
          </a:xfrm>
          <a:custGeom>
            <a:avLst/>
            <a:gdLst>
              <a:gd name="connsiteX0" fmla="*/ 1510085 w 1510085"/>
              <a:gd name="connsiteY0" fmla="*/ 755043 h 1510086"/>
              <a:gd name="connsiteX1" fmla="*/ 1415737 w 1510085"/>
              <a:gd name="connsiteY1" fmla="*/ 1120796 h 1510086"/>
              <a:gd name="connsiteX2" fmla="*/ 1389277 w 1510085"/>
              <a:gd name="connsiteY2" fmla="*/ 1106129 h 1510086"/>
              <a:gd name="connsiteX3" fmla="*/ 1479997 w 1510085"/>
              <a:gd name="connsiteY3" fmla="*/ 755043 h 1510086"/>
              <a:gd name="connsiteX4" fmla="*/ 755194 w 1510085"/>
              <a:gd name="connsiteY4" fmla="*/ 30240 h 1510086"/>
              <a:gd name="connsiteX5" fmla="*/ 30240 w 1510085"/>
              <a:gd name="connsiteY5" fmla="*/ 755043 h 1510086"/>
              <a:gd name="connsiteX6" fmla="*/ 755043 w 1510085"/>
              <a:gd name="connsiteY6" fmla="*/ 1479845 h 1510086"/>
              <a:gd name="connsiteX7" fmla="*/ 1249820 w 1510085"/>
              <a:gd name="connsiteY7" fmla="*/ 1284697 h 1510086"/>
              <a:gd name="connsiteX8" fmla="*/ 1270484 w 1510085"/>
              <a:gd name="connsiteY8" fmla="*/ 1306772 h 1510086"/>
              <a:gd name="connsiteX9" fmla="*/ 755043 w 1510085"/>
              <a:gd name="connsiteY9" fmla="*/ 1510085 h 1510086"/>
              <a:gd name="connsiteX10" fmla="*/ 0 w 1510085"/>
              <a:gd name="connsiteY10" fmla="*/ 755043 h 1510086"/>
              <a:gd name="connsiteX11" fmla="*/ 755043 w 1510085"/>
              <a:gd name="connsiteY11" fmla="*/ 0 h 1510086"/>
              <a:gd name="connsiteX12" fmla="*/ 1510085 w 1510085"/>
              <a:gd name="connsiteY12" fmla="*/ 755043 h 1510086"/>
              <a:gd name="connsiteX13" fmla="*/ 755043 w 1510085"/>
              <a:gd name="connsiteY13" fmla="*/ 86537 h 1510086"/>
              <a:gd name="connsiteX14" fmla="*/ 86537 w 1510085"/>
              <a:gd name="connsiteY14" fmla="*/ 755043 h 1510086"/>
              <a:gd name="connsiteX15" fmla="*/ 755043 w 1510085"/>
              <a:gd name="connsiteY15" fmla="*/ 1423549 h 1510086"/>
              <a:gd name="connsiteX16" fmla="*/ 1211566 w 1510085"/>
              <a:gd name="connsiteY16" fmla="*/ 1243369 h 1510086"/>
              <a:gd name="connsiteX17" fmla="*/ 1227543 w 1510085"/>
              <a:gd name="connsiteY17" fmla="*/ 1227896 h 1510086"/>
              <a:gd name="connsiteX18" fmla="*/ 1227681 w 1510085"/>
              <a:gd name="connsiteY18" fmla="*/ 1206513 h 1510086"/>
              <a:gd name="connsiteX19" fmla="*/ 1227543 w 1510085"/>
              <a:gd name="connsiteY19" fmla="*/ 1206375 h 1510086"/>
              <a:gd name="connsiteX20" fmla="*/ 1135462 w 1510085"/>
              <a:gd name="connsiteY20" fmla="*/ 1114294 h 1510086"/>
              <a:gd name="connsiteX21" fmla="*/ 1114092 w 1510085"/>
              <a:gd name="connsiteY21" fmla="*/ 1135664 h 1510086"/>
              <a:gd name="connsiteX22" fmla="*/ 1195287 w 1510085"/>
              <a:gd name="connsiteY22" fmla="*/ 1216858 h 1510086"/>
              <a:gd name="connsiteX23" fmla="*/ 1190549 w 1510085"/>
              <a:gd name="connsiteY23" fmla="*/ 1221445 h 1510086"/>
              <a:gd name="connsiteX24" fmla="*/ 770163 w 1510085"/>
              <a:gd name="connsiteY24" fmla="*/ 1393107 h 1510086"/>
              <a:gd name="connsiteX25" fmla="*/ 770163 w 1510085"/>
              <a:gd name="connsiteY25" fmla="*/ 1278245 h 1510086"/>
              <a:gd name="connsiteX26" fmla="*/ 739923 w 1510085"/>
              <a:gd name="connsiteY26" fmla="*/ 1278245 h 1510086"/>
              <a:gd name="connsiteX27" fmla="*/ 739923 w 1510085"/>
              <a:gd name="connsiteY27" fmla="*/ 1393107 h 1510086"/>
              <a:gd name="connsiteX28" fmla="*/ 314748 w 1510085"/>
              <a:gd name="connsiteY28" fmla="*/ 1216707 h 1510086"/>
              <a:gd name="connsiteX29" fmla="*/ 395791 w 1510085"/>
              <a:gd name="connsiteY29" fmla="*/ 1135664 h 1510086"/>
              <a:gd name="connsiteX30" fmla="*/ 374422 w 1510085"/>
              <a:gd name="connsiteY30" fmla="*/ 1114294 h 1510086"/>
              <a:gd name="connsiteX31" fmla="*/ 293378 w 1510085"/>
              <a:gd name="connsiteY31" fmla="*/ 1195337 h 1510086"/>
              <a:gd name="connsiteX32" fmla="*/ 116978 w 1510085"/>
              <a:gd name="connsiteY32" fmla="*/ 770163 h 1510086"/>
              <a:gd name="connsiteX33" fmla="*/ 231840 w 1510085"/>
              <a:gd name="connsiteY33" fmla="*/ 770163 h 1510086"/>
              <a:gd name="connsiteX34" fmla="*/ 231840 w 1510085"/>
              <a:gd name="connsiteY34" fmla="*/ 739923 h 1510086"/>
              <a:gd name="connsiteX35" fmla="*/ 116978 w 1510085"/>
              <a:gd name="connsiteY35" fmla="*/ 739923 h 1510086"/>
              <a:gd name="connsiteX36" fmla="*/ 293378 w 1510085"/>
              <a:gd name="connsiteY36" fmla="*/ 314748 h 1510086"/>
              <a:gd name="connsiteX37" fmla="*/ 374422 w 1510085"/>
              <a:gd name="connsiteY37" fmla="*/ 395791 h 1510086"/>
              <a:gd name="connsiteX38" fmla="*/ 395791 w 1510085"/>
              <a:gd name="connsiteY38" fmla="*/ 374422 h 1510086"/>
              <a:gd name="connsiteX39" fmla="*/ 314748 w 1510085"/>
              <a:gd name="connsiteY39" fmla="*/ 293378 h 1510086"/>
              <a:gd name="connsiteX40" fmla="*/ 739923 w 1510085"/>
              <a:gd name="connsiteY40" fmla="*/ 116978 h 1510086"/>
              <a:gd name="connsiteX41" fmla="*/ 739923 w 1510085"/>
              <a:gd name="connsiteY41" fmla="*/ 231840 h 1510086"/>
              <a:gd name="connsiteX42" fmla="*/ 770163 w 1510085"/>
              <a:gd name="connsiteY42" fmla="*/ 231840 h 1510086"/>
              <a:gd name="connsiteX43" fmla="*/ 770163 w 1510085"/>
              <a:gd name="connsiteY43" fmla="*/ 116978 h 1510086"/>
              <a:gd name="connsiteX44" fmla="*/ 1195337 w 1510085"/>
              <a:gd name="connsiteY44" fmla="*/ 293378 h 1510086"/>
              <a:gd name="connsiteX45" fmla="*/ 1114294 w 1510085"/>
              <a:gd name="connsiteY45" fmla="*/ 374422 h 1510086"/>
              <a:gd name="connsiteX46" fmla="*/ 1135664 w 1510085"/>
              <a:gd name="connsiteY46" fmla="*/ 395791 h 1510086"/>
              <a:gd name="connsiteX47" fmla="*/ 1216707 w 1510085"/>
              <a:gd name="connsiteY47" fmla="*/ 314748 h 1510086"/>
              <a:gd name="connsiteX48" fmla="*/ 1393107 w 1510085"/>
              <a:gd name="connsiteY48" fmla="*/ 739923 h 1510086"/>
              <a:gd name="connsiteX49" fmla="*/ 1278245 w 1510085"/>
              <a:gd name="connsiteY49" fmla="*/ 739923 h 1510086"/>
              <a:gd name="connsiteX50" fmla="*/ 1278245 w 1510085"/>
              <a:gd name="connsiteY50" fmla="*/ 770163 h 1510086"/>
              <a:gd name="connsiteX51" fmla="*/ 1393057 w 1510085"/>
              <a:gd name="connsiteY51" fmla="*/ 770163 h 1510086"/>
              <a:gd name="connsiteX52" fmla="*/ 1313576 w 1510085"/>
              <a:gd name="connsiteY52" fmla="*/ 1064196 h 1510086"/>
              <a:gd name="connsiteX53" fmla="*/ 1339985 w 1510085"/>
              <a:gd name="connsiteY53" fmla="*/ 1078863 h 1510086"/>
              <a:gd name="connsiteX54" fmla="*/ 1423549 w 1510085"/>
              <a:gd name="connsiteY54" fmla="*/ 755043 h 1510086"/>
              <a:gd name="connsiteX55" fmla="*/ 755043 w 1510085"/>
              <a:gd name="connsiteY55" fmla="*/ 86537 h 1510086"/>
              <a:gd name="connsiteX56" fmla="*/ 945504 w 1510085"/>
              <a:gd name="connsiteY56" fmla="*/ 347407 h 1510086"/>
              <a:gd name="connsiteX57" fmla="*/ 953921 w 1510085"/>
              <a:gd name="connsiteY57" fmla="*/ 364291 h 1510086"/>
              <a:gd name="connsiteX58" fmla="*/ 858917 w 1510085"/>
              <a:gd name="connsiteY58" fmla="*/ 799899 h 1510086"/>
              <a:gd name="connsiteX59" fmla="*/ 856095 w 1510085"/>
              <a:gd name="connsiteY59" fmla="*/ 805947 h 1510086"/>
              <a:gd name="connsiteX60" fmla="*/ 582927 w 1510085"/>
              <a:gd name="connsiteY60" fmla="*/ 1158243 h 1510086"/>
              <a:gd name="connsiteX61" fmla="*/ 561726 w 1510085"/>
              <a:gd name="connsiteY61" fmla="*/ 1161031 h 1510086"/>
              <a:gd name="connsiteX62" fmla="*/ 556164 w 1510085"/>
              <a:gd name="connsiteY62" fmla="*/ 1145794 h 1510086"/>
              <a:gd name="connsiteX63" fmla="*/ 651168 w 1510085"/>
              <a:gd name="connsiteY63" fmla="*/ 710187 h 1510086"/>
              <a:gd name="connsiteX64" fmla="*/ 653991 w 1510085"/>
              <a:gd name="connsiteY64" fmla="*/ 704139 h 1510086"/>
              <a:gd name="connsiteX65" fmla="*/ 927159 w 1510085"/>
              <a:gd name="connsiteY65" fmla="*/ 351843 h 1510086"/>
              <a:gd name="connsiteX66" fmla="*/ 945504 w 1510085"/>
              <a:gd name="connsiteY66" fmla="*/ 347407 h 1510086"/>
              <a:gd name="connsiteX67" fmla="*/ 599962 w 1510085"/>
              <a:gd name="connsiteY67" fmla="*/ 1086876 h 1510086"/>
              <a:gd name="connsiteX68" fmla="*/ 820563 w 1510085"/>
              <a:gd name="connsiteY68" fmla="*/ 802368 h 1510086"/>
              <a:gd name="connsiteX69" fmla="*/ 676620 w 1510085"/>
              <a:gd name="connsiteY69" fmla="*/ 735135 h 1510086"/>
              <a:gd name="connsiteX70" fmla="*/ 910124 w 1510085"/>
              <a:gd name="connsiteY70" fmla="*/ 423209 h 1510086"/>
              <a:gd name="connsiteX71" fmla="*/ 689523 w 1510085"/>
              <a:gd name="connsiteY71" fmla="*/ 707717 h 1510086"/>
              <a:gd name="connsiteX72" fmla="*/ 833415 w 1510085"/>
              <a:gd name="connsiteY72" fmla="*/ 775203 h 1510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1510085" h="1510086">
                <a:moveTo>
                  <a:pt x="1510085" y="755043"/>
                </a:moveTo>
                <a:cubicBezTo>
                  <a:pt x="1510090" y="882980"/>
                  <a:pt x="1477628" y="1008825"/>
                  <a:pt x="1415737" y="1120796"/>
                </a:cubicBezTo>
                <a:lnTo>
                  <a:pt x="1389277" y="1106129"/>
                </a:lnTo>
                <a:cubicBezTo>
                  <a:pt x="1448737" y="998662"/>
                  <a:pt x="1479951" y="877863"/>
                  <a:pt x="1479997" y="755043"/>
                </a:cubicBezTo>
                <a:cubicBezTo>
                  <a:pt x="1479997" y="355421"/>
                  <a:pt x="1154816" y="30240"/>
                  <a:pt x="755194" y="30240"/>
                </a:cubicBezTo>
                <a:cubicBezTo>
                  <a:pt x="355572" y="30240"/>
                  <a:pt x="30240" y="355421"/>
                  <a:pt x="30240" y="755043"/>
                </a:cubicBezTo>
                <a:cubicBezTo>
                  <a:pt x="30240" y="1154665"/>
                  <a:pt x="355421" y="1479845"/>
                  <a:pt x="755043" y="1479845"/>
                </a:cubicBezTo>
                <a:cubicBezTo>
                  <a:pt x="938789" y="1480108"/>
                  <a:pt x="1115726" y="1410321"/>
                  <a:pt x="1249820" y="1284697"/>
                </a:cubicBezTo>
                <a:lnTo>
                  <a:pt x="1270484" y="1306772"/>
                </a:lnTo>
                <a:cubicBezTo>
                  <a:pt x="1130785" y="1437637"/>
                  <a:pt x="946462" y="1510342"/>
                  <a:pt x="755043" y="1510085"/>
                </a:cubicBezTo>
                <a:cubicBezTo>
                  <a:pt x="338739" y="1510085"/>
                  <a:pt x="0" y="1171347"/>
                  <a:pt x="0" y="755043"/>
                </a:cubicBezTo>
                <a:cubicBezTo>
                  <a:pt x="0" y="338739"/>
                  <a:pt x="338739" y="0"/>
                  <a:pt x="755043" y="0"/>
                </a:cubicBezTo>
                <a:cubicBezTo>
                  <a:pt x="1171347" y="0"/>
                  <a:pt x="1510085" y="338739"/>
                  <a:pt x="1510085" y="755043"/>
                </a:cubicBezTo>
                <a:close/>
                <a:moveTo>
                  <a:pt x="755043" y="86537"/>
                </a:moveTo>
                <a:cubicBezTo>
                  <a:pt x="386417" y="86537"/>
                  <a:pt x="86537" y="386417"/>
                  <a:pt x="86537" y="755043"/>
                </a:cubicBezTo>
                <a:cubicBezTo>
                  <a:pt x="86537" y="1123669"/>
                  <a:pt x="386417" y="1423549"/>
                  <a:pt x="755043" y="1423549"/>
                </a:cubicBezTo>
                <a:cubicBezTo>
                  <a:pt x="924599" y="1423760"/>
                  <a:pt x="1087858" y="1359325"/>
                  <a:pt x="1211566" y="1243369"/>
                </a:cubicBezTo>
                <a:lnTo>
                  <a:pt x="1227543" y="1227896"/>
                </a:lnTo>
                <a:cubicBezTo>
                  <a:pt x="1233486" y="1222029"/>
                  <a:pt x="1233548" y="1212456"/>
                  <a:pt x="1227681" y="1206513"/>
                </a:cubicBezTo>
                <a:cubicBezTo>
                  <a:pt x="1227635" y="1206467"/>
                  <a:pt x="1227589" y="1206421"/>
                  <a:pt x="1227543" y="1206375"/>
                </a:cubicBezTo>
                <a:lnTo>
                  <a:pt x="1135462" y="1114294"/>
                </a:lnTo>
                <a:lnTo>
                  <a:pt x="1114092" y="1135664"/>
                </a:lnTo>
                <a:lnTo>
                  <a:pt x="1195287" y="1216858"/>
                </a:lnTo>
                <a:lnTo>
                  <a:pt x="1190549" y="1221445"/>
                </a:lnTo>
                <a:cubicBezTo>
                  <a:pt x="1076315" y="1328440"/>
                  <a:pt x="926640" y="1389559"/>
                  <a:pt x="770163" y="1393107"/>
                </a:cubicBezTo>
                <a:lnTo>
                  <a:pt x="770163" y="1278245"/>
                </a:lnTo>
                <a:lnTo>
                  <a:pt x="739923" y="1278245"/>
                </a:lnTo>
                <a:lnTo>
                  <a:pt x="739923" y="1393107"/>
                </a:lnTo>
                <a:cubicBezTo>
                  <a:pt x="581147" y="1389442"/>
                  <a:pt x="429485" y="1326519"/>
                  <a:pt x="314748" y="1216707"/>
                </a:cubicBezTo>
                <a:lnTo>
                  <a:pt x="395791" y="1135664"/>
                </a:lnTo>
                <a:lnTo>
                  <a:pt x="374422" y="1114294"/>
                </a:lnTo>
                <a:lnTo>
                  <a:pt x="293378" y="1195337"/>
                </a:lnTo>
                <a:cubicBezTo>
                  <a:pt x="183566" y="1080601"/>
                  <a:pt x="120643" y="928938"/>
                  <a:pt x="116978" y="770163"/>
                </a:cubicBezTo>
                <a:lnTo>
                  <a:pt x="231840" y="770163"/>
                </a:lnTo>
                <a:lnTo>
                  <a:pt x="231840" y="739923"/>
                </a:lnTo>
                <a:lnTo>
                  <a:pt x="116978" y="739923"/>
                </a:lnTo>
                <a:cubicBezTo>
                  <a:pt x="120643" y="581147"/>
                  <a:pt x="183566" y="429485"/>
                  <a:pt x="293378" y="314748"/>
                </a:cubicBezTo>
                <a:lnTo>
                  <a:pt x="374422" y="395791"/>
                </a:lnTo>
                <a:lnTo>
                  <a:pt x="395791" y="374422"/>
                </a:lnTo>
                <a:lnTo>
                  <a:pt x="314748" y="293378"/>
                </a:lnTo>
                <a:cubicBezTo>
                  <a:pt x="429485" y="183566"/>
                  <a:pt x="581147" y="120643"/>
                  <a:pt x="739923" y="116978"/>
                </a:cubicBezTo>
                <a:lnTo>
                  <a:pt x="739923" y="231840"/>
                </a:lnTo>
                <a:lnTo>
                  <a:pt x="770163" y="231840"/>
                </a:lnTo>
                <a:lnTo>
                  <a:pt x="770163" y="116978"/>
                </a:lnTo>
                <a:cubicBezTo>
                  <a:pt x="928938" y="120643"/>
                  <a:pt x="1080601" y="183566"/>
                  <a:pt x="1195337" y="293378"/>
                </a:cubicBezTo>
                <a:lnTo>
                  <a:pt x="1114294" y="374422"/>
                </a:lnTo>
                <a:lnTo>
                  <a:pt x="1135664" y="395791"/>
                </a:lnTo>
                <a:lnTo>
                  <a:pt x="1216707" y="314748"/>
                </a:lnTo>
                <a:cubicBezTo>
                  <a:pt x="1326519" y="429485"/>
                  <a:pt x="1389442" y="581147"/>
                  <a:pt x="1393107" y="739923"/>
                </a:cubicBezTo>
                <a:lnTo>
                  <a:pt x="1278245" y="739923"/>
                </a:lnTo>
                <a:lnTo>
                  <a:pt x="1278245" y="770163"/>
                </a:lnTo>
                <a:lnTo>
                  <a:pt x="1393057" y="770163"/>
                </a:lnTo>
                <a:cubicBezTo>
                  <a:pt x="1390636" y="873146"/>
                  <a:pt x="1363369" y="974019"/>
                  <a:pt x="1313576" y="1064196"/>
                </a:cubicBezTo>
                <a:lnTo>
                  <a:pt x="1339985" y="1078863"/>
                </a:lnTo>
                <a:cubicBezTo>
                  <a:pt x="1394823" y="979745"/>
                  <a:pt x="1423577" y="868319"/>
                  <a:pt x="1423549" y="755043"/>
                </a:cubicBezTo>
                <a:cubicBezTo>
                  <a:pt x="1423549" y="386417"/>
                  <a:pt x="1123669" y="86537"/>
                  <a:pt x="755043" y="86537"/>
                </a:cubicBezTo>
                <a:close/>
                <a:moveTo>
                  <a:pt x="945504" y="347407"/>
                </a:moveTo>
                <a:cubicBezTo>
                  <a:pt x="951908" y="350380"/>
                  <a:pt x="955401" y="357388"/>
                  <a:pt x="953921" y="364291"/>
                </a:cubicBezTo>
                <a:lnTo>
                  <a:pt x="858917" y="799899"/>
                </a:lnTo>
                <a:cubicBezTo>
                  <a:pt x="858426" y="802096"/>
                  <a:pt x="857463" y="804159"/>
                  <a:pt x="856095" y="805947"/>
                </a:cubicBezTo>
                <a:lnTo>
                  <a:pt x="582927" y="1158243"/>
                </a:lnTo>
                <a:cubicBezTo>
                  <a:pt x="577842" y="1164867"/>
                  <a:pt x="568351" y="1166115"/>
                  <a:pt x="561726" y="1161031"/>
                </a:cubicBezTo>
                <a:cubicBezTo>
                  <a:pt x="557074" y="1157460"/>
                  <a:pt x="554907" y="1151522"/>
                  <a:pt x="556164" y="1145794"/>
                </a:cubicBezTo>
                <a:lnTo>
                  <a:pt x="651168" y="710187"/>
                </a:lnTo>
                <a:cubicBezTo>
                  <a:pt x="651659" y="707990"/>
                  <a:pt x="652622" y="705926"/>
                  <a:pt x="653991" y="704139"/>
                </a:cubicBezTo>
                <a:lnTo>
                  <a:pt x="927159" y="351843"/>
                </a:lnTo>
                <a:cubicBezTo>
                  <a:pt x="931487" y="346260"/>
                  <a:pt x="939104" y="344419"/>
                  <a:pt x="945504" y="347407"/>
                </a:cubicBezTo>
                <a:close/>
                <a:moveTo>
                  <a:pt x="599962" y="1086876"/>
                </a:moveTo>
                <a:lnTo>
                  <a:pt x="820563" y="802368"/>
                </a:lnTo>
                <a:lnTo>
                  <a:pt x="676620" y="735135"/>
                </a:lnTo>
                <a:close/>
                <a:moveTo>
                  <a:pt x="910124" y="423209"/>
                </a:moveTo>
                <a:lnTo>
                  <a:pt x="689523" y="707717"/>
                </a:lnTo>
                <a:lnTo>
                  <a:pt x="833415" y="775203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77" name="Graphic 1">
            <a:extLst>
              <a:ext uri="{FF2B5EF4-FFF2-40B4-BE49-F238E27FC236}">
                <a16:creationId xmlns:a16="http://schemas.microsoft.com/office/drawing/2014/main" id="{6067F4DF-ED22-423C-81AC-3986353A9DA8}"/>
              </a:ext>
            </a:extLst>
          </p:cNvPr>
          <p:cNvSpPr>
            <a:spLocks noChangeAspect="1"/>
          </p:cNvSpPr>
          <p:nvPr/>
        </p:nvSpPr>
        <p:spPr>
          <a:xfrm>
            <a:off x="10723939" y="5678692"/>
            <a:ext cx="648000" cy="648000"/>
          </a:xfrm>
          <a:custGeom>
            <a:avLst/>
            <a:gdLst>
              <a:gd name="connsiteX0" fmla="*/ 1458123 w 1510086"/>
              <a:gd name="connsiteY0" fmla="*/ 1030781 h 1510088"/>
              <a:gd name="connsiteX1" fmla="*/ 1458123 w 1510086"/>
              <a:gd name="connsiteY1" fmla="*/ 1030781 h 1510088"/>
              <a:gd name="connsiteX2" fmla="*/ 1450311 w 1510086"/>
              <a:gd name="connsiteY2" fmla="*/ 1039047 h 1510088"/>
              <a:gd name="connsiteX3" fmla="*/ 1444062 w 1510086"/>
              <a:gd name="connsiteY3" fmla="*/ 1040357 h 1510088"/>
              <a:gd name="connsiteX4" fmla="*/ 1438568 w 1510086"/>
              <a:gd name="connsiteY4" fmla="*/ 1039349 h 1510088"/>
              <a:gd name="connsiteX5" fmla="*/ 1367655 w 1510086"/>
              <a:gd name="connsiteY5" fmla="*/ 1011528 h 1510088"/>
              <a:gd name="connsiteX6" fmla="*/ 1378693 w 1510086"/>
              <a:gd name="connsiteY6" fmla="*/ 983355 h 1510088"/>
              <a:gd name="connsiteX7" fmla="*/ 1435141 w 1510086"/>
              <a:gd name="connsiteY7" fmla="*/ 1005531 h 1510088"/>
              <a:gd name="connsiteX8" fmla="*/ 1444918 w 1510086"/>
              <a:gd name="connsiteY8" fmla="*/ 978516 h 1510088"/>
              <a:gd name="connsiteX9" fmla="*/ 1479644 w 1510086"/>
              <a:gd name="connsiteY9" fmla="*/ 770163 h 1510088"/>
              <a:gd name="connsiteX10" fmla="*/ 1418811 w 1510086"/>
              <a:gd name="connsiteY10" fmla="*/ 770163 h 1510088"/>
              <a:gd name="connsiteX11" fmla="*/ 1418811 w 1510086"/>
              <a:gd name="connsiteY11" fmla="*/ 739923 h 1510088"/>
              <a:gd name="connsiteX12" fmla="*/ 1479644 w 1510086"/>
              <a:gd name="connsiteY12" fmla="*/ 739923 h 1510088"/>
              <a:gd name="connsiteX13" fmla="*/ 1425363 w 1510086"/>
              <a:gd name="connsiteY13" fmla="*/ 479002 h 1510088"/>
              <a:gd name="connsiteX14" fmla="*/ 1369570 w 1510086"/>
              <a:gd name="connsiteY14" fmla="*/ 503345 h 1510088"/>
              <a:gd name="connsiteX15" fmla="*/ 1357474 w 1510086"/>
              <a:gd name="connsiteY15" fmla="*/ 475625 h 1510088"/>
              <a:gd name="connsiteX16" fmla="*/ 1413217 w 1510086"/>
              <a:gd name="connsiteY16" fmla="*/ 451282 h 1510088"/>
              <a:gd name="connsiteX17" fmla="*/ 1278044 w 1510086"/>
              <a:gd name="connsiteY17" fmla="*/ 253613 h 1510088"/>
              <a:gd name="connsiteX18" fmla="*/ 1235052 w 1510086"/>
              <a:gd name="connsiteY18" fmla="*/ 296403 h 1510088"/>
              <a:gd name="connsiteX19" fmla="*/ 1213683 w 1510086"/>
              <a:gd name="connsiteY19" fmla="*/ 275033 h 1510088"/>
              <a:gd name="connsiteX20" fmla="*/ 1256472 w 1510086"/>
              <a:gd name="connsiteY20" fmla="*/ 232243 h 1510088"/>
              <a:gd name="connsiteX21" fmla="*/ 1033704 w 1510086"/>
              <a:gd name="connsiteY21" fmla="*/ 86083 h 1510088"/>
              <a:gd name="connsiteX22" fmla="*/ 1011478 w 1510086"/>
              <a:gd name="connsiteY22" fmla="*/ 142733 h 1510088"/>
              <a:gd name="connsiteX23" fmla="*/ 983304 w 1510086"/>
              <a:gd name="connsiteY23" fmla="*/ 131695 h 1510088"/>
              <a:gd name="connsiteX24" fmla="*/ 1005531 w 1510086"/>
              <a:gd name="connsiteY24" fmla="*/ 74995 h 1510088"/>
              <a:gd name="connsiteX25" fmla="*/ 770163 w 1510086"/>
              <a:gd name="connsiteY25" fmla="*/ 30542 h 1510088"/>
              <a:gd name="connsiteX26" fmla="*/ 770163 w 1510086"/>
              <a:gd name="connsiteY26" fmla="*/ 91426 h 1510088"/>
              <a:gd name="connsiteX27" fmla="*/ 739923 w 1510086"/>
              <a:gd name="connsiteY27" fmla="*/ 91426 h 1510088"/>
              <a:gd name="connsiteX28" fmla="*/ 739923 w 1510086"/>
              <a:gd name="connsiteY28" fmla="*/ 30442 h 1510088"/>
              <a:gd name="connsiteX29" fmla="*/ 479002 w 1510086"/>
              <a:gd name="connsiteY29" fmla="*/ 84722 h 1510088"/>
              <a:gd name="connsiteX30" fmla="*/ 503345 w 1510086"/>
              <a:gd name="connsiteY30" fmla="*/ 140515 h 1510088"/>
              <a:gd name="connsiteX31" fmla="*/ 475625 w 1510086"/>
              <a:gd name="connsiteY31" fmla="*/ 152611 h 1510088"/>
              <a:gd name="connsiteX32" fmla="*/ 451282 w 1510086"/>
              <a:gd name="connsiteY32" fmla="*/ 96869 h 1510088"/>
              <a:gd name="connsiteX33" fmla="*/ 253613 w 1510086"/>
              <a:gd name="connsiteY33" fmla="*/ 232042 h 1510088"/>
              <a:gd name="connsiteX34" fmla="*/ 296403 w 1510086"/>
              <a:gd name="connsiteY34" fmla="*/ 274831 h 1510088"/>
              <a:gd name="connsiteX35" fmla="*/ 275033 w 1510086"/>
              <a:gd name="connsiteY35" fmla="*/ 296403 h 1510088"/>
              <a:gd name="connsiteX36" fmla="*/ 232243 w 1510086"/>
              <a:gd name="connsiteY36" fmla="*/ 253613 h 1510088"/>
              <a:gd name="connsiteX37" fmla="*/ 86083 w 1510086"/>
              <a:gd name="connsiteY37" fmla="*/ 476381 h 1510088"/>
              <a:gd name="connsiteX38" fmla="*/ 142733 w 1510086"/>
              <a:gd name="connsiteY38" fmla="*/ 498607 h 1510088"/>
              <a:gd name="connsiteX39" fmla="*/ 131695 w 1510086"/>
              <a:gd name="connsiteY39" fmla="*/ 526781 h 1510088"/>
              <a:gd name="connsiteX40" fmla="*/ 74995 w 1510086"/>
              <a:gd name="connsiteY40" fmla="*/ 504555 h 1510088"/>
              <a:gd name="connsiteX41" fmla="*/ 30542 w 1510086"/>
              <a:gd name="connsiteY41" fmla="*/ 739923 h 1510088"/>
              <a:gd name="connsiteX42" fmla="*/ 91274 w 1510086"/>
              <a:gd name="connsiteY42" fmla="*/ 739923 h 1510088"/>
              <a:gd name="connsiteX43" fmla="*/ 91274 w 1510086"/>
              <a:gd name="connsiteY43" fmla="*/ 770163 h 1510088"/>
              <a:gd name="connsiteX44" fmla="*/ 30442 w 1510086"/>
              <a:gd name="connsiteY44" fmla="*/ 770163 h 1510088"/>
              <a:gd name="connsiteX45" fmla="*/ 84722 w 1510086"/>
              <a:gd name="connsiteY45" fmla="*/ 1031084 h 1510088"/>
              <a:gd name="connsiteX46" fmla="*/ 140515 w 1510086"/>
              <a:gd name="connsiteY46" fmla="*/ 1006740 h 1510088"/>
              <a:gd name="connsiteX47" fmla="*/ 152611 w 1510086"/>
              <a:gd name="connsiteY47" fmla="*/ 1034460 h 1510088"/>
              <a:gd name="connsiteX48" fmla="*/ 96869 w 1510086"/>
              <a:gd name="connsiteY48" fmla="*/ 1058804 h 1510088"/>
              <a:gd name="connsiteX49" fmla="*/ 232042 w 1510086"/>
              <a:gd name="connsiteY49" fmla="*/ 1256472 h 1510088"/>
              <a:gd name="connsiteX50" fmla="*/ 274831 w 1510086"/>
              <a:gd name="connsiteY50" fmla="*/ 1213683 h 1510088"/>
              <a:gd name="connsiteX51" fmla="*/ 296201 w 1510086"/>
              <a:gd name="connsiteY51" fmla="*/ 1235052 h 1510088"/>
              <a:gd name="connsiteX52" fmla="*/ 253411 w 1510086"/>
              <a:gd name="connsiteY52" fmla="*/ 1277842 h 1510088"/>
              <a:gd name="connsiteX53" fmla="*/ 476179 w 1510086"/>
              <a:gd name="connsiteY53" fmla="*/ 1424002 h 1510088"/>
              <a:gd name="connsiteX54" fmla="*/ 498406 w 1510086"/>
              <a:gd name="connsiteY54" fmla="*/ 1367353 h 1510088"/>
              <a:gd name="connsiteX55" fmla="*/ 526579 w 1510086"/>
              <a:gd name="connsiteY55" fmla="*/ 1378390 h 1510088"/>
              <a:gd name="connsiteX56" fmla="*/ 504555 w 1510086"/>
              <a:gd name="connsiteY56" fmla="*/ 1435443 h 1510088"/>
              <a:gd name="connsiteX57" fmla="*/ 739923 w 1510086"/>
              <a:gd name="connsiteY57" fmla="*/ 1479896 h 1510088"/>
              <a:gd name="connsiteX58" fmla="*/ 739923 w 1510086"/>
              <a:gd name="connsiteY58" fmla="*/ 1418761 h 1510088"/>
              <a:gd name="connsiteX59" fmla="*/ 770163 w 1510086"/>
              <a:gd name="connsiteY59" fmla="*/ 1418761 h 1510088"/>
              <a:gd name="connsiteX60" fmla="*/ 770163 w 1510086"/>
              <a:gd name="connsiteY60" fmla="*/ 1479644 h 1510088"/>
              <a:gd name="connsiteX61" fmla="*/ 1031285 w 1510086"/>
              <a:gd name="connsiteY61" fmla="*/ 1425363 h 1510088"/>
              <a:gd name="connsiteX62" fmla="*/ 1006740 w 1510086"/>
              <a:gd name="connsiteY62" fmla="*/ 1369217 h 1510088"/>
              <a:gd name="connsiteX63" fmla="*/ 1034460 w 1510086"/>
              <a:gd name="connsiteY63" fmla="*/ 1357121 h 1510088"/>
              <a:gd name="connsiteX64" fmla="*/ 1058955 w 1510086"/>
              <a:gd name="connsiteY64" fmla="*/ 1413267 h 1510088"/>
              <a:gd name="connsiteX65" fmla="*/ 1256724 w 1510086"/>
              <a:gd name="connsiteY65" fmla="*/ 1277943 h 1510088"/>
              <a:gd name="connsiteX66" fmla="*/ 1213683 w 1510086"/>
              <a:gd name="connsiteY66" fmla="*/ 1235052 h 1510088"/>
              <a:gd name="connsiteX67" fmla="*/ 1235052 w 1510086"/>
              <a:gd name="connsiteY67" fmla="*/ 1213683 h 1510088"/>
              <a:gd name="connsiteX68" fmla="*/ 1278094 w 1510086"/>
              <a:gd name="connsiteY68" fmla="*/ 1256725 h 1510088"/>
              <a:gd name="connsiteX69" fmla="*/ 1360397 w 1510086"/>
              <a:gd name="connsiteY69" fmla="*/ 1153808 h 1510088"/>
              <a:gd name="connsiteX70" fmla="*/ 1386505 w 1510086"/>
              <a:gd name="connsiteY70" fmla="*/ 1111069 h 1510088"/>
              <a:gd name="connsiteX71" fmla="*/ 1412813 w 1510086"/>
              <a:gd name="connsiteY71" fmla="*/ 1125936 h 1510088"/>
              <a:gd name="connsiteX72" fmla="*/ 1385597 w 1510086"/>
              <a:gd name="connsiteY72" fmla="*/ 1170440 h 1510088"/>
              <a:gd name="connsiteX73" fmla="*/ 1288930 w 1510086"/>
              <a:gd name="connsiteY73" fmla="*/ 1288930 h 1510088"/>
              <a:gd name="connsiteX74" fmla="*/ 755043 w 1510086"/>
              <a:gd name="connsiteY74" fmla="*/ 1510086 h 1510088"/>
              <a:gd name="connsiteX75" fmla="*/ 0 w 1510086"/>
              <a:gd name="connsiteY75" fmla="*/ 755043 h 1510088"/>
              <a:gd name="connsiteX76" fmla="*/ 755043 w 1510086"/>
              <a:gd name="connsiteY76" fmla="*/ 0 h 1510088"/>
              <a:gd name="connsiteX77" fmla="*/ 1510085 w 1510086"/>
              <a:gd name="connsiteY77" fmla="*/ 755043 h 1510088"/>
              <a:gd name="connsiteX78" fmla="*/ 1458123 w 1510086"/>
              <a:gd name="connsiteY78" fmla="*/ 1030781 h 1510088"/>
              <a:gd name="connsiteX79" fmla="*/ 1148163 w 1510086"/>
              <a:gd name="connsiteY79" fmla="*/ 401587 h 1510088"/>
              <a:gd name="connsiteX80" fmla="*/ 832256 w 1510086"/>
              <a:gd name="connsiteY80" fmla="*/ 727676 h 1510088"/>
              <a:gd name="connsiteX81" fmla="*/ 782461 w 1510086"/>
              <a:gd name="connsiteY81" fmla="*/ 832407 h 1510088"/>
              <a:gd name="connsiteX82" fmla="*/ 677729 w 1510086"/>
              <a:gd name="connsiteY82" fmla="*/ 782613 h 1510088"/>
              <a:gd name="connsiteX83" fmla="*/ 672991 w 1510086"/>
              <a:gd name="connsiteY83" fmla="*/ 755043 h 1510088"/>
              <a:gd name="connsiteX84" fmla="*/ 672991 w 1510086"/>
              <a:gd name="connsiteY84" fmla="*/ 750759 h 1510088"/>
              <a:gd name="connsiteX85" fmla="*/ 365551 w 1510086"/>
              <a:gd name="connsiteY85" fmla="*/ 635343 h 1510088"/>
              <a:gd name="connsiteX86" fmla="*/ 376186 w 1510086"/>
              <a:gd name="connsiteY86" fmla="*/ 607018 h 1510088"/>
              <a:gd name="connsiteX87" fmla="*/ 680451 w 1510086"/>
              <a:gd name="connsiteY87" fmla="*/ 721124 h 1510088"/>
              <a:gd name="connsiteX88" fmla="*/ 788708 w 1510086"/>
              <a:gd name="connsiteY88" fmla="*/ 680147 h 1510088"/>
              <a:gd name="connsiteX89" fmla="*/ 816531 w 1510086"/>
              <a:gd name="connsiteY89" fmla="*/ 700712 h 1510088"/>
              <a:gd name="connsiteX90" fmla="*/ 1126491 w 1510086"/>
              <a:gd name="connsiteY90" fmla="*/ 380571 h 1510088"/>
              <a:gd name="connsiteX91" fmla="*/ 806854 w 1510086"/>
              <a:gd name="connsiteY91" fmla="*/ 755043 h 1510088"/>
              <a:gd name="connsiteX92" fmla="*/ 755043 w 1510086"/>
              <a:gd name="connsiteY92" fmla="*/ 703232 h 1510088"/>
              <a:gd name="connsiteX93" fmla="*/ 703232 w 1510086"/>
              <a:gd name="connsiteY93" fmla="*/ 755043 h 1510088"/>
              <a:gd name="connsiteX94" fmla="*/ 755043 w 1510086"/>
              <a:gd name="connsiteY94" fmla="*/ 806854 h 1510088"/>
              <a:gd name="connsiteX95" fmla="*/ 806854 w 1510086"/>
              <a:gd name="connsiteY95" fmla="*/ 755043 h 1510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510086" h="1510088">
                <a:moveTo>
                  <a:pt x="1458123" y="1030781"/>
                </a:moveTo>
                <a:lnTo>
                  <a:pt x="1458123" y="1030781"/>
                </a:lnTo>
                <a:cubicBezTo>
                  <a:pt x="1456663" y="1034428"/>
                  <a:pt x="1453870" y="1037383"/>
                  <a:pt x="1450311" y="1039047"/>
                </a:cubicBezTo>
                <a:cubicBezTo>
                  <a:pt x="1448337" y="1039900"/>
                  <a:pt x="1446212" y="1040345"/>
                  <a:pt x="1444062" y="1040357"/>
                </a:cubicBezTo>
                <a:cubicBezTo>
                  <a:pt x="1442185" y="1040350"/>
                  <a:pt x="1440325" y="1040008"/>
                  <a:pt x="1438568" y="1039349"/>
                </a:cubicBezTo>
                <a:lnTo>
                  <a:pt x="1367655" y="1011528"/>
                </a:lnTo>
                <a:lnTo>
                  <a:pt x="1378693" y="983355"/>
                </a:lnTo>
                <a:lnTo>
                  <a:pt x="1435141" y="1005531"/>
                </a:lnTo>
                <a:lnTo>
                  <a:pt x="1444918" y="978516"/>
                </a:lnTo>
                <a:cubicBezTo>
                  <a:pt x="1466625" y="911138"/>
                  <a:pt x="1478325" y="840939"/>
                  <a:pt x="1479644" y="770163"/>
                </a:cubicBezTo>
                <a:lnTo>
                  <a:pt x="1418811" y="770163"/>
                </a:lnTo>
                <a:lnTo>
                  <a:pt x="1418811" y="739923"/>
                </a:lnTo>
                <a:lnTo>
                  <a:pt x="1479644" y="739923"/>
                </a:lnTo>
                <a:cubicBezTo>
                  <a:pt x="1477928" y="650331"/>
                  <a:pt x="1459520" y="561845"/>
                  <a:pt x="1425363" y="479002"/>
                </a:cubicBezTo>
                <a:lnTo>
                  <a:pt x="1369570" y="503345"/>
                </a:lnTo>
                <a:lnTo>
                  <a:pt x="1357474" y="475625"/>
                </a:lnTo>
                <a:lnTo>
                  <a:pt x="1413217" y="451282"/>
                </a:lnTo>
                <a:cubicBezTo>
                  <a:pt x="1379415" y="378362"/>
                  <a:pt x="1333736" y="311563"/>
                  <a:pt x="1278044" y="253613"/>
                </a:cubicBezTo>
                <a:lnTo>
                  <a:pt x="1235052" y="296403"/>
                </a:lnTo>
                <a:lnTo>
                  <a:pt x="1213683" y="275033"/>
                </a:lnTo>
                <a:lnTo>
                  <a:pt x="1256472" y="232243"/>
                </a:lnTo>
                <a:cubicBezTo>
                  <a:pt x="1191850" y="170221"/>
                  <a:pt x="1116327" y="120670"/>
                  <a:pt x="1033704" y="86083"/>
                </a:cubicBezTo>
                <a:lnTo>
                  <a:pt x="1011478" y="142733"/>
                </a:lnTo>
                <a:lnTo>
                  <a:pt x="983304" y="131695"/>
                </a:lnTo>
                <a:lnTo>
                  <a:pt x="1005531" y="74995"/>
                </a:lnTo>
                <a:cubicBezTo>
                  <a:pt x="930104" y="47153"/>
                  <a:pt x="850549" y="32128"/>
                  <a:pt x="770163" y="30542"/>
                </a:cubicBezTo>
                <a:lnTo>
                  <a:pt x="770163" y="91426"/>
                </a:lnTo>
                <a:lnTo>
                  <a:pt x="739923" y="91426"/>
                </a:lnTo>
                <a:lnTo>
                  <a:pt x="739923" y="30442"/>
                </a:lnTo>
                <a:cubicBezTo>
                  <a:pt x="650331" y="32158"/>
                  <a:pt x="561845" y="50566"/>
                  <a:pt x="479002" y="84722"/>
                </a:cubicBezTo>
                <a:lnTo>
                  <a:pt x="503345" y="140515"/>
                </a:lnTo>
                <a:lnTo>
                  <a:pt x="475625" y="152611"/>
                </a:lnTo>
                <a:lnTo>
                  <a:pt x="451282" y="96869"/>
                </a:lnTo>
                <a:cubicBezTo>
                  <a:pt x="378362" y="130670"/>
                  <a:pt x="311563" y="176350"/>
                  <a:pt x="253613" y="232042"/>
                </a:cubicBezTo>
                <a:lnTo>
                  <a:pt x="296403" y="274831"/>
                </a:lnTo>
                <a:lnTo>
                  <a:pt x="275033" y="296403"/>
                </a:lnTo>
                <a:lnTo>
                  <a:pt x="232243" y="253613"/>
                </a:lnTo>
                <a:cubicBezTo>
                  <a:pt x="170221" y="318235"/>
                  <a:pt x="120670" y="393758"/>
                  <a:pt x="86083" y="476381"/>
                </a:cubicBezTo>
                <a:lnTo>
                  <a:pt x="142733" y="498607"/>
                </a:lnTo>
                <a:lnTo>
                  <a:pt x="131695" y="526781"/>
                </a:lnTo>
                <a:lnTo>
                  <a:pt x="74995" y="504555"/>
                </a:lnTo>
                <a:cubicBezTo>
                  <a:pt x="47153" y="579982"/>
                  <a:pt x="32128" y="659536"/>
                  <a:pt x="30542" y="739923"/>
                </a:cubicBezTo>
                <a:lnTo>
                  <a:pt x="91274" y="739923"/>
                </a:lnTo>
                <a:lnTo>
                  <a:pt x="91274" y="770163"/>
                </a:lnTo>
                <a:lnTo>
                  <a:pt x="30442" y="770163"/>
                </a:lnTo>
                <a:cubicBezTo>
                  <a:pt x="32158" y="859755"/>
                  <a:pt x="50566" y="948241"/>
                  <a:pt x="84722" y="1031084"/>
                </a:cubicBezTo>
                <a:lnTo>
                  <a:pt x="140515" y="1006740"/>
                </a:lnTo>
                <a:lnTo>
                  <a:pt x="152611" y="1034460"/>
                </a:lnTo>
                <a:lnTo>
                  <a:pt x="96869" y="1058804"/>
                </a:lnTo>
                <a:cubicBezTo>
                  <a:pt x="130670" y="1131723"/>
                  <a:pt x="176350" y="1198522"/>
                  <a:pt x="232042" y="1256472"/>
                </a:cubicBezTo>
                <a:lnTo>
                  <a:pt x="274831" y="1213683"/>
                </a:lnTo>
                <a:lnTo>
                  <a:pt x="296201" y="1235052"/>
                </a:lnTo>
                <a:lnTo>
                  <a:pt x="253411" y="1277842"/>
                </a:lnTo>
                <a:cubicBezTo>
                  <a:pt x="318033" y="1339864"/>
                  <a:pt x="393556" y="1389416"/>
                  <a:pt x="476179" y="1424002"/>
                </a:cubicBezTo>
                <a:lnTo>
                  <a:pt x="498406" y="1367353"/>
                </a:lnTo>
                <a:lnTo>
                  <a:pt x="526579" y="1378390"/>
                </a:lnTo>
                <a:lnTo>
                  <a:pt x="504555" y="1435443"/>
                </a:lnTo>
                <a:cubicBezTo>
                  <a:pt x="579982" y="1463285"/>
                  <a:pt x="659536" y="1478311"/>
                  <a:pt x="739923" y="1479896"/>
                </a:cubicBezTo>
                <a:lnTo>
                  <a:pt x="739923" y="1418761"/>
                </a:lnTo>
                <a:lnTo>
                  <a:pt x="770163" y="1418761"/>
                </a:lnTo>
                <a:lnTo>
                  <a:pt x="770163" y="1479644"/>
                </a:lnTo>
                <a:cubicBezTo>
                  <a:pt x="859817" y="1477900"/>
                  <a:pt x="948364" y="1459493"/>
                  <a:pt x="1031285" y="1425363"/>
                </a:cubicBezTo>
                <a:lnTo>
                  <a:pt x="1006740" y="1369217"/>
                </a:lnTo>
                <a:lnTo>
                  <a:pt x="1034460" y="1357121"/>
                </a:lnTo>
                <a:lnTo>
                  <a:pt x="1058955" y="1413267"/>
                </a:lnTo>
                <a:cubicBezTo>
                  <a:pt x="1131926" y="1379438"/>
                  <a:pt x="1198762" y="1333706"/>
                  <a:pt x="1256724" y="1277943"/>
                </a:cubicBezTo>
                <a:lnTo>
                  <a:pt x="1213683" y="1235052"/>
                </a:lnTo>
                <a:lnTo>
                  <a:pt x="1235052" y="1213683"/>
                </a:lnTo>
                <a:lnTo>
                  <a:pt x="1278094" y="1256725"/>
                </a:lnTo>
                <a:cubicBezTo>
                  <a:pt x="1308571" y="1224967"/>
                  <a:pt x="1336117" y="1190521"/>
                  <a:pt x="1360397" y="1153808"/>
                </a:cubicBezTo>
                <a:cubicBezTo>
                  <a:pt x="1369520" y="1139897"/>
                  <a:pt x="1378340" y="1125533"/>
                  <a:pt x="1386505" y="1111069"/>
                </a:cubicBezTo>
                <a:lnTo>
                  <a:pt x="1412813" y="1125936"/>
                </a:lnTo>
                <a:cubicBezTo>
                  <a:pt x="1404296" y="1141056"/>
                  <a:pt x="1395173" y="1156176"/>
                  <a:pt x="1385597" y="1170440"/>
                </a:cubicBezTo>
                <a:cubicBezTo>
                  <a:pt x="1357443" y="1213088"/>
                  <a:pt x="1325056" y="1252786"/>
                  <a:pt x="1288930" y="1288930"/>
                </a:cubicBezTo>
                <a:cubicBezTo>
                  <a:pt x="1147639" y="1430983"/>
                  <a:pt x="955397" y="1510617"/>
                  <a:pt x="755043" y="1510086"/>
                </a:cubicBezTo>
                <a:cubicBezTo>
                  <a:pt x="338739" y="1510085"/>
                  <a:pt x="0" y="1171347"/>
                  <a:pt x="0" y="755043"/>
                </a:cubicBezTo>
                <a:cubicBezTo>
                  <a:pt x="0" y="338739"/>
                  <a:pt x="338739" y="0"/>
                  <a:pt x="755043" y="0"/>
                </a:cubicBezTo>
                <a:cubicBezTo>
                  <a:pt x="1171347" y="0"/>
                  <a:pt x="1510085" y="338739"/>
                  <a:pt x="1510085" y="755043"/>
                </a:cubicBezTo>
                <a:cubicBezTo>
                  <a:pt x="1510234" y="849403"/>
                  <a:pt x="1492606" y="942947"/>
                  <a:pt x="1458123" y="1030781"/>
                </a:cubicBezTo>
                <a:close/>
                <a:moveTo>
                  <a:pt x="1148163" y="401587"/>
                </a:moveTo>
                <a:lnTo>
                  <a:pt x="832256" y="727676"/>
                </a:lnTo>
                <a:cubicBezTo>
                  <a:pt x="847426" y="770347"/>
                  <a:pt x="825132" y="817237"/>
                  <a:pt x="782461" y="832407"/>
                </a:cubicBezTo>
                <a:cubicBezTo>
                  <a:pt x="739789" y="847578"/>
                  <a:pt x="692899" y="825284"/>
                  <a:pt x="677729" y="782613"/>
                </a:cubicBezTo>
                <a:cubicBezTo>
                  <a:pt x="674582" y="773762"/>
                  <a:pt x="672980" y="764436"/>
                  <a:pt x="672991" y="755043"/>
                </a:cubicBezTo>
                <a:cubicBezTo>
                  <a:pt x="672991" y="753581"/>
                  <a:pt x="672991" y="752170"/>
                  <a:pt x="672991" y="750759"/>
                </a:cubicBezTo>
                <a:lnTo>
                  <a:pt x="365551" y="635343"/>
                </a:lnTo>
                <a:lnTo>
                  <a:pt x="376186" y="607018"/>
                </a:lnTo>
                <a:lnTo>
                  <a:pt x="680451" y="721124"/>
                </a:lnTo>
                <a:cubicBezTo>
                  <a:pt x="699030" y="679914"/>
                  <a:pt x="747498" y="661568"/>
                  <a:pt x="788708" y="680147"/>
                </a:cubicBezTo>
                <a:cubicBezTo>
                  <a:pt x="799342" y="684941"/>
                  <a:pt x="808828" y="691952"/>
                  <a:pt x="816531" y="700712"/>
                </a:cubicBezTo>
                <a:lnTo>
                  <a:pt x="1126491" y="380571"/>
                </a:lnTo>
                <a:close/>
                <a:moveTo>
                  <a:pt x="806854" y="755043"/>
                </a:moveTo>
                <a:cubicBezTo>
                  <a:pt x="806854" y="726428"/>
                  <a:pt x="783657" y="703232"/>
                  <a:pt x="755043" y="703232"/>
                </a:cubicBezTo>
                <a:cubicBezTo>
                  <a:pt x="726428" y="703232"/>
                  <a:pt x="703232" y="726428"/>
                  <a:pt x="703232" y="755043"/>
                </a:cubicBezTo>
                <a:cubicBezTo>
                  <a:pt x="703232" y="783657"/>
                  <a:pt x="726428" y="806854"/>
                  <a:pt x="755043" y="806854"/>
                </a:cubicBezTo>
                <a:cubicBezTo>
                  <a:pt x="783646" y="806826"/>
                  <a:pt x="806826" y="783646"/>
                  <a:pt x="806854" y="755043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78" name="Graphic 1">
            <a:extLst>
              <a:ext uri="{FF2B5EF4-FFF2-40B4-BE49-F238E27FC236}">
                <a16:creationId xmlns:a16="http://schemas.microsoft.com/office/drawing/2014/main" id="{E24FD353-6026-453A-871F-EF9C73053926}"/>
              </a:ext>
            </a:extLst>
          </p:cNvPr>
          <p:cNvSpPr>
            <a:spLocks noChangeAspect="1"/>
          </p:cNvSpPr>
          <p:nvPr/>
        </p:nvSpPr>
        <p:spPr>
          <a:xfrm>
            <a:off x="11161499" y="1257616"/>
            <a:ext cx="647964" cy="648000"/>
          </a:xfrm>
          <a:custGeom>
            <a:avLst/>
            <a:gdLst>
              <a:gd name="connsiteX0" fmla="*/ 1395725 w 1465734"/>
              <a:gd name="connsiteY0" fmla="*/ 70160 h 1465834"/>
              <a:gd name="connsiteX1" fmla="*/ 1057091 w 1465734"/>
              <a:gd name="connsiteY1" fmla="*/ 70106 h 1465834"/>
              <a:gd name="connsiteX2" fmla="*/ 1057037 w 1465734"/>
              <a:gd name="connsiteY2" fmla="*/ 70160 h 1465834"/>
              <a:gd name="connsiteX3" fmla="*/ 922721 w 1465734"/>
              <a:gd name="connsiteY3" fmla="*/ 204477 h 1465834"/>
              <a:gd name="connsiteX4" fmla="*/ 869448 w 1465734"/>
              <a:gd name="connsiteY4" fmla="*/ 285419 h 1465834"/>
              <a:gd name="connsiteX5" fmla="*/ 580505 w 1465734"/>
              <a:gd name="connsiteY5" fmla="*/ 285419 h 1465834"/>
              <a:gd name="connsiteX6" fmla="*/ 500419 w 1465734"/>
              <a:gd name="connsiteY6" fmla="*/ 347965 h 1465834"/>
              <a:gd name="connsiteX7" fmla="*/ 365901 w 1465734"/>
              <a:gd name="connsiteY7" fmla="*/ 482685 h 1465834"/>
              <a:gd name="connsiteX8" fmla="*/ 342213 w 1465734"/>
              <a:gd name="connsiteY8" fmla="*/ 524466 h 1465834"/>
              <a:gd name="connsiteX9" fmla="*/ 310461 w 1465734"/>
              <a:gd name="connsiteY9" fmla="*/ 589281 h 1465834"/>
              <a:gd name="connsiteX10" fmla="*/ 310461 w 1465734"/>
              <a:gd name="connsiteY10" fmla="*/ 712811 h 1465834"/>
              <a:gd name="connsiteX11" fmla="*/ 284808 w 1465734"/>
              <a:gd name="connsiteY11" fmla="*/ 691089 h 1465834"/>
              <a:gd name="connsiteX12" fmla="*/ 284798 w 1465734"/>
              <a:gd name="connsiteY12" fmla="*/ 395149 h 1465834"/>
              <a:gd name="connsiteX13" fmla="*/ 284808 w 1465734"/>
              <a:gd name="connsiteY13" fmla="*/ 395140 h 1465834"/>
              <a:gd name="connsiteX14" fmla="*/ 419124 w 1465734"/>
              <a:gd name="connsiteY14" fmla="*/ 260773 h 1465834"/>
              <a:gd name="connsiteX15" fmla="*/ 715063 w 1465734"/>
              <a:gd name="connsiteY15" fmla="*/ 260764 h 1465834"/>
              <a:gd name="connsiteX16" fmla="*/ 715073 w 1465734"/>
              <a:gd name="connsiteY16" fmla="*/ 260773 h 1465834"/>
              <a:gd name="connsiteX17" fmla="*/ 736442 w 1465734"/>
              <a:gd name="connsiteY17" fmla="*/ 239404 h 1465834"/>
              <a:gd name="connsiteX18" fmla="*/ 397808 w 1465734"/>
              <a:gd name="connsiteY18" fmla="*/ 239350 h 1465834"/>
              <a:gd name="connsiteX19" fmla="*/ 397754 w 1465734"/>
              <a:gd name="connsiteY19" fmla="*/ 239404 h 1465834"/>
              <a:gd name="connsiteX20" fmla="*/ 263488 w 1465734"/>
              <a:gd name="connsiteY20" fmla="*/ 373720 h 1465834"/>
              <a:gd name="connsiteX21" fmla="*/ 262998 w 1465734"/>
              <a:gd name="connsiteY21" fmla="*/ 711997 h 1465834"/>
              <a:gd name="connsiteX22" fmla="*/ 310461 w 1465734"/>
              <a:gd name="connsiteY22" fmla="*/ 748897 h 1465834"/>
              <a:gd name="connsiteX23" fmla="*/ 310461 w 1465734"/>
              <a:gd name="connsiteY23" fmla="*/ 859778 h 1465834"/>
              <a:gd name="connsiteX24" fmla="*/ 206184 w 1465734"/>
              <a:gd name="connsiteY24" fmla="*/ 920963 h 1465834"/>
              <a:gd name="connsiteX25" fmla="*/ 71868 w 1465734"/>
              <a:gd name="connsiteY25" fmla="*/ 1055279 h 1465834"/>
              <a:gd name="connsiteX26" fmla="*/ 68446 w 1465734"/>
              <a:gd name="connsiteY26" fmla="*/ 1393968 h 1465834"/>
              <a:gd name="connsiteX27" fmla="*/ 407134 w 1465734"/>
              <a:gd name="connsiteY27" fmla="*/ 1397389 h 1465834"/>
              <a:gd name="connsiteX28" fmla="*/ 410556 w 1465734"/>
              <a:gd name="connsiteY28" fmla="*/ 1393968 h 1465834"/>
              <a:gd name="connsiteX29" fmla="*/ 544872 w 1465734"/>
              <a:gd name="connsiteY29" fmla="*/ 1259651 h 1465834"/>
              <a:gd name="connsiteX30" fmla="*/ 544872 w 1465734"/>
              <a:gd name="connsiteY30" fmla="*/ 920963 h 1465834"/>
              <a:gd name="connsiteX31" fmla="*/ 475824 w 1465734"/>
              <a:gd name="connsiteY31" fmla="*/ 872730 h 1465834"/>
              <a:gd name="connsiteX32" fmla="*/ 475824 w 1465734"/>
              <a:gd name="connsiteY32" fmla="*/ 778684 h 1465834"/>
              <a:gd name="connsiteX33" fmla="*/ 602126 w 1465734"/>
              <a:gd name="connsiteY33" fmla="*/ 712458 h 1465834"/>
              <a:gd name="connsiteX34" fmla="*/ 736442 w 1465734"/>
              <a:gd name="connsiteY34" fmla="*/ 578142 h 1465834"/>
              <a:gd name="connsiteX35" fmla="*/ 802870 w 1465734"/>
              <a:gd name="connsiteY35" fmla="*/ 450781 h 1465834"/>
              <a:gd name="connsiteX36" fmla="*/ 1114392 w 1465734"/>
              <a:gd name="connsiteY36" fmla="*/ 450781 h 1465834"/>
              <a:gd name="connsiteX37" fmla="*/ 1188178 w 1465734"/>
              <a:gd name="connsiteY37" fmla="*/ 405169 h 1465834"/>
              <a:gd name="connsiteX38" fmla="*/ 1293262 w 1465734"/>
              <a:gd name="connsiteY38" fmla="*/ 299934 h 1465834"/>
              <a:gd name="connsiteX39" fmla="*/ 1293862 w 1465734"/>
              <a:gd name="connsiteY39" fmla="*/ 172422 h 1465834"/>
              <a:gd name="connsiteX40" fmla="*/ 1166350 w 1465734"/>
              <a:gd name="connsiteY40" fmla="*/ 171821 h 1465834"/>
              <a:gd name="connsiteX41" fmla="*/ 1165750 w 1465734"/>
              <a:gd name="connsiteY41" fmla="*/ 172422 h 1465834"/>
              <a:gd name="connsiteX42" fmla="*/ 1052753 w 1465734"/>
              <a:gd name="connsiteY42" fmla="*/ 285419 h 1465834"/>
              <a:gd name="connsiteX43" fmla="*/ 902359 w 1465734"/>
              <a:gd name="connsiteY43" fmla="*/ 285419 h 1465834"/>
              <a:gd name="connsiteX44" fmla="*/ 944090 w 1465734"/>
              <a:gd name="connsiteY44" fmla="*/ 225846 h 1465834"/>
              <a:gd name="connsiteX45" fmla="*/ 1078406 w 1465734"/>
              <a:gd name="connsiteY45" fmla="*/ 91530 h 1465834"/>
              <a:gd name="connsiteX46" fmla="*/ 1374355 w 1465734"/>
              <a:gd name="connsiteY46" fmla="*/ 91530 h 1465834"/>
              <a:gd name="connsiteX47" fmla="*/ 1374355 w 1465734"/>
              <a:gd name="connsiteY47" fmla="*/ 387479 h 1465834"/>
              <a:gd name="connsiteX48" fmla="*/ 1240039 w 1465734"/>
              <a:gd name="connsiteY48" fmla="*/ 521795 h 1465834"/>
              <a:gd name="connsiteX49" fmla="*/ 943815 w 1465734"/>
              <a:gd name="connsiteY49" fmla="*/ 521488 h 1465834"/>
              <a:gd name="connsiteX50" fmla="*/ 911733 w 1465734"/>
              <a:gd name="connsiteY50" fmla="*/ 480064 h 1465834"/>
              <a:gd name="connsiteX51" fmla="*/ 885677 w 1465734"/>
              <a:gd name="connsiteY51" fmla="*/ 495436 h 1465834"/>
              <a:gd name="connsiteX52" fmla="*/ 1214079 w 1465734"/>
              <a:gd name="connsiteY52" fmla="*/ 579785 h 1465834"/>
              <a:gd name="connsiteX53" fmla="*/ 1261409 w 1465734"/>
              <a:gd name="connsiteY53" fmla="*/ 543114 h 1465834"/>
              <a:gd name="connsiteX54" fmla="*/ 1395725 w 1465734"/>
              <a:gd name="connsiteY54" fmla="*/ 408798 h 1465834"/>
              <a:gd name="connsiteX55" fmla="*/ 1395725 w 1465734"/>
              <a:gd name="connsiteY55" fmla="*/ 70160 h 1465834"/>
              <a:gd name="connsiteX56" fmla="*/ 387120 w 1465734"/>
              <a:gd name="connsiteY56" fmla="*/ 504054 h 1465834"/>
              <a:gd name="connsiteX57" fmla="*/ 500923 w 1465734"/>
              <a:gd name="connsiteY57" fmla="*/ 390201 h 1465834"/>
              <a:gd name="connsiteX58" fmla="*/ 580504 w 1465734"/>
              <a:gd name="connsiteY58" fmla="*/ 450681 h 1465834"/>
              <a:gd name="connsiteX59" fmla="*/ 609938 w 1465734"/>
              <a:gd name="connsiteY59" fmla="*/ 450681 h 1465834"/>
              <a:gd name="connsiteX60" fmla="*/ 475622 w 1465734"/>
              <a:gd name="connsiteY60" fmla="*/ 584946 h 1465834"/>
              <a:gd name="connsiteX61" fmla="*/ 393168 w 1465734"/>
              <a:gd name="connsiteY61" fmla="*/ 506524 h 1465834"/>
              <a:gd name="connsiteX62" fmla="*/ 384297 w 1465734"/>
              <a:gd name="connsiteY62" fmla="*/ 507028 h 1465834"/>
              <a:gd name="connsiteX63" fmla="*/ 387120 w 1465734"/>
              <a:gd name="connsiteY63" fmla="*/ 504054 h 1465834"/>
              <a:gd name="connsiteX64" fmla="*/ 340701 w 1465734"/>
              <a:gd name="connsiteY64" fmla="*/ 589281 h 1465834"/>
              <a:gd name="connsiteX65" fmla="*/ 394768 w 1465734"/>
              <a:gd name="connsiteY65" fmla="*/ 538465 h 1465834"/>
              <a:gd name="connsiteX66" fmla="*/ 445584 w 1465734"/>
              <a:gd name="connsiteY66" fmla="*/ 589281 h 1465834"/>
              <a:gd name="connsiteX67" fmla="*/ 445584 w 1465734"/>
              <a:gd name="connsiteY67" fmla="*/ 1089904 h 1465834"/>
              <a:gd name="connsiteX68" fmla="*/ 391517 w 1465734"/>
              <a:gd name="connsiteY68" fmla="*/ 1140719 h 1465834"/>
              <a:gd name="connsiteX69" fmla="*/ 340701 w 1465734"/>
              <a:gd name="connsiteY69" fmla="*/ 1089904 h 1465834"/>
              <a:gd name="connsiteX70" fmla="*/ 523502 w 1465734"/>
              <a:gd name="connsiteY70" fmla="*/ 942333 h 1465834"/>
              <a:gd name="connsiteX71" fmla="*/ 523502 w 1465734"/>
              <a:gd name="connsiteY71" fmla="*/ 1238282 h 1465834"/>
              <a:gd name="connsiteX72" fmla="*/ 389186 w 1465734"/>
              <a:gd name="connsiteY72" fmla="*/ 1372598 h 1465834"/>
              <a:gd name="connsiteX73" fmla="*/ 93237 w 1465734"/>
              <a:gd name="connsiteY73" fmla="*/ 1372598 h 1465834"/>
              <a:gd name="connsiteX74" fmla="*/ 93237 w 1465734"/>
              <a:gd name="connsiteY74" fmla="*/ 1076649 h 1465834"/>
              <a:gd name="connsiteX75" fmla="*/ 227553 w 1465734"/>
              <a:gd name="connsiteY75" fmla="*/ 942333 h 1465834"/>
              <a:gd name="connsiteX76" fmla="*/ 310461 w 1465734"/>
              <a:gd name="connsiteY76" fmla="*/ 891479 h 1465834"/>
              <a:gd name="connsiteX77" fmla="*/ 310461 w 1465734"/>
              <a:gd name="connsiteY77" fmla="*/ 1027862 h 1465834"/>
              <a:gd name="connsiteX78" fmla="*/ 174381 w 1465734"/>
              <a:gd name="connsiteY78" fmla="*/ 1164194 h 1465834"/>
              <a:gd name="connsiteX79" fmla="*/ 173781 w 1465734"/>
              <a:gd name="connsiteY79" fmla="*/ 1291706 h 1465834"/>
              <a:gd name="connsiteX80" fmla="*/ 301293 w 1465734"/>
              <a:gd name="connsiteY80" fmla="*/ 1292306 h 1465834"/>
              <a:gd name="connsiteX81" fmla="*/ 301893 w 1465734"/>
              <a:gd name="connsiteY81" fmla="*/ 1291706 h 1465834"/>
              <a:gd name="connsiteX82" fmla="*/ 371445 w 1465734"/>
              <a:gd name="connsiteY82" fmla="*/ 1222204 h 1465834"/>
              <a:gd name="connsiteX83" fmla="*/ 349824 w 1465734"/>
              <a:gd name="connsiteY83" fmla="*/ 1200784 h 1465834"/>
              <a:gd name="connsiteX84" fmla="*/ 280221 w 1465734"/>
              <a:gd name="connsiteY84" fmla="*/ 1270336 h 1465834"/>
              <a:gd name="connsiteX85" fmla="*/ 195549 w 1465734"/>
              <a:gd name="connsiteY85" fmla="*/ 1266757 h 1465834"/>
              <a:gd name="connsiteX86" fmla="*/ 195549 w 1465734"/>
              <a:gd name="connsiteY86" fmla="*/ 1185664 h 1465834"/>
              <a:gd name="connsiteX87" fmla="*/ 310461 w 1465734"/>
              <a:gd name="connsiteY87" fmla="*/ 1070601 h 1465834"/>
              <a:gd name="connsiteX88" fmla="*/ 310461 w 1465734"/>
              <a:gd name="connsiteY88" fmla="*/ 1089904 h 1465834"/>
              <a:gd name="connsiteX89" fmla="*/ 395184 w 1465734"/>
              <a:gd name="connsiteY89" fmla="*/ 1170544 h 1465834"/>
              <a:gd name="connsiteX90" fmla="*/ 475824 w 1465734"/>
              <a:gd name="connsiteY90" fmla="*/ 1089904 h 1465834"/>
              <a:gd name="connsiteX91" fmla="*/ 475824 w 1465734"/>
              <a:gd name="connsiteY91" fmla="*/ 906599 h 1465834"/>
              <a:gd name="connsiteX92" fmla="*/ 523553 w 1465734"/>
              <a:gd name="connsiteY92" fmla="*/ 942333 h 1465834"/>
              <a:gd name="connsiteX93" fmla="*/ 715022 w 1465734"/>
              <a:gd name="connsiteY93" fmla="*/ 556722 h 1465834"/>
              <a:gd name="connsiteX94" fmla="*/ 580706 w 1465734"/>
              <a:gd name="connsiteY94" fmla="*/ 691089 h 1465834"/>
              <a:gd name="connsiteX95" fmla="*/ 475773 w 1465734"/>
              <a:gd name="connsiteY95" fmla="*/ 747940 h 1465834"/>
              <a:gd name="connsiteX96" fmla="*/ 475773 w 1465734"/>
              <a:gd name="connsiteY96" fmla="*/ 623704 h 1465834"/>
              <a:gd name="connsiteX97" fmla="*/ 493161 w 1465734"/>
              <a:gd name="connsiteY97" fmla="*/ 610197 h 1465834"/>
              <a:gd name="connsiteX98" fmla="*/ 634281 w 1465734"/>
              <a:gd name="connsiteY98" fmla="*/ 469077 h 1465834"/>
              <a:gd name="connsiteX99" fmla="*/ 648393 w 1465734"/>
              <a:gd name="connsiteY99" fmla="*/ 450681 h 1465834"/>
              <a:gd name="connsiteX100" fmla="*/ 772226 w 1465734"/>
              <a:gd name="connsiteY100" fmla="*/ 450681 h 1465834"/>
              <a:gd name="connsiteX101" fmla="*/ 715123 w 1465734"/>
              <a:gd name="connsiteY101" fmla="*/ 556722 h 1465834"/>
              <a:gd name="connsiteX102" fmla="*/ 1114342 w 1465734"/>
              <a:gd name="connsiteY102" fmla="*/ 420642 h 1465834"/>
              <a:gd name="connsiteX103" fmla="*/ 580505 w 1465734"/>
              <a:gd name="connsiteY103" fmla="*/ 420642 h 1465834"/>
              <a:gd name="connsiteX104" fmla="*/ 529689 w 1465734"/>
              <a:gd name="connsiteY104" fmla="*/ 366575 h 1465834"/>
              <a:gd name="connsiteX105" fmla="*/ 580505 w 1465734"/>
              <a:gd name="connsiteY105" fmla="*/ 315760 h 1465834"/>
              <a:gd name="connsiteX106" fmla="*/ 1114442 w 1465734"/>
              <a:gd name="connsiteY106" fmla="*/ 315760 h 1465834"/>
              <a:gd name="connsiteX107" fmla="*/ 1165258 w 1465734"/>
              <a:gd name="connsiteY107" fmla="*/ 369827 h 1465834"/>
              <a:gd name="connsiteX108" fmla="*/ 1114442 w 1465734"/>
              <a:gd name="connsiteY108" fmla="*/ 420642 h 1465834"/>
              <a:gd name="connsiteX109" fmla="*/ 1187220 w 1465734"/>
              <a:gd name="connsiteY109" fmla="*/ 193842 h 1465834"/>
              <a:gd name="connsiteX110" fmla="*/ 1271968 w 1465734"/>
              <a:gd name="connsiteY110" fmla="*/ 193716 h 1465834"/>
              <a:gd name="connsiteX111" fmla="*/ 1272094 w 1465734"/>
              <a:gd name="connsiteY111" fmla="*/ 278464 h 1465834"/>
              <a:gd name="connsiteX112" fmla="*/ 1195939 w 1465734"/>
              <a:gd name="connsiteY112" fmla="*/ 354618 h 1465834"/>
              <a:gd name="connsiteX113" fmla="*/ 1114442 w 1465734"/>
              <a:gd name="connsiteY113" fmla="*/ 285318 h 1465834"/>
              <a:gd name="connsiteX114" fmla="*/ 1095694 w 1465734"/>
              <a:gd name="connsiteY114" fmla="*/ 285318 h 1465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</a:cxnLst>
            <a:rect l="l" t="t" r="r" b="b"/>
            <a:pathLst>
              <a:path w="1465734" h="1465834">
                <a:moveTo>
                  <a:pt x="1395725" y="70160"/>
                </a:moveTo>
                <a:cubicBezTo>
                  <a:pt x="1302229" y="-23366"/>
                  <a:pt x="1150617" y="-23390"/>
                  <a:pt x="1057091" y="70106"/>
                </a:cubicBezTo>
                <a:cubicBezTo>
                  <a:pt x="1057073" y="70124"/>
                  <a:pt x="1057055" y="70142"/>
                  <a:pt x="1057037" y="70160"/>
                </a:cubicBezTo>
                <a:lnTo>
                  <a:pt x="922721" y="204477"/>
                </a:lnTo>
                <a:cubicBezTo>
                  <a:pt x="899598" y="227517"/>
                  <a:pt x="881464" y="255069"/>
                  <a:pt x="869448" y="285419"/>
                </a:cubicBezTo>
                <a:lnTo>
                  <a:pt x="580505" y="285419"/>
                </a:lnTo>
                <a:cubicBezTo>
                  <a:pt x="542645" y="285495"/>
                  <a:pt x="509665" y="311252"/>
                  <a:pt x="500419" y="347965"/>
                </a:cubicBezTo>
                <a:lnTo>
                  <a:pt x="365901" y="482685"/>
                </a:lnTo>
                <a:cubicBezTo>
                  <a:pt x="354338" y="494188"/>
                  <a:pt x="346146" y="508637"/>
                  <a:pt x="342213" y="524466"/>
                </a:cubicBezTo>
                <a:cubicBezTo>
                  <a:pt x="322240" y="540050"/>
                  <a:pt x="310533" y="563947"/>
                  <a:pt x="310461" y="589281"/>
                </a:cubicBezTo>
                <a:lnTo>
                  <a:pt x="310461" y="712811"/>
                </a:lnTo>
                <a:cubicBezTo>
                  <a:pt x="301344" y="706266"/>
                  <a:pt x="292766" y="699002"/>
                  <a:pt x="284808" y="691089"/>
                </a:cubicBezTo>
                <a:cubicBezTo>
                  <a:pt x="203084" y="609370"/>
                  <a:pt x="203079" y="476873"/>
                  <a:pt x="284798" y="395149"/>
                </a:cubicBezTo>
                <a:cubicBezTo>
                  <a:pt x="284801" y="395146"/>
                  <a:pt x="284805" y="395143"/>
                  <a:pt x="284808" y="395140"/>
                </a:cubicBezTo>
                <a:lnTo>
                  <a:pt x="419124" y="260773"/>
                </a:lnTo>
                <a:cubicBezTo>
                  <a:pt x="500843" y="179049"/>
                  <a:pt x="633339" y="179045"/>
                  <a:pt x="715063" y="260764"/>
                </a:cubicBezTo>
                <a:cubicBezTo>
                  <a:pt x="715066" y="260767"/>
                  <a:pt x="715069" y="260770"/>
                  <a:pt x="715073" y="260773"/>
                </a:cubicBezTo>
                <a:lnTo>
                  <a:pt x="736442" y="239404"/>
                </a:lnTo>
                <a:cubicBezTo>
                  <a:pt x="642946" y="145878"/>
                  <a:pt x="491334" y="145853"/>
                  <a:pt x="397808" y="239350"/>
                </a:cubicBezTo>
                <a:cubicBezTo>
                  <a:pt x="397790" y="239368"/>
                  <a:pt x="397772" y="239386"/>
                  <a:pt x="397754" y="239404"/>
                </a:cubicBezTo>
                <a:lnTo>
                  <a:pt x="263488" y="373720"/>
                </a:lnTo>
                <a:cubicBezTo>
                  <a:pt x="169940" y="466997"/>
                  <a:pt x="169721" y="618449"/>
                  <a:pt x="262998" y="711997"/>
                </a:cubicBezTo>
                <a:cubicBezTo>
                  <a:pt x="277205" y="726244"/>
                  <a:pt x="293151" y="738642"/>
                  <a:pt x="310461" y="748897"/>
                </a:cubicBezTo>
                <a:lnTo>
                  <a:pt x="310461" y="859778"/>
                </a:lnTo>
                <a:cubicBezTo>
                  <a:pt x="271034" y="870903"/>
                  <a:pt x="235127" y="891971"/>
                  <a:pt x="206184" y="920963"/>
                </a:cubicBezTo>
                <a:lnTo>
                  <a:pt x="71868" y="1055279"/>
                </a:lnTo>
                <a:cubicBezTo>
                  <a:pt x="-22603" y="1147861"/>
                  <a:pt x="-24135" y="1299497"/>
                  <a:pt x="68446" y="1393968"/>
                </a:cubicBezTo>
                <a:cubicBezTo>
                  <a:pt x="161028" y="1488438"/>
                  <a:pt x="312664" y="1489970"/>
                  <a:pt x="407134" y="1397389"/>
                </a:cubicBezTo>
                <a:cubicBezTo>
                  <a:pt x="408286" y="1396260"/>
                  <a:pt x="409427" y="1395120"/>
                  <a:pt x="410556" y="1393968"/>
                </a:cubicBezTo>
                <a:lnTo>
                  <a:pt x="544872" y="1259651"/>
                </a:lnTo>
                <a:cubicBezTo>
                  <a:pt x="638252" y="1166065"/>
                  <a:pt x="638252" y="1014550"/>
                  <a:pt x="544872" y="920963"/>
                </a:cubicBezTo>
                <a:cubicBezTo>
                  <a:pt x="524922" y="900890"/>
                  <a:pt x="501536" y="884554"/>
                  <a:pt x="475824" y="872730"/>
                </a:cubicBezTo>
                <a:lnTo>
                  <a:pt x="475824" y="778684"/>
                </a:lnTo>
                <a:cubicBezTo>
                  <a:pt x="523728" y="770107"/>
                  <a:pt x="567828" y="746984"/>
                  <a:pt x="602126" y="712458"/>
                </a:cubicBezTo>
                <a:lnTo>
                  <a:pt x="736442" y="578142"/>
                </a:lnTo>
                <a:cubicBezTo>
                  <a:pt x="771233" y="543587"/>
                  <a:pt x="794443" y="499087"/>
                  <a:pt x="802870" y="450781"/>
                </a:cubicBezTo>
                <a:lnTo>
                  <a:pt x="1114392" y="450781"/>
                </a:lnTo>
                <a:cubicBezTo>
                  <a:pt x="1145624" y="450718"/>
                  <a:pt x="1174160" y="433078"/>
                  <a:pt x="1188178" y="405169"/>
                </a:cubicBezTo>
                <a:lnTo>
                  <a:pt x="1293262" y="299934"/>
                </a:lnTo>
                <a:cubicBezTo>
                  <a:pt x="1328639" y="264889"/>
                  <a:pt x="1328908" y="207799"/>
                  <a:pt x="1293862" y="172422"/>
                </a:cubicBezTo>
                <a:cubicBezTo>
                  <a:pt x="1258817" y="137045"/>
                  <a:pt x="1201728" y="136776"/>
                  <a:pt x="1166350" y="171821"/>
                </a:cubicBezTo>
                <a:cubicBezTo>
                  <a:pt x="1166149" y="172021"/>
                  <a:pt x="1165949" y="172221"/>
                  <a:pt x="1165750" y="172422"/>
                </a:cubicBezTo>
                <a:lnTo>
                  <a:pt x="1052753" y="285419"/>
                </a:lnTo>
                <a:lnTo>
                  <a:pt x="902359" y="285419"/>
                </a:lnTo>
                <a:cubicBezTo>
                  <a:pt x="912656" y="263261"/>
                  <a:pt x="926783" y="243094"/>
                  <a:pt x="944090" y="225846"/>
                </a:cubicBezTo>
                <a:lnTo>
                  <a:pt x="1078406" y="91530"/>
                </a:lnTo>
                <a:cubicBezTo>
                  <a:pt x="1160130" y="9806"/>
                  <a:pt x="1292631" y="9806"/>
                  <a:pt x="1374355" y="91530"/>
                </a:cubicBezTo>
                <a:cubicBezTo>
                  <a:pt x="1456079" y="173254"/>
                  <a:pt x="1456079" y="305755"/>
                  <a:pt x="1374355" y="387479"/>
                </a:cubicBezTo>
                <a:lnTo>
                  <a:pt x="1240039" y="521795"/>
                </a:lnTo>
                <a:cubicBezTo>
                  <a:pt x="1158154" y="603511"/>
                  <a:pt x="1025530" y="603373"/>
                  <a:pt x="943815" y="521488"/>
                </a:cubicBezTo>
                <a:cubicBezTo>
                  <a:pt x="931429" y="509077"/>
                  <a:pt x="920651" y="495160"/>
                  <a:pt x="911733" y="480064"/>
                </a:cubicBezTo>
                <a:lnTo>
                  <a:pt x="885677" y="495436"/>
                </a:lnTo>
                <a:cubicBezTo>
                  <a:pt x="953070" y="609414"/>
                  <a:pt x="1100101" y="647178"/>
                  <a:pt x="1214079" y="579785"/>
                </a:cubicBezTo>
                <a:cubicBezTo>
                  <a:pt x="1231326" y="569587"/>
                  <a:pt x="1247227" y="557267"/>
                  <a:pt x="1261409" y="543114"/>
                </a:cubicBezTo>
                <a:lnTo>
                  <a:pt x="1395725" y="408798"/>
                </a:lnTo>
                <a:cubicBezTo>
                  <a:pt x="1489072" y="315218"/>
                  <a:pt x="1489072" y="163741"/>
                  <a:pt x="1395725" y="70160"/>
                </a:cubicBezTo>
                <a:close/>
                <a:moveTo>
                  <a:pt x="387120" y="504054"/>
                </a:moveTo>
                <a:lnTo>
                  <a:pt x="500923" y="390201"/>
                </a:lnTo>
                <a:cubicBezTo>
                  <a:pt x="510919" y="425903"/>
                  <a:pt x="543429" y="450609"/>
                  <a:pt x="580504" y="450681"/>
                </a:cubicBezTo>
                <a:lnTo>
                  <a:pt x="609938" y="450681"/>
                </a:lnTo>
                <a:lnTo>
                  <a:pt x="475622" y="584946"/>
                </a:lnTo>
                <a:cubicBezTo>
                  <a:pt x="473345" y="541047"/>
                  <a:pt x="437126" y="506599"/>
                  <a:pt x="393168" y="506524"/>
                </a:cubicBezTo>
                <a:cubicBezTo>
                  <a:pt x="390203" y="506514"/>
                  <a:pt x="387241" y="506683"/>
                  <a:pt x="384297" y="507028"/>
                </a:cubicBezTo>
                <a:cubicBezTo>
                  <a:pt x="385204" y="506070"/>
                  <a:pt x="386061" y="505264"/>
                  <a:pt x="387120" y="504054"/>
                </a:cubicBezTo>
                <a:close/>
                <a:moveTo>
                  <a:pt x="340701" y="589281"/>
                </a:moveTo>
                <a:cubicBezTo>
                  <a:pt x="341599" y="560318"/>
                  <a:pt x="365806" y="537567"/>
                  <a:pt x="394768" y="538465"/>
                </a:cubicBezTo>
                <a:cubicBezTo>
                  <a:pt x="422469" y="539324"/>
                  <a:pt x="444725" y="561580"/>
                  <a:pt x="445584" y="589281"/>
                </a:cubicBezTo>
                <a:lnTo>
                  <a:pt x="445584" y="1089904"/>
                </a:lnTo>
                <a:cubicBezTo>
                  <a:pt x="444686" y="1118867"/>
                  <a:pt x="420479" y="1141617"/>
                  <a:pt x="391517" y="1140719"/>
                </a:cubicBezTo>
                <a:cubicBezTo>
                  <a:pt x="363816" y="1139861"/>
                  <a:pt x="341560" y="1117605"/>
                  <a:pt x="340701" y="1089904"/>
                </a:cubicBezTo>
                <a:close/>
                <a:moveTo>
                  <a:pt x="523502" y="942333"/>
                </a:moveTo>
                <a:cubicBezTo>
                  <a:pt x="605091" y="1024113"/>
                  <a:pt x="605091" y="1156502"/>
                  <a:pt x="523502" y="1238282"/>
                </a:cubicBezTo>
                <a:lnTo>
                  <a:pt x="389186" y="1372598"/>
                </a:lnTo>
                <a:cubicBezTo>
                  <a:pt x="307462" y="1454322"/>
                  <a:pt x="174961" y="1454322"/>
                  <a:pt x="93237" y="1372598"/>
                </a:cubicBezTo>
                <a:cubicBezTo>
                  <a:pt x="11513" y="1290874"/>
                  <a:pt x="11513" y="1158373"/>
                  <a:pt x="93237" y="1076649"/>
                </a:cubicBezTo>
                <a:lnTo>
                  <a:pt x="227553" y="942333"/>
                </a:lnTo>
                <a:cubicBezTo>
                  <a:pt x="250795" y="919084"/>
                  <a:pt x="279204" y="901659"/>
                  <a:pt x="310461" y="891479"/>
                </a:cubicBezTo>
                <a:lnTo>
                  <a:pt x="310461" y="1027862"/>
                </a:lnTo>
                <a:lnTo>
                  <a:pt x="174381" y="1164194"/>
                </a:lnTo>
                <a:cubicBezTo>
                  <a:pt x="139004" y="1199239"/>
                  <a:pt x="138735" y="1256328"/>
                  <a:pt x="173781" y="1291706"/>
                </a:cubicBezTo>
                <a:cubicBezTo>
                  <a:pt x="208826" y="1327083"/>
                  <a:pt x="265915" y="1327352"/>
                  <a:pt x="301293" y="1292306"/>
                </a:cubicBezTo>
                <a:cubicBezTo>
                  <a:pt x="301494" y="1292107"/>
                  <a:pt x="301694" y="1291907"/>
                  <a:pt x="301893" y="1291706"/>
                </a:cubicBezTo>
                <a:lnTo>
                  <a:pt x="371445" y="1222204"/>
                </a:lnTo>
                <a:lnTo>
                  <a:pt x="349824" y="1200784"/>
                </a:lnTo>
                <a:lnTo>
                  <a:pt x="280221" y="1270336"/>
                </a:lnTo>
                <a:cubicBezTo>
                  <a:pt x="255851" y="1292729"/>
                  <a:pt x="217942" y="1291127"/>
                  <a:pt x="195549" y="1266757"/>
                </a:cubicBezTo>
                <a:cubicBezTo>
                  <a:pt x="174482" y="1243831"/>
                  <a:pt x="174482" y="1208590"/>
                  <a:pt x="195549" y="1185664"/>
                </a:cubicBezTo>
                <a:lnTo>
                  <a:pt x="310461" y="1070601"/>
                </a:lnTo>
                <a:lnTo>
                  <a:pt x="310461" y="1089904"/>
                </a:lnTo>
                <a:cubicBezTo>
                  <a:pt x="311589" y="1135568"/>
                  <a:pt x="349520" y="1171671"/>
                  <a:pt x="395184" y="1170544"/>
                </a:cubicBezTo>
                <a:cubicBezTo>
                  <a:pt x="439261" y="1169455"/>
                  <a:pt x="474735" y="1133982"/>
                  <a:pt x="475824" y="1089904"/>
                </a:cubicBezTo>
                <a:lnTo>
                  <a:pt x="475824" y="906599"/>
                </a:lnTo>
                <a:cubicBezTo>
                  <a:pt x="493363" y="916162"/>
                  <a:pt x="509437" y="928196"/>
                  <a:pt x="523553" y="942333"/>
                </a:cubicBezTo>
                <a:close/>
                <a:moveTo>
                  <a:pt x="715022" y="556722"/>
                </a:moveTo>
                <a:lnTo>
                  <a:pt x="580706" y="691089"/>
                </a:lnTo>
                <a:cubicBezTo>
                  <a:pt x="552061" y="719921"/>
                  <a:pt x="515570" y="739691"/>
                  <a:pt x="475773" y="747940"/>
                </a:cubicBezTo>
                <a:lnTo>
                  <a:pt x="475773" y="623704"/>
                </a:lnTo>
                <a:cubicBezTo>
                  <a:pt x="482083" y="619905"/>
                  <a:pt x="487920" y="615371"/>
                  <a:pt x="493161" y="610197"/>
                </a:cubicBezTo>
                <a:lnTo>
                  <a:pt x="634281" y="469077"/>
                </a:lnTo>
                <a:cubicBezTo>
                  <a:pt x="639772" y="463590"/>
                  <a:pt x="644517" y="457405"/>
                  <a:pt x="648393" y="450681"/>
                </a:cubicBezTo>
                <a:lnTo>
                  <a:pt x="772226" y="450681"/>
                </a:lnTo>
                <a:cubicBezTo>
                  <a:pt x="764144" y="490914"/>
                  <a:pt x="744265" y="527829"/>
                  <a:pt x="715123" y="556722"/>
                </a:cubicBezTo>
                <a:close/>
                <a:moveTo>
                  <a:pt x="1114342" y="420642"/>
                </a:moveTo>
                <a:lnTo>
                  <a:pt x="580505" y="420642"/>
                </a:lnTo>
                <a:cubicBezTo>
                  <a:pt x="551542" y="419744"/>
                  <a:pt x="528791" y="395538"/>
                  <a:pt x="529689" y="366575"/>
                </a:cubicBezTo>
                <a:cubicBezTo>
                  <a:pt x="530548" y="338874"/>
                  <a:pt x="552804" y="316619"/>
                  <a:pt x="580505" y="315760"/>
                </a:cubicBezTo>
                <a:lnTo>
                  <a:pt x="1114442" y="315760"/>
                </a:lnTo>
                <a:cubicBezTo>
                  <a:pt x="1143405" y="316658"/>
                  <a:pt x="1166156" y="340864"/>
                  <a:pt x="1165258" y="369827"/>
                </a:cubicBezTo>
                <a:cubicBezTo>
                  <a:pt x="1164399" y="397528"/>
                  <a:pt x="1142143" y="419783"/>
                  <a:pt x="1114442" y="420642"/>
                </a:cubicBezTo>
                <a:close/>
                <a:moveTo>
                  <a:pt x="1187220" y="193842"/>
                </a:moveTo>
                <a:cubicBezTo>
                  <a:pt x="1210588" y="170405"/>
                  <a:pt x="1248530" y="170348"/>
                  <a:pt x="1271968" y="193716"/>
                </a:cubicBezTo>
                <a:cubicBezTo>
                  <a:pt x="1295405" y="217084"/>
                  <a:pt x="1295461" y="255027"/>
                  <a:pt x="1272094" y="278464"/>
                </a:cubicBezTo>
                <a:lnTo>
                  <a:pt x="1195939" y="354618"/>
                </a:lnTo>
                <a:cubicBezTo>
                  <a:pt x="1189362" y="314705"/>
                  <a:pt x="1154894" y="285396"/>
                  <a:pt x="1114442" y="285318"/>
                </a:cubicBezTo>
                <a:lnTo>
                  <a:pt x="1095694" y="285318"/>
                </a:ln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lIns="45720" tIns="22860" rIns="45720" bIns="22860" rtlCol="0" anchor="ctr"/>
          <a:lstStyle/>
          <a:p>
            <a:endParaRPr lang="de-DE" dirty="0"/>
          </a:p>
        </p:txBody>
      </p:sp>
      <p:sp>
        <p:nvSpPr>
          <p:cNvPr id="83" name="Graphic 1">
            <a:extLst>
              <a:ext uri="{FF2B5EF4-FFF2-40B4-BE49-F238E27FC236}">
                <a16:creationId xmlns:a16="http://schemas.microsoft.com/office/drawing/2014/main" id="{3926D552-83D8-49B3-831D-B6F8B5495ED6}"/>
              </a:ext>
            </a:extLst>
          </p:cNvPr>
          <p:cNvSpPr>
            <a:spLocks noChangeAspect="1"/>
          </p:cNvSpPr>
          <p:nvPr/>
        </p:nvSpPr>
        <p:spPr>
          <a:xfrm>
            <a:off x="3816729" y="4268929"/>
            <a:ext cx="770778" cy="648000"/>
          </a:xfrm>
          <a:custGeom>
            <a:avLst/>
            <a:gdLst>
              <a:gd name="connsiteX0" fmla="*/ 467313 w 1641935"/>
              <a:gd name="connsiteY0" fmla="*/ 572494 h 1380375"/>
              <a:gd name="connsiteX1" fmla="*/ 127315 w 1641935"/>
              <a:gd name="connsiteY1" fmla="*/ 912089 h 1380375"/>
              <a:gd name="connsiteX2" fmla="*/ 466910 w 1641935"/>
              <a:gd name="connsiteY2" fmla="*/ 1252087 h 1380375"/>
              <a:gd name="connsiteX3" fmla="*/ 806908 w 1641935"/>
              <a:gd name="connsiteY3" fmla="*/ 912492 h 1380375"/>
              <a:gd name="connsiteX4" fmla="*/ 806908 w 1641935"/>
              <a:gd name="connsiteY4" fmla="*/ 912290 h 1380375"/>
              <a:gd name="connsiteX5" fmla="*/ 467313 w 1641935"/>
              <a:gd name="connsiteY5" fmla="*/ 572494 h 1380375"/>
              <a:gd name="connsiteX6" fmla="*/ 467313 w 1641935"/>
              <a:gd name="connsiteY6" fmla="*/ 1221847 h 1380375"/>
              <a:gd name="connsiteX7" fmla="*/ 157555 w 1641935"/>
              <a:gd name="connsiteY7" fmla="*/ 912492 h 1380375"/>
              <a:gd name="connsiteX8" fmla="*/ 466910 w 1641935"/>
              <a:gd name="connsiteY8" fmla="*/ 602734 h 1380375"/>
              <a:gd name="connsiteX9" fmla="*/ 776668 w 1641935"/>
              <a:gd name="connsiteY9" fmla="*/ 912089 h 1380375"/>
              <a:gd name="connsiteX10" fmla="*/ 776668 w 1641935"/>
              <a:gd name="connsiteY10" fmla="*/ 912290 h 1380375"/>
              <a:gd name="connsiteX11" fmla="*/ 467313 w 1641935"/>
              <a:gd name="connsiteY11" fmla="*/ 1221847 h 1380375"/>
              <a:gd name="connsiteX12" fmla="*/ 467313 w 1641935"/>
              <a:gd name="connsiteY12" fmla="*/ 777017 h 1380375"/>
              <a:gd name="connsiteX13" fmla="*/ 365152 w 1641935"/>
              <a:gd name="connsiteY13" fmla="*/ 879178 h 1380375"/>
              <a:gd name="connsiteX14" fmla="*/ 467313 w 1641935"/>
              <a:gd name="connsiteY14" fmla="*/ 981338 h 1380375"/>
              <a:gd name="connsiteX15" fmla="*/ 569474 w 1641935"/>
              <a:gd name="connsiteY15" fmla="*/ 879178 h 1380375"/>
              <a:gd name="connsiteX16" fmla="*/ 569474 w 1641935"/>
              <a:gd name="connsiteY16" fmla="*/ 879127 h 1380375"/>
              <a:gd name="connsiteX17" fmla="*/ 467313 w 1641935"/>
              <a:gd name="connsiteY17" fmla="*/ 777017 h 1380375"/>
              <a:gd name="connsiteX18" fmla="*/ 467313 w 1641935"/>
              <a:gd name="connsiteY18" fmla="*/ 951048 h 1380375"/>
              <a:gd name="connsiteX19" fmla="*/ 395392 w 1641935"/>
              <a:gd name="connsiteY19" fmla="*/ 879127 h 1380375"/>
              <a:gd name="connsiteX20" fmla="*/ 467313 w 1641935"/>
              <a:gd name="connsiteY20" fmla="*/ 807206 h 1380375"/>
              <a:gd name="connsiteX21" fmla="*/ 539234 w 1641935"/>
              <a:gd name="connsiteY21" fmla="*/ 879127 h 1380375"/>
              <a:gd name="connsiteX22" fmla="*/ 467313 w 1641935"/>
              <a:gd name="connsiteY22" fmla="*/ 951048 h 1380375"/>
              <a:gd name="connsiteX23" fmla="*/ 1287170 w 1641935"/>
              <a:gd name="connsiteY23" fmla="*/ 1036728 h 1380375"/>
              <a:gd name="connsiteX24" fmla="*/ 1158348 w 1641935"/>
              <a:gd name="connsiteY24" fmla="*/ 1165450 h 1380375"/>
              <a:gd name="connsiteX25" fmla="*/ 1287069 w 1641935"/>
              <a:gd name="connsiteY25" fmla="*/ 1294272 h 1380375"/>
              <a:gd name="connsiteX26" fmla="*/ 1415892 w 1641935"/>
              <a:gd name="connsiteY26" fmla="*/ 1165550 h 1380375"/>
              <a:gd name="connsiteX27" fmla="*/ 1415892 w 1641935"/>
              <a:gd name="connsiteY27" fmla="*/ 1165500 h 1380375"/>
              <a:gd name="connsiteX28" fmla="*/ 1287170 w 1641935"/>
              <a:gd name="connsiteY28" fmla="*/ 1036930 h 1380375"/>
              <a:gd name="connsiteX29" fmla="*/ 1287170 w 1641935"/>
              <a:gd name="connsiteY29" fmla="*/ 1264032 h 1380375"/>
              <a:gd name="connsiteX30" fmla="*/ 1188588 w 1641935"/>
              <a:gd name="connsiteY30" fmla="*/ 1165550 h 1380375"/>
              <a:gd name="connsiteX31" fmla="*/ 1287069 w 1641935"/>
              <a:gd name="connsiteY31" fmla="*/ 1066968 h 1380375"/>
              <a:gd name="connsiteX32" fmla="*/ 1385652 w 1641935"/>
              <a:gd name="connsiteY32" fmla="*/ 1165450 h 1380375"/>
              <a:gd name="connsiteX33" fmla="*/ 1385652 w 1641935"/>
              <a:gd name="connsiteY33" fmla="*/ 1165500 h 1380375"/>
              <a:gd name="connsiteX34" fmla="*/ 1287170 w 1641935"/>
              <a:gd name="connsiteY34" fmla="*/ 1264234 h 1380375"/>
              <a:gd name="connsiteX35" fmla="*/ 1641936 w 1641935"/>
              <a:gd name="connsiteY35" fmla="*/ 1150380 h 1380375"/>
              <a:gd name="connsiteX36" fmla="*/ 1501168 w 1641935"/>
              <a:gd name="connsiteY36" fmla="*/ 1150380 h 1380375"/>
              <a:gd name="connsiteX37" fmla="*/ 1287170 w 1641935"/>
              <a:gd name="connsiteY37" fmla="*/ 950846 h 1380375"/>
              <a:gd name="connsiteX38" fmla="*/ 1265649 w 1641935"/>
              <a:gd name="connsiteY38" fmla="*/ 951955 h 1380375"/>
              <a:gd name="connsiteX39" fmla="*/ 1230369 w 1641935"/>
              <a:gd name="connsiteY39" fmla="*/ 820613 h 1380375"/>
              <a:gd name="connsiteX40" fmla="*/ 1230369 w 1641935"/>
              <a:gd name="connsiteY40" fmla="*/ 820613 h 1380375"/>
              <a:gd name="connsiteX41" fmla="*/ 1230369 w 1641935"/>
              <a:gd name="connsiteY41" fmla="*/ 820613 h 1380375"/>
              <a:gd name="connsiteX42" fmla="*/ 1165757 w 1641935"/>
              <a:gd name="connsiteY42" fmla="*/ 590990 h 1380375"/>
              <a:gd name="connsiteX43" fmla="*/ 1151191 w 1641935"/>
              <a:gd name="connsiteY43" fmla="*/ 580003 h 1380375"/>
              <a:gd name="connsiteX44" fmla="*/ 796828 w 1641935"/>
              <a:gd name="connsiteY44" fmla="*/ 580003 h 1380375"/>
              <a:gd name="connsiteX45" fmla="*/ 488380 w 1641935"/>
              <a:gd name="connsiteY45" fmla="*/ 444780 h 1380375"/>
              <a:gd name="connsiteX46" fmla="*/ 474823 w 1641935"/>
              <a:gd name="connsiteY46" fmla="*/ 382788 h 1380375"/>
              <a:gd name="connsiteX47" fmla="*/ 1132190 w 1641935"/>
              <a:gd name="connsiteY47" fmla="*/ 382788 h 1380375"/>
              <a:gd name="connsiteX48" fmla="*/ 1147310 w 1641935"/>
              <a:gd name="connsiteY48" fmla="*/ 367668 h 1380375"/>
              <a:gd name="connsiteX49" fmla="*/ 1147310 w 1641935"/>
              <a:gd name="connsiteY49" fmla="*/ 281988 h 1380375"/>
              <a:gd name="connsiteX50" fmla="*/ 1132190 w 1641935"/>
              <a:gd name="connsiteY50" fmla="*/ 266868 h 1380375"/>
              <a:gd name="connsiteX51" fmla="*/ 517864 w 1641935"/>
              <a:gd name="connsiteY51" fmla="*/ 266868 h 1380375"/>
              <a:gd name="connsiteX52" fmla="*/ 517864 w 1641935"/>
              <a:gd name="connsiteY52" fmla="*/ 297108 h 1380375"/>
              <a:gd name="connsiteX53" fmla="*/ 1117070 w 1641935"/>
              <a:gd name="connsiteY53" fmla="*/ 297108 h 1380375"/>
              <a:gd name="connsiteX54" fmla="*/ 1117070 w 1641935"/>
              <a:gd name="connsiteY54" fmla="*/ 352548 h 1380375"/>
              <a:gd name="connsiteX55" fmla="*/ 468321 w 1641935"/>
              <a:gd name="connsiteY55" fmla="*/ 352548 h 1380375"/>
              <a:gd name="connsiteX56" fmla="*/ 395040 w 1641935"/>
              <a:gd name="connsiteY56" fmla="*/ 11945 h 1380375"/>
              <a:gd name="connsiteX57" fmla="*/ 380272 w 1641935"/>
              <a:gd name="connsiteY57" fmla="*/ 0 h 1380375"/>
              <a:gd name="connsiteX58" fmla="*/ 95815 w 1641935"/>
              <a:gd name="connsiteY58" fmla="*/ 0 h 1380375"/>
              <a:gd name="connsiteX59" fmla="*/ 95815 w 1641935"/>
              <a:gd name="connsiteY59" fmla="*/ 30240 h 1380375"/>
              <a:gd name="connsiteX60" fmla="*/ 367975 w 1641935"/>
              <a:gd name="connsiteY60" fmla="*/ 30240 h 1380375"/>
              <a:gd name="connsiteX61" fmla="*/ 456981 w 1641935"/>
              <a:gd name="connsiteY61" fmla="*/ 444326 h 1380375"/>
              <a:gd name="connsiteX62" fmla="*/ 123 w 1641935"/>
              <a:gd name="connsiteY62" fmla="*/ 922451 h 1380375"/>
              <a:gd name="connsiteX63" fmla="*/ 478245 w 1641935"/>
              <a:gd name="connsiteY63" fmla="*/ 1379307 h 1380375"/>
              <a:gd name="connsiteX64" fmla="*/ 935106 w 1641935"/>
              <a:gd name="connsiteY64" fmla="*/ 901182 h 1380375"/>
              <a:gd name="connsiteX65" fmla="*/ 929632 w 1641935"/>
              <a:gd name="connsiteY65" fmla="*/ 839714 h 1380375"/>
              <a:gd name="connsiteX66" fmla="*/ 1204262 w 1641935"/>
              <a:gd name="connsiteY66" fmla="*/ 839714 h 1380375"/>
              <a:gd name="connsiteX67" fmla="*/ 1235762 w 1641935"/>
              <a:gd name="connsiteY67" fmla="*/ 957348 h 1380375"/>
              <a:gd name="connsiteX68" fmla="*/ 1078726 w 1641935"/>
              <a:gd name="connsiteY68" fmla="*/ 1217054 h 1380375"/>
              <a:gd name="connsiteX69" fmla="*/ 1338432 w 1641935"/>
              <a:gd name="connsiteY69" fmla="*/ 1374096 h 1380375"/>
              <a:gd name="connsiteX70" fmla="*/ 1501168 w 1641935"/>
              <a:gd name="connsiteY70" fmla="*/ 1180822 h 1380375"/>
              <a:gd name="connsiteX71" fmla="*/ 1641936 w 1641935"/>
              <a:gd name="connsiteY71" fmla="*/ 1180822 h 1380375"/>
              <a:gd name="connsiteX72" fmla="*/ 467313 w 1641935"/>
              <a:gd name="connsiteY72" fmla="*/ 1350115 h 1380375"/>
              <a:gd name="connsiteX73" fmla="*/ 29438 w 1641935"/>
              <a:gd name="connsiteY73" fmla="*/ 912341 h 1380375"/>
              <a:gd name="connsiteX74" fmla="*/ 467212 w 1641935"/>
              <a:gd name="connsiteY74" fmla="*/ 474466 h 1380375"/>
              <a:gd name="connsiteX75" fmla="*/ 905088 w 1641935"/>
              <a:gd name="connsiteY75" fmla="*/ 912240 h 1380375"/>
              <a:gd name="connsiteX76" fmla="*/ 905088 w 1641935"/>
              <a:gd name="connsiteY76" fmla="*/ 912290 h 1380375"/>
              <a:gd name="connsiteX77" fmla="*/ 467313 w 1641935"/>
              <a:gd name="connsiteY77" fmla="*/ 1350115 h 1380375"/>
              <a:gd name="connsiteX78" fmla="*/ 824498 w 1641935"/>
              <a:gd name="connsiteY78" fmla="*/ 610243 h 1380375"/>
              <a:gd name="connsiteX79" fmla="*/ 1139548 w 1641935"/>
              <a:gd name="connsiteY79" fmla="*/ 610243 h 1380375"/>
              <a:gd name="connsiteX80" fmla="*/ 1195795 w 1641935"/>
              <a:gd name="connsiteY80" fmla="*/ 809575 h 1380375"/>
              <a:gd name="connsiteX81" fmla="*/ 923635 w 1641935"/>
              <a:gd name="connsiteY81" fmla="*/ 809575 h 1380375"/>
              <a:gd name="connsiteX82" fmla="*/ 824498 w 1641935"/>
              <a:gd name="connsiteY82" fmla="*/ 610243 h 1380375"/>
              <a:gd name="connsiteX83" fmla="*/ 1287170 w 1641935"/>
              <a:gd name="connsiteY83" fmla="*/ 1350115 h 1380375"/>
              <a:gd name="connsiteX84" fmla="*/ 1102706 w 1641935"/>
              <a:gd name="connsiteY84" fmla="*/ 1165752 h 1380375"/>
              <a:gd name="connsiteX85" fmla="*/ 1287069 w 1641935"/>
              <a:gd name="connsiteY85" fmla="*/ 981288 h 1380375"/>
              <a:gd name="connsiteX86" fmla="*/ 1471533 w 1641935"/>
              <a:gd name="connsiteY86" fmla="*/ 1165651 h 1380375"/>
              <a:gd name="connsiteX87" fmla="*/ 1471533 w 1641935"/>
              <a:gd name="connsiteY87" fmla="*/ 1165702 h 1380375"/>
              <a:gd name="connsiteX88" fmla="*/ 1287170 w 1641935"/>
              <a:gd name="connsiteY88" fmla="*/ 1350115 h 1380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1641935" h="1380375">
                <a:moveTo>
                  <a:pt x="467313" y="572494"/>
                </a:moveTo>
                <a:cubicBezTo>
                  <a:pt x="279649" y="572383"/>
                  <a:pt x="127426" y="724424"/>
                  <a:pt x="127315" y="912089"/>
                </a:cubicBezTo>
                <a:cubicBezTo>
                  <a:pt x="127204" y="1099753"/>
                  <a:pt x="279246" y="1251976"/>
                  <a:pt x="466910" y="1252087"/>
                </a:cubicBezTo>
                <a:cubicBezTo>
                  <a:pt x="654574" y="1252198"/>
                  <a:pt x="806798" y="1100156"/>
                  <a:pt x="806908" y="912492"/>
                </a:cubicBezTo>
                <a:cubicBezTo>
                  <a:pt x="806908" y="912427"/>
                  <a:pt x="806908" y="912356"/>
                  <a:pt x="806908" y="912290"/>
                </a:cubicBezTo>
                <a:cubicBezTo>
                  <a:pt x="806687" y="724797"/>
                  <a:pt x="654806" y="572826"/>
                  <a:pt x="467313" y="572494"/>
                </a:cubicBezTo>
                <a:close/>
                <a:moveTo>
                  <a:pt x="467313" y="1221847"/>
                </a:moveTo>
                <a:cubicBezTo>
                  <a:pt x="296351" y="1221958"/>
                  <a:pt x="157666" y="1083454"/>
                  <a:pt x="157555" y="912492"/>
                </a:cubicBezTo>
                <a:cubicBezTo>
                  <a:pt x="157444" y="741530"/>
                  <a:pt x="295948" y="602845"/>
                  <a:pt x="466910" y="602734"/>
                </a:cubicBezTo>
                <a:cubicBezTo>
                  <a:pt x="637872" y="602623"/>
                  <a:pt x="776558" y="741127"/>
                  <a:pt x="776668" y="912089"/>
                </a:cubicBezTo>
                <a:cubicBezTo>
                  <a:pt x="776668" y="912154"/>
                  <a:pt x="776668" y="912225"/>
                  <a:pt x="776668" y="912290"/>
                </a:cubicBezTo>
                <a:cubicBezTo>
                  <a:pt x="776472" y="1083096"/>
                  <a:pt x="638119" y="1221540"/>
                  <a:pt x="467313" y="1221847"/>
                </a:cubicBezTo>
                <a:close/>
                <a:moveTo>
                  <a:pt x="467313" y="777017"/>
                </a:moveTo>
                <a:cubicBezTo>
                  <a:pt x="410890" y="777017"/>
                  <a:pt x="365152" y="822755"/>
                  <a:pt x="365152" y="879178"/>
                </a:cubicBezTo>
                <a:cubicBezTo>
                  <a:pt x="365152" y="935600"/>
                  <a:pt x="410890" y="981338"/>
                  <a:pt x="467313" y="981338"/>
                </a:cubicBezTo>
                <a:cubicBezTo>
                  <a:pt x="523736" y="981338"/>
                  <a:pt x="569474" y="935600"/>
                  <a:pt x="569474" y="879178"/>
                </a:cubicBezTo>
                <a:cubicBezTo>
                  <a:pt x="569474" y="879162"/>
                  <a:pt x="569474" y="879142"/>
                  <a:pt x="569474" y="879127"/>
                </a:cubicBezTo>
                <a:cubicBezTo>
                  <a:pt x="569388" y="822750"/>
                  <a:pt x="523691" y="777072"/>
                  <a:pt x="467313" y="777017"/>
                </a:cubicBezTo>
                <a:close/>
                <a:moveTo>
                  <a:pt x="467313" y="951048"/>
                </a:moveTo>
                <a:cubicBezTo>
                  <a:pt x="427593" y="951048"/>
                  <a:pt x="395392" y="918847"/>
                  <a:pt x="395392" y="879127"/>
                </a:cubicBezTo>
                <a:cubicBezTo>
                  <a:pt x="395392" y="839407"/>
                  <a:pt x="427593" y="807206"/>
                  <a:pt x="467313" y="807206"/>
                </a:cubicBezTo>
                <a:cubicBezTo>
                  <a:pt x="507033" y="807206"/>
                  <a:pt x="539234" y="839407"/>
                  <a:pt x="539234" y="879127"/>
                </a:cubicBezTo>
                <a:cubicBezTo>
                  <a:pt x="539204" y="918837"/>
                  <a:pt x="507023" y="951023"/>
                  <a:pt x="467313" y="951048"/>
                </a:cubicBezTo>
                <a:close/>
                <a:moveTo>
                  <a:pt x="1287170" y="1036728"/>
                </a:moveTo>
                <a:cubicBezTo>
                  <a:pt x="1216051" y="1036698"/>
                  <a:pt x="1158378" y="1094330"/>
                  <a:pt x="1158348" y="1165450"/>
                </a:cubicBezTo>
                <a:cubicBezTo>
                  <a:pt x="1158317" y="1236569"/>
                  <a:pt x="1215950" y="1294242"/>
                  <a:pt x="1287069" y="1294272"/>
                </a:cubicBezTo>
                <a:cubicBezTo>
                  <a:pt x="1358189" y="1294302"/>
                  <a:pt x="1415861" y="1236670"/>
                  <a:pt x="1415892" y="1165550"/>
                </a:cubicBezTo>
                <a:cubicBezTo>
                  <a:pt x="1415892" y="1165535"/>
                  <a:pt x="1415892" y="1165515"/>
                  <a:pt x="1415892" y="1165500"/>
                </a:cubicBezTo>
                <a:cubicBezTo>
                  <a:pt x="1415700" y="1094512"/>
                  <a:pt x="1358158" y="1037041"/>
                  <a:pt x="1287170" y="1036930"/>
                </a:cubicBezTo>
                <a:close/>
                <a:moveTo>
                  <a:pt x="1287170" y="1264032"/>
                </a:moveTo>
                <a:cubicBezTo>
                  <a:pt x="1232753" y="1264062"/>
                  <a:pt x="1188618" y="1219967"/>
                  <a:pt x="1188588" y="1165550"/>
                </a:cubicBezTo>
                <a:cubicBezTo>
                  <a:pt x="1188557" y="1111134"/>
                  <a:pt x="1232652" y="1066998"/>
                  <a:pt x="1287069" y="1066968"/>
                </a:cubicBezTo>
                <a:cubicBezTo>
                  <a:pt x="1341486" y="1066938"/>
                  <a:pt x="1385621" y="1111033"/>
                  <a:pt x="1385652" y="1165450"/>
                </a:cubicBezTo>
                <a:cubicBezTo>
                  <a:pt x="1385652" y="1165465"/>
                  <a:pt x="1385652" y="1165485"/>
                  <a:pt x="1385652" y="1165500"/>
                </a:cubicBezTo>
                <a:cubicBezTo>
                  <a:pt x="1385707" y="1219952"/>
                  <a:pt x="1341622" y="1264148"/>
                  <a:pt x="1287170" y="1264234"/>
                </a:cubicBezTo>
                <a:close/>
                <a:moveTo>
                  <a:pt x="1641936" y="1150380"/>
                </a:moveTo>
                <a:lnTo>
                  <a:pt x="1501168" y="1150380"/>
                </a:lnTo>
                <a:cubicBezTo>
                  <a:pt x="1493165" y="1038059"/>
                  <a:pt x="1399779" y="950982"/>
                  <a:pt x="1287170" y="950846"/>
                </a:cubicBezTo>
                <a:cubicBezTo>
                  <a:pt x="1279912" y="950846"/>
                  <a:pt x="1272705" y="951250"/>
                  <a:pt x="1265649" y="951955"/>
                </a:cubicBezTo>
                <a:lnTo>
                  <a:pt x="1230369" y="820613"/>
                </a:lnTo>
                <a:cubicBezTo>
                  <a:pt x="1230369" y="820613"/>
                  <a:pt x="1230369" y="820613"/>
                  <a:pt x="1230369" y="820613"/>
                </a:cubicBezTo>
                <a:lnTo>
                  <a:pt x="1230369" y="820613"/>
                </a:lnTo>
                <a:lnTo>
                  <a:pt x="1165757" y="590990"/>
                </a:lnTo>
                <a:cubicBezTo>
                  <a:pt x="1163907" y="584484"/>
                  <a:pt x="1157960" y="579993"/>
                  <a:pt x="1151191" y="580003"/>
                </a:cubicBezTo>
                <a:lnTo>
                  <a:pt x="796828" y="580003"/>
                </a:lnTo>
                <a:cubicBezTo>
                  <a:pt x="714440" y="498093"/>
                  <a:pt x="604447" y="449875"/>
                  <a:pt x="488380" y="444780"/>
                </a:cubicBezTo>
                <a:lnTo>
                  <a:pt x="474823" y="382788"/>
                </a:lnTo>
                <a:lnTo>
                  <a:pt x="1132190" y="382788"/>
                </a:lnTo>
                <a:cubicBezTo>
                  <a:pt x="1140541" y="382788"/>
                  <a:pt x="1147310" y="376019"/>
                  <a:pt x="1147310" y="367668"/>
                </a:cubicBezTo>
                <a:lnTo>
                  <a:pt x="1147310" y="281988"/>
                </a:lnTo>
                <a:cubicBezTo>
                  <a:pt x="1147310" y="273637"/>
                  <a:pt x="1140541" y="266868"/>
                  <a:pt x="1132190" y="266868"/>
                </a:cubicBezTo>
                <a:lnTo>
                  <a:pt x="517864" y="266868"/>
                </a:lnTo>
                <a:lnTo>
                  <a:pt x="517864" y="297108"/>
                </a:lnTo>
                <a:lnTo>
                  <a:pt x="1117070" y="297108"/>
                </a:lnTo>
                <a:lnTo>
                  <a:pt x="1117070" y="352548"/>
                </a:lnTo>
                <a:lnTo>
                  <a:pt x="468321" y="352548"/>
                </a:lnTo>
                <a:lnTo>
                  <a:pt x="395040" y="11945"/>
                </a:lnTo>
                <a:cubicBezTo>
                  <a:pt x="393543" y="4985"/>
                  <a:pt x="387394" y="5"/>
                  <a:pt x="380272" y="0"/>
                </a:cubicBezTo>
                <a:lnTo>
                  <a:pt x="95815" y="0"/>
                </a:lnTo>
                <a:lnTo>
                  <a:pt x="95815" y="30240"/>
                </a:lnTo>
                <a:lnTo>
                  <a:pt x="367975" y="30240"/>
                </a:lnTo>
                <a:lnTo>
                  <a:pt x="456981" y="444326"/>
                </a:lnTo>
                <a:cubicBezTo>
                  <a:pt x="198792" y="450198"/>
                  <a:pt x="-5749" y="664262"/>
                  <a:pt x="123" y="922451"/>
                </a:cubicBezTo>
                <a:cubicBezTo>
                  <a:pt x="5995" y="1180635"/>
                  <a:pt x="220056" y="1385178"/>
                  <a:pt x="478245" y="1379307"/>
                </a:cubicBezTo>
                <a:cubicBezTo>
                  <a:pt x="736434" y="1373435"/>
                  <a:pt x="940978" y="1159371"/>
                  <a:pt x="935106" y="901182"/>
                </a:cubicBezTo>
                <a:cubicBezTo>
                  <a:pt x="934637" y="880594"/>
                  <a:pt x="932808" y="860061"/>
                  <a:pt x="929632" y="839714"/>
                </a:cubicBezTo>
                <a:lnTo>
                  <a:pt x="1204262" y="839714"/>
                </a:lnTo>
                <a:lnTo>
                  <a:pt x="1235762" y="957348"/>
                </a:lnTo>
                <a:cubicBezTo>
                  <a:pt x="1120679" y="985698"/>
                  <a:pt x="1050371" y="1101976"/>
                  <a:pt x="1078726" y="1217054"/>
                </a:cubicBezTo>
                <a:cubicBezTo>
                  <a:pt x="1107076" y="1332138"/>
                  <a:pt x="1223354" y="1402446"/>
                  <a:pt x="1338432" y="1374096"/>
                </a:cubicBezTo>
                <a:cubicBezTo>
                  <a:pt x="1428875" y="1351814"/>
                  <a:pt x="1494617" y="1273734"/>
                  <a:pt x="1501168" y="1180822"/>
                </a:cubicBezTo>
                <a:lnTo>
                  <a:pt x="1641936" y="1180822"/>
                </a:lnTo>
                <a:close/>
                <a:moveTo>
                  <a:pt x="467313" y="1350115"/>
                </a:moveTo>
                <a:cubicBezTo>
                  <a:pt x="225509" y="1350146"/>
                  <a:pt x="29466" y="1154145"/>
                  <a:pt x="29438" y="912341"/>
                </a:cubicBezTo>
                <a:cubicBezTo>
                  <a:pt x="29410" y="670537"/>
                  <a:pt x="225408" y="474496"/>
                  <a:pt x="467212" y="474466"/>
                </a:cubicBezTo>
                <a:cubicBezTo>
                  <a:pt x="709016" y="474435"/>
                  <a:pt x="905057" y="670436"/>
                  <a:pt x="905088" y="912240"/>
                </a:cubicBezTo>
                <a:cubicBezTo>
                  <a:pt x="905088" y="912255"/>
                  <a:pt x="905088" y="912275"/>
                  <a:pt x="905088" y="912290"/>
                </a:cubicBezTo>
                <a:cubicBezTo>
                  <a:pt x="904725" y="1153923"/>
                  <a:pt x="708946" y="1349727"/>
                  <a:pt x="467313" y="1350115"/>
                </a:cubicBezTo>
                <a:close/>
                <a:moveTo>
                  <a:pt x="824498" y="610243"/>
                </a:moveTo>
                <a:lnTo>
                  <a:pt x="1139548" y="610243"/>
                </a:lnTo>
                <a:lnTo>
                  <a:pt x="1195795" y="809575"/>
                </a:lnTo>
                <a:lnTo>
                  <a:pt x="923635" y="809575"/>
                </a:lnTo>
                <a:cubicBezTo>
                  <a:pt x="907169" y="736102"/>
                  <a:pt x="873154" y="667709"/>
                  <a:pt x="824498" y="610243"/>
                </a:cubicBezTo>
                <a:close/>
                <a:moveTo>
                  <a:pt x="1287170" y="1350115"/>
                </a:moveTo>
                <a:cubicBezTo>
                  <a:pt x="1185322" y="1350146"/>
                  <a:pt x="1102736" y="1267600"/>
                  <a:pt x="1102706" y="1165752"/>
                </a:cubicBezTo>
                <a:cubicBezTo>
                  <a:pt x="1102676" y="1063904"/>
                  <a:pt x="1185221" y="981318"/>
                  <a:pt x="1287069" y="981288"/>
                </a:cubicBezTo>
                <a:cubicBezTo>
                  <a:pt x="1388918" y="981258"/>
                  <a:pt x="1471503" y="1063803"/>
                  <a:pt x="1471533" y="1165651"/>
                </a:cubicBezTo>
                <a:cubicBezTo>
                  <a:pt x="1471533" y="1165666"/>
                  <a:pt x="1471533" y="1165687"/>
                  <a:pt x="1471533" y="1165702"/>
                </a:cubicBezTo>
                <a:cubicBezTo>
                  <a:pt x="1471422" y="1267484"/>
                  <a:pt x="1388953" y="1349974"/>
                  <a:pt x="1287170" y="1350115"/>
                </a:cubicBezTo>
                <a:close/>
              </a:path>
            </a:pathLst>
          </a:custGeom>
          <a:solidFill>
            <a:srgbClr val="000000"/>
          </a:solidFill>
          <a:ln w="5029" cap="flat">
            <a:noFill/>
            <a:prstDash val="solid"/>
            <a:miter/>
          </a:ln>
        </p:spPr>
        <p:txBody>
          <a:bodyPr rtlCol="0" anchor="ctr"/>
          <a:lstStyle/>
          <a:p>
            <a:endParaRPr lang="de-D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7914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27ab112a-68a0-4aa9-b20a-b9ec70317123"/>
  <p:tag name="EE4P_AGENDAWIZARD" val="&lt;ee4p&gt;&lt;layouts&gt;&lt;layout name=&quot;Line Circle&quot; id=&quot;1_6&quot;&gt;&lt;standard&gt;&lt;textframe horizontalAnchor=&quot;1&quot; marginBottom=&quot;6&quot; marginLeft=&quot;0&quot; marginRight=&quot;0&quot; marginTop=&quot;6&quot; orientation=&quot;1&quot; verticalAnchor=&quot;1&quot; /&gt;&lt;font name=&quot;Arial&quot; bold=&quot;0&quot; italic=&quot;0&quot; color=&quot;13&quot; /&gt;&lt;paragraphformat firstLineIndent=&quot;0&quot; leftIndent=&quot;0&quot; rightIndent=&quot;0&quot; lineRuleBefore=&quot;&quot; lineRuleWithin=&quot;&quot; lineRuleAfter=&quot;&quot; spaceBefore=&quot;&quot; spaceWithin=&quot;&quot; spaceAfter=&quot;&quot; /&gt;&lt;fill visible=&quot;0&quot; /&gt;&lt;line visible=&quot;0&quot; /&gt;&lt;bulletformat visible=&quot;0&quot; /&gt;&lt;shadow visible=&quot;0&quot; /&gt;&lt;/standard&gt;&lt;agenda name=&quot;New Agenda&quot; title=&quot;Agenda&quot; subtitle=&quot;&quot; sizingModeId=&quot;2&quot; fontSize=&quot;16&quot; fontSizeAuto=&quot;1&quot; startTime=&quot;540&quot; timeFormatId=&quot;1&quot; startItemNo=&quot;1&quot; createSingleAgendaSlide=&quot;1&quot; createSeparatingSlides=&quot;1&quot; createBackupSlide=&quot;1&quot; /&gt;&lt;columns&gt;&lt;column field=&quot;itemno&quot; label=&quot;No.&quot; checked=&quot;1&quot; leftSpacing=&quot;0&quot; rightSpacing=&quot;0&quot; dock=&quot;1&quot; fixedWidth=&quot;31.50472&quot; /&gt;&lt;column field=&quot;topic&quot; label=&quot;Topic&quot; leftSpacing=&quot;5&quot; rightDistribute=&quot;1&quot; dock=&quot;1&quot; /&gt;&lt;column field=&quot;responsible&quot; label=&quot;Responsible&quot; visible=&quot;1&quot; checked=&quot;1&quot; leftSpacing=&quot;10&quot; rightDistribute=&quot;1&quot; dock=&quot;1&quot; /&gt;&lt;column field=&quot;freecolumn&quot; label=&quot;&quot; visible=&quot;1&quot; checked=&quot;0&quot; leftSpacing=&quot;10&quot; rightDistribute=&quot;1&quot; dock=&quot;1&quot; /&gt;&lt;column field=&quot;timeslot&quot; label=&quot;Time Slot&quot; visible=&quot;1&quot; checked=&quot;1&quot; leftSpacing=&quot;10&quot; rightSpacing=&quot;6&quot; dock=&quot;2&quot; /&gt;&lt;column field=&quot;pageno&quot; label=&quot;Page No.&quot; visible=&quot;1&quot; checked=&quot;0&quot; leftSpacing=&quot;10&quot; rightSpacing=&quot;6&quot; dock=&quot;2&quot; /&gt;&lt;/columns&gt;&lt;position left=&quot;40.49992&quot; top=&quot;135.25&quot; width=&quot;878.8124&quot; height=&quot;350.25&quot; /&gt;&lt;!--&#10;      &lt;subtitle&gt;&#10;        &lt;position left=&quot;31.25&quot; top=&quot;92.00031&quot; width=&quot;657.75&quot; height=&quot;19.25&quot;/&gt;&#10;        &lt;font size=&quot;16&quot;/&gt;&#10;        &lt;textframe marginBottom=&quot;0&quot; marginTop=&quot;0&quot;/&gt;&#10;        &lt;paragraphformat alignment=&quot;1&quot;/&gt;&#10;      &lt;/subtitle&gt;&#10;   --&gt;&lt;settings allowedSizingModeIds=&quot;1|2&quot; allowedFontSizes=&quot;8|9|10|10.5|11|12|14|16|18&quot; allowedTimeFormatIds=&quot;1|2|3&quot; slideLayout=&quot;11&quot; customLayoutName=&quot;&quot; customLayoutIndex=&quot;2&quot; showBreak=&quot;1&quot; singleAgendaSlideSelected=&quot;0&quot; backupSlideTitle=&quot;Backup: %agendaName%&quot; topMargin=&quot;0&quot; leftMargin=&quot;0&quot; allowedLevels=&quot;4&quot; itemNoFormats=&quot;{1}¦{1}.{2}¦{3:alphaLC}¦{3:alphaLC}.{4:alphaLC}&quot; /&gt;&lt;!-- Agenda item formats --&gt;&lt;cases&gt;&lt;case level=&quot;1&quot; selected=&quot;0&quot; break=&quot;0&quot; topMinSpacing=&quot;8&quot; topMaxSpacing=&quot;15&quot; bottomMinSpacing=&quot;0&quot; bottomMaxSpacing=&quot;0&quot;&gt;&lt;element field=&quot;itemno&quot; type=&quot;autoshape&quot; autoShapeType=&quot;9&quot; indent=&quot;(level-1)*36.50472*scale*fontScale&quot; indentType=&quot;1&quot;&gt;&lt;position height=&quot;itemSingleHeight&quot; top=&quot;(itemHeight-itemSingleHeight)/2&quot; /&gt;&lt;textframe marginLeft=&quot;6&quot; marginRight=&quot;6&quot; verticalAnchor=&quot;3&quot; /&gt;&lt;paragraphformat alignment=&quot;2&quot; /&gt;&lt;fill foreColor=&quot;#D9D9D9&quot; visible=&quot;1&quot; /&gt;&lt;font bold=&quot;1&quot; color=&quot;13&quot; /&gt;&lt;/element&gt;&lt;element field=&quot;topic&quot; type=&quot;autoshape&quot; autoShapeType=&quot;1&quot; indent=&quot;(level-1)*36.50472*scale*fontScale&quot; indentType=&quot;2&quot;&gt;&lt;paragraphformat alignment=&quot;1&quot; /&gt;&lt;textframe marginLeft=&quot;6&quot; /&gt;&lt;/element&gt;&lt;element field=&quot;responsible&quot; type=&quot;autoshape&quot; autoShapeType=&quot;1&quot; indent=&quot;(level-1)*36.50472*scale*fontScale&quot; indentType=&quot;1&quot;&gt;&lt;paragraphformat alignment=&quot;1&quot; /&gt;&lt;/element&gt;&lt;element field=&quot;freecolumn&quot; type=&quot;autoshape&quot; autoShapeType=&quot;1&quot; indent=&quot;(level-1)*36.50472*scale*fontScale&quot; indentType=&quot;1&quot;&gt;&lt;paragraphformat alignment=&quot;1&quot; /&gt;&lt;/element&gt;&lt;element field=&quot;timeslot&quot; type=&quot;autoshape&quot; autoShapeType=&quot;1&quot;&gt;&lt;paragraphformat alignment=&quot;1&quot; /&gt;&lt;/element&gt;&lt;element field=&quot;pageno&quot; type=&quot;autoshape&quot; autoShapeType=&quot;1&quot;&gt;&lt;paragraphformat alignment=&quot;3&quot; /&gt;&lt;/element&gt;&lt;/case&gt;&lt;case level=&quot;1&quot; selected=&quot;1&quot; break=&quot;0&quot; topMinSpacing=&quot;8&quot; topMaxSpacing=&quot;15&quot; bottomMinSpacing=&quot;0&quot; bottomMaxSpacing=&quot;0&quot;&gt;&lt;element type=&quot;line&quot; value=&quot;&quot;&gt;&lt;position left=&quot;level*(itemSingleHeight+topicLeftSpacing)&quot; top=&quot;itemHeight&quot; width=&quot;agendaWidth-topicLeftSpacing-itemNoWidth-(level-1)*36.50472*scale*fontScale&quot; height=&quot;0&quot; /&gt;&lt;line style=&quot;1&quot; dashStyle=&quot;3&quot; foreColor=&quot;15&quot; transparency=&quot;0&quot; visible=&quot;1&quot; weight=&quot;1.5&quot; /&gt;&lt;/element&gt;&lt;element type=&quot;line&quot; value=&quot;&quot;&gt;&lt;position left=&quot;level*(itemSingleHeight+topicLeftSpacing)&quot; top=&quot;0&quot; width=&quot;agendaWidth-topicLeftSpacing-itemNoWidth-(level-1)*36.50472*scale*fontScale&quot; height=&quot;0&quot; /&gt;&lt;line style=&quot;1&quot; dashStyle=&quot;3&quot; foreColor=&quot;15&quot; transparency=&quot;0&quot; visible=&quot;1&quot; weight=&quot;1.5&quot; /&gt;&lt;/element&gt;&lt;element field=&quot;itemno&quot; type=&quot;autoshape&quot; autoShapeType=&quot;9&quot; indent=&quot;(level-1)*36.50472*scale*fontScale&quot; indentType=&quot;1&quot;&gt;&lt;position height=&quot;itemSingleHeight&quot; top=&quot;(itemHeight-itemSingleHeight)/2&quot; /&gt;&lt;textframe marginLeft=&quot;6&quot; marginRight=&quot;6&quot; verticalAnchor=&quot;3&quot; /&gt;&lt;paragraphformat alignment=&quot;2&quot; /&gt;&lt;fill foreColor=&quot;15&quot; visible=&quot;1&quot; /&gt;&lt;font bold=&quot;1&quot; color=&quot;14&quot; /&gt;&lt;/element&gt;&lt;element field=&quot;topic&quot; type=&quot;autoshape&quot; autoShapeType=&quot;1&quot; indent=&quot;(level-1)*36.50472*scale*fontScale&quot; indentType=&quot;2&quot;&gt;&lt;paragraphformat alignment=&quot;1&quot; /&gt;&lt;font bold=&quot;1&quot; /&gt;&lt;textframe marginLeft=&quot;6&quot; /&gt;&lt;/element&gt;&lt;element field=&quot;responsible&quot; type=&quot;autoshape&quot; autoShapeType=&quot;1&quot; indent=&quot;(level-1)*36.50472*scale*fontScale&quot; indentType=&quot;1&quot;&gt;&lt;paragraphformat alignment=&quot;1&quot; /&gt;&lt;font bold=&quot;1&quot; /&gt;&lt;/element&gt;&lt;element field=&quot;freecolumn&quot; type=&quot;autoshape&quot; autoShapeType=&quot;1&quot; indent=&quot;(level-1)*36.50472*scale*fontScale&quot; indentType=&quot;1&quot;&gt;&lt;paragraphformat alignment=&quot;1&quot; /&gt;&lt;font bold=&quot;1&quot; /&gt;&lt;/element&gt;&lt;element field=&quot;timeslot&quot; type=&quot;autoshape&quot; autoShapeType=&quot;1&quot;&gt;&lt;paragraphformat alignment=&quot;1&quot; /&gt;&lt;font bold=&quot;1&quot; /&gt;&lt;/element&gt;&lt;element field=&quot;pageno&quot; type=&quot;autoshape&quot; autoShapeType=&quot;1&quot;&gt;&lt;paragraphformat alignment=&quot;3&quot; /&gt;&lt;font bold=&quot;1&quot; /&gt;&lt;/element&gt;&lt;/case&gt;&lt;case level=&quot;1&quot; selected=&quot;0&quot; break=&quot;1&quot; topMinSpacing=&quot;8&quot; topMaxSpacing=&quot;15&quot; bottomMinSpacing=&quot;0&quot; bottomMaxSpacing=&quot;0&quot;&gt;&lt;element field=&quot;topic&quot; type=&quot;autoshape&quot; autoShapeType=&quot;1&quot; indent=&quot;(level-1)*36.50472*scale*fontScale&quot; indentType=&quot;2&quot;&gt;&lt;paragraphformat alignment=&quot;1&quot; /&gt;&lt;textframe marginLeft=&quot;6&quot; /&gt;&lt;font italic=&quot;1&quot; /&gt;&lt;/element&gt;&lt;element field=&quot;responsible&quot; type=&quot;autoshape&quot; autoShapeType=&quot;1&quot; indent=&quot;(level-1)*36.50472*scale*fontScale&quot; indentType=&quot;1&quot;&gt;&lt;paragraphformat alignment=&quot;1&quot; /&gt;&lt;font italic=&quot;1&quot; /&gt;&lt;/element&gt;&lt;element field=&quot;freecolumn&quot; type=&quot;autoshape&quot; autoShapeType=&quot;1&quot; indent=&quot;(level-1)*36.50472*scale*fontScale&quot; indentType=&quot;1&quot;&gt;&lt;paragraphformat alignment=&quot;1&quot; /&gt;&lt;font italic=&quot;1&quot; /&gt;&lt;/element&gt;&lt;element field=&quot;timeslot&quot; type=&quot;autoshape&quot; autoShapeType=&quot;1&quot;&gt;&lt;paragraphformat alignment=&quot;1&quot; /&gt;&lt;font italic=&quot;1&quot; /&gt;&lt;/element&gt;&lt;element field=&quot;pageno&quot; type=&quot;autoshape&quot; autoShapeType=&quot;1&quot;&gt;&lt;paragraphformat alignment=&quot;3&quot; /&gt;&lt;font italic=&quot;1&quot; /&gt;&lt;/element&gt;&lt;/case&gt;&lt;case level=&quot;1&quot; selected=&quot;1&quot; break=&quot;1&quot; topMinSpacing=&quot;8&quot; topMaxSpacing=&quot;15&quot; bottomMinSpacing=&quot;0&quot; bottomMaxSpacing=&quot;0&quot;&gt;&lt;element type=&quot;line&quot; value=&quot;&quot;&gt;&lt;position left=&quot;level*(itemSingleHeight+topicLeftSpacing)&quot; top=&quot;itemHeight&quot; width=&quot;agendaWidth-topicLeftSpacing-itemNoWidth-(level-1)*36.50472*scale*fontScale&quot; height=&quot;0&quot; /&gt;&lt;line style=&quot;1&quot; dashStyle=&quot;3&quot; foreColor=&quot;15&quot; transparency=&quot;0&quot; visible=&quot;1&quot; weight=&quot;1.5&quot; /&gt;&lt;/element&gt;&lt;element type=&quot;line&quot; value=&quot;&quot;&gt;&lt;position left=&quot;level*(itemSingleHeight+topicLeftSpacing)&quot; top=&quot;0&quot; width=&quot;agendaWidth-topicLeftSpacing-itemNoWidth-(level-1)*36.50472*scale*fontScale&quot; height=&quot;0&quot; /&gt;&lt;line style=&quot;1&quot; dashStyle=&quot;3&quot; foreColor=&quot;15&quot; transparency=&quot;0&quot; visible=&quot;1&quot; weight=&quot;1.5&quot; /&gt;&lt;/element&gt;&lt;element field=&quot;topic&quot; type=&quot;autoshape&quot; autoShapeType=&quot;1&quot; indent=&quot;(level-1)*36.50472*scale*fontScale&quot; indentType=&quot;2&quot;&gt;&lt;paragraphformat alignment=&quot;1&quot; /&gt;&lt;font bold=&quot;1&quot; italic=&quot;1&quot; /&gt;&lt;textframe marginLeft=&quot;6&quot; /&gt;&lt;/element&gt;&lt;element field=&quot;responsible&quot; type=&quot;autoshape&quot; autoShapeType=&quot;1&quot; indent=&quot;(level-1)*36.50472*scale*fontScale&quot; indentType=&quot;1&quot;&gt;&lt;paragraphformat alignment=&quot;1&quot; /&gt;&lt;font bold=&quot;1&quot; italic=&quot;1&quot; /&gt;&lt;/element&gt;&lt;element field=&quot;freecolumn&quot; type=&quot;autoshape&quot; autoShapeType=&quot;1&quot; indent=&quot;(level-1)*36.50472*scale*fontScale&quot; indentType=&quot;1&quot;&gt;&lt;paragraphformat alignment=&quot;1&quot; /&gt;&lt;font bold=&quot;1&quot; italic=&quot;1&quot; /&gt;&lt;/element&gt;&lt;element field=&quot;timeslot&quot; type=&quot;autoshape&quot; autoShapeType=&quot;1&quot;&gt;&lt;paragraphformat alignment=&quot;1&quot; /&gt;&lt;font bold=&quot;1&quot; italic=&quot;1&quot; /&gt;&lt;/element&gt;&lt;element field=&quot;pageno&quot; type=&quot;autoshape&quot; autoShapeType=&quot;1&quot;&gt;&lt;paragraphformat alignment=&quot;3&quot; /&gt;&lt;font bold=&quot;1&quot; italic=&quot;1&quot; /&gt;&lt;/element&gt;&lt;/case&gt;&lt;/cases&gt;&lt;!-- Elements on slide independent of items --&gt;&lt;elements&gt;&lt;!--&#10;        &lt;element type=&quot;textbox&quot; zOrder=&quot;1&quot; value=&quot;test&quot;&gt;&#10;          &lt;position left=&quot;0&quot; top=&quot;0&quot; width=&quot;30&quot; height=&quot;30&quot;/&gt;&#10;        &lt;/element&gt;&#10;      --&gt;&lt;/elements&gt;&lt;/layout&gt;&lt;/layouts&gt;&lt;contents&gt;&lt;agenda name=&quot;New Agenda&quot; title=&quot;Agenda&quot; subtitle=&quot;&quot; sizingModeId=&quot;2&quot; fontSize=&quot;16&quot; fontSizeAuto=&quot;1&quot; startTime=&quot;510&quot; timeFormatId=&quot;1&quot; startItemNo=&quot;1&quot; createSingleAgendaSlide=&quot;1&quot; createSeparatingSlides=&quot;1&quot; createBackupSlide=&quot;1&quot; layoutId=&quot;1_6&quot; hideSeparatingSlides=&quot;0&quot; createSections=&quot;0&quot; singleSlideId=&quot;9cd955a3-ee7c-47ba-be90-c67d20493897&quot; backupSlideId=&quot;ac523637-1137-4083-ad2e-c3f69f134218&quot; backupSectionId=&quot;&quot;&gt;&lt;columns leftSpacing=&quot;0&quot; rightSpacing=&quot;0&quot;&gt;&lt;column field=&quot;itemno&quot; label=&quot;No.&quot; checked=&quot;1&quot; leftSpacing=&quot;0&quot; rightSpacing=&quot;0&quot; dock=&quot;1&quot; fixedWidth=&quot;31.50472&quot; /&gt;&lt;column field=&quot;topic&quot; label=&quot;Topic&quot; leftSpacing=&quot;5&quot; rightDistribute=&quot;1&quot; dock=&quot;1&quot; rightSpacing=&quot;777.8818&quot; /&gt;&lt;column field=&quot;responsible&quot; label=&quot;Responsible&quot; visible=&quot;1&quot; checked=&quot;0&quot; leftSpacing=&quot;10&quot; rightDistribute=&quot;1&quot; dock=&quot;1&quot; rightSpacing=&quot;357.1288&quot; /&gt;&lt;column field=&quot;freecolumn&quot; label=&quot;&quot; visible=&quot;1&quot; checked=&quot;0&quot; leftSpacing=&quot;10&quot; rightDistribute=&quot;1&quot; dock=&quot;1&quot; /&gt;&lt;column field=&quot;timeslot&quot; label=&quot;Time Slot&quot; visible=&quot;1&quot; checked=&quot;0&quot; leftSpacing=&quot;10&quot; rightSpacing=&quot;6&quot; dock=&quot;2&quot; /&gt;&lt;column field=&quot;pageno&quot; label=&quot;Page No.&quot; visible=&quot;1&quot; checked=&quot;0&quot; leftSpacing=&quot;10&quot; rightSpacing=&quot;6&quot; dock=&quot;2&quot; /&gt;&lt;/columns&gt;&lt;items&gt;&lt;item duration=&quot;30&quot; id=&quot;3bca67a8-8ac7-45c9-b830-771763f73e7f&quot; parentId=&quot;&quot; level=&quot;1&quot; generateAgendaSlide=&quot;1&quot; showAgendaItem=&quot;1&quot; isBreak=&quot;0&quot; topic=&quot;Kapitel 1&quot; agendaSlideId=&quot;11cff4a4-df9e-4129-8ff4-36f8aeb59c4c&quot; sectionId=&quot;&quot; /&gt;&lt;item duration=&quot;10&quot; id=&quot;a43d36c9-4fe1-4000-be7a-cfc56b0f8c35&quot; parentId=&quot;&quot; level=&quot;1&quot; generateAgendaSlide=&quot;1&quot; showAgendaItem=&quot;1&quot; isBreak=&quot;0&quot; topic=&quot;Kapitel 2&quot; agendaSlideId=&quot;e942e645-7e73-4547-ac6f-c97b86cef1b8&quot; sectionId=&quot;&quot; /&gt;&lt;item duration=&quot;15&quot; id=&quot;d907bd0c-e79f-4ae7-b6b7-572c1c222c99&quot; parentId=&quot;&quot; level=&quot;1&quot; generateAgendaSlide=&quot;1&quot; showAgendaItem=&quot;1&quot; isBreak=&quot;0&quot; topic=&quot;Kapitel 3&quot; agendaSlideId=&quot;b75f57d6-bd79-4543-b2d3-2428c7d53199&quot; sectionId=&quot;&quot; /&gt;&lt;item duration=&quot;60&quot; id=&quot;416782cc-9bd8-47c0-85e7-d5feb046f345&quot; parentId=&quot;&quot; level=&quot;1&quot; generateAgendaSlide=&quot;1&quot; showAgendaItem=&quot;1&quot; isBreak=&quot;0&quot; topic=&quot;Kapitel 4&quot; agendaSlideId=&quot;7ca7383b-6717-433e-afc6-f060a9f843f9&quot; sectionId=&quot;&quot; /&gt;&lt;item duration=&quot;30&quot; id=&quot;ffdff4d2-6be8-4229-8c62-aa77264c2e2e&quot; parentId=&quot;&quot; level=&quot;1&quot; generateAgendaSlide=&quot;1&quot; showAgendaItem=&quot;1&quot; isBreak=&quot;0&quot; topic=&quot;Kapitel 5&quot; agendaSlideId=&quot;c83160e5-2e57-4951-845a-5fec24b4701b&quot; sectionId=&quot;&quot; /&gt;&lt;/items&gt;&lt;/agenda&gt;&lt;/contents&gt;&lt;/ee4p&gt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RETCH" val="1"/>
  <p:tag name="SLIDELIZARD_POLLTEMPLATEID" val="638ef4e38a471a327b40769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9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RETCH" val="1"/>
  <p:tag name="SLIDELIZARD_POLLTEMPLATEID" val="638ef4e38a471a327b40769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7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7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7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7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RETCH" val="2"/>
  <p:tag name="SLIDELIZARD_POLLTEMPLATEID" val="638ef4e38a471a327b40769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RETCH" val="1"/>
  <p:tag name="SLIDELIZARD_POLLTEMPLATEID" val="638ef4e38a471a327b40769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RETCH" val="1"/>
  <p:tag name="SLIDELIZARD_POLLTEMPLATEID" val="638ef4e38a471a327b40769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9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25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25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25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25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25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25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RETCH" val="1"/>
  <p:tag name="SLIDELIZARD_POLLTEMPLATEID" val="638ef4e38a471a327b407693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8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8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8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8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8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RETCH" val="1"/>
  <p:tag name="SLIDELIZARD_POLLTEMPLATEID" val="638ef4e38a471a327b407693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6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6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6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6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6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RETCH" val="1"/>
  <p:tag name="SLIDELIZARD_POLLTEMPLATEID" val="638ef4e38a471a327b407693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25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25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25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0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RETCH" val="1"/>
  <p:tag name="SLIDELIZARD_POLLTEMPLATEID" val="638ef4e38a471a327b407693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24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26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23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27ab112a-68a0-4aa9-b20a-b9ec70317123"/>
  <p:tag name="EE4P_STYLE_NAME" val="Mein Stil"/>
  <p:tag name="EE4P_SMART_ELEMENT" val="NumberBall"/>
  <p:tag name="EE4P_SMART_ELEMENT_XML" val="&lt;smartelement id=&quot;NumberBall&quot; shape=&quot;Oval&quot; auto=&quot;0&quot; color=&quot;6!14&quot;&gt;&lt;position width=&quot;22&quot; height=&quot;22&quot; alignment=&quot;1&quot; /&gt;&lt;elements&gt;&lt;element name=&quot;background&quot;&gt;&lt;fill visible=&quot;1&quot; foreColor=&quot;&quot; /&gt;&lt;line visible=&quot;0&quot; /&gt;&lt;reflection visible=&quot;0&quot; /&gt;&lt;shadow visible=&quot;0&quot; /&gt;&lt;font color=&quot;!&quot; /&gt;&lt;/element&gt;&lt;/elements&gt;&lt;colors&gt;&lt;color value=&quot;5!14&quot; name=&quot;Accent 1&quot; default=&quot;1&quot; /&gt;&lt;color value=&quot;6!14&quot; name=&quot;Accent 2&quot; /&gt;&lt;color value=&quot;7!14&quot; name=&quot;Accent 3&quot; /&gt;&lt;color value=&quot;8!14&quot; name=&quot;Accent 4&quot; /&gt;&lt;color value=&quot;9!14&quot; name=&quot;Accent 5&quot; /&gt;&lt;color value=&quot;10!14&quot; name=&quot;Accent 6&quot; /&gt;&lt;color value=&quot;#000000!#ffffff&quot; name=&quot;Black&quot; /&gt;&lt;color value=&quot;#ffffff!#000000&quot; name=&quot;White&quot; /&gt;&lt;/colors&gt;&lt;shapes&gt;&lt;value id=&quot;Oval&quot; /&gt;&lt;value id=&quot;Rectangle&quot; /&gt;&lt;/shapes&gt;&lt;/smartelement&gt;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27ab112a-68a0-4aa9-b20a-b9ec70317123"/>
  <p:tag name="EE4P_STYLE_NAME" val="Mein Stil"/>
  <p:tag name="EE4P_SMART_ELEMENT" val="NumberBall"/>
  <p:tag name="EE4P_SMART_ELEMENT_XML" val="&lt;smartelement id=&quot;NumberBall&quot; shape=&quot;Oval&quot; auto=&quot;0&quot; color=&quot;6!14&quot;&gt;&lt;position width=&quot;22&quot; height=&quot;22&quot; alignment=&quot;1&quot; /&gt;&lt;elements&gt;&lt;element name=&quot;background&quot;&gt;&lt;fill visible=&quot;1&quot; foreColor=&quot;&quot; /&gt;&lt;line visible=&quot;0&quot; /&gt;&lt;reflection visible=&quot;0&quot; /&gt;&lt;shadow visible=&quot;0&quot; /&gt;&lt;font color=&quot;!&quot; /&gt;&lt;/element&gt;&lt;/elements&gt;&lt;colors&gt;&lt;color value=&quot;5!14&quot; name=&quot;Accent 1&quot; default=&quot;1&quot; /&gt;&lt;color value=&quot;6!14&quot; name=&quot;Accent 2&quot; /&gt;&lt;color value=&quot;7!14&quot; name=&quot;Accent 3&quot; /&gt;&lt;color value=&quot;8!14&quot; name=&quot;Accent 4&quot; /&gt;&lt;color value=&quot;9!14&quot; name=&quot;Accent 5&quot; /&gt;&lt;color value=&quot;10!14&quot; name=&quot;Accent 6&quot; /&gt;&lt;color value=&quot;#000000!#ffffff&quot; name=&quot;Black&quot; /&gt;&lt;color value=&quot;#ffffff!#000000&quot; name=&quot;White&quot; /&gt;&lt;/colors&gt;&lt;shapes&gt;&lt;value id=&quot;Oval&quot; /&gt;&lt;value id=&quot;Rectangle&quot; /&gt;&lt;/shapes&gt;&lt;/smartelement&gt;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27ab112a-68a0-4aa9-b20a-b9ec70317123"/>
  <p:tag name="EE4P_STYLE_NAME" val="Mein Stil"/>
  <p:tag name="EE4P_SMART_ELEMENT" val="NumberBall"/>
  <p:tag name="EE4P_SMART_ELEMENT_XML" val="&lt;smartelement id=&quot;NumberBall&quot; shape=&quot;Oval&quot; auto=&quot;0&quot; color=&quot;6!14&quot;&gt;&lt;position width=&quot;22&quot; height=&quot;22&quot; alignment=&quot;1&quot; /&gt;&lt;elements&gt;&lt;element name=&quot;background&quot;&gt;&lt;fill visible=&quot;1&quot; foreColor=&quot;&quot; /&gt;&lt;line visible=&quot;0&quot; /&gt;&lt;reflection visible=&quot;0&quot; /&gt;&lt;shadow visible=&quot;0&quot; /&gt;&lt;font color=&quot;!&quot; /&gt;&lt;/element&gt;&lt;/elements&gt;&lt;colors&gt;&lt;color value=&quot;5!14&quot; name=&quot;Accent 1&quot; default=&quot;1&quot; /&gt;&lt;color value=&quot;6!14&quot; name=&quot;Accent 2&quot; /&gt;&lt;color value=&quot;7!14&quot; name=&quot;Accent 3&quot; /&gt;&lt;color value=&quot;8!14&quot; name=&quot;Accent 4&quot; /&gt;&lt;color value=&quot;9!14&quot; name=&quot;Accent 5&quot; /&gt;&lt;color value=&quot;10!14&quot; name=&quot;Accent 6&quot; /&gt;&lt;color value=&quot;#000000!#ffffff&quot; name=&quot;Black&quot; /&gt;&lt;color value=&quot;#ffffff!#000000&quot; name=&quot;White&quot; /&gt;&lt;/colors&gt;&lt;shapes&gt;&lt;value id=&quot;Oval&quot; /&gt;&lt;value id=&quot;Rectangle&quot; /&gt;&lt;/shapes&gt;&lt;/smartelement&gt;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27ab112a-68a0-4aa9-b20a-b9ec70317123"/>
  <p:tag name="EE4P_STYLE_NAME" val="Mein Stil"/>
  <p:tag name="EE4P_SMART_ELEMENT" val="NumberBall"/>
  <p:tag name="EE4P_SMART_ELEMENT_XML" val="&lt;smartelement id=&quot;NumberBall&quot; shape=&quot;Oval&quot; auto=&quot;0&quot; color=&quot;6!14&quot;&gt;&lt;position width=&quot;22&quot; height=&quot;22&quot; alignment=&quot;1&quot; /&gt;&lt;elements&gt;&lt;element name=&quot;background&quot;&gt;&lt;fill visible=&quot;1&quot; foreColor=&quot;&quot; /&gt;&lt;line visible=&quot;0&quot; /&gt;&lt;reflection visible=&quot;0&quot; /&gt;&lt;shadow visible=&quot;0&quot; /&gt;&lt;font color=&quot;!&quot; /&gt;&lt;/element&gt;&lt;/elements&gt;&lt;colors&gt;&lt;color value=&quot;5!14&quot; name=&quot;Accent 1&quot; default=&quot;1&quot; /&gt;&lt;color value=&quot;6!14&quot; name=&quot;Accent 2&quot; /&gt;&lt;color value=&quot;7!14&quot; name=&quot;Accent 3&quot; /&gt;&lt;color value=&quot;8!14&quot; name=&quot;Accent 4&quot; /&gt;&lt;color value=&quot;9!14&quot; name=&quot;Accent 5&quot; /&gt;&lt;color value=&quot;10!14&quot; name=&quot;Accent 6&quot; /&gt;&lt;color value=&quot;#000000!#ffffff&quot; name=&quot;Black&quot; /&gt;&lt;color value=&quot;#ffffff!#000000&quot; name=&quot;White&quot; /&gt;&lt;/colors&gt;&lt;shapes&gt;&lt;value id=&quot;Oval&quot; /&gt;&lt;value id=&quot;Rectangle&quot; /&gt;&lt;/shapes&gt;&lt;/smartelement&gt;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27ab112a-68a0-4aa9-b20a-b9ec70317123"/>
  <p:tag name="EE4P_STYLE_NAME" val="Mein Stil"/>
  <p:tag name="EE4P_SMART_ELEMENT" val="NumberBall"/>
  <p:tag name="EE4P_SMART_ELEMENT_XML" val="&lt;smartelement id=&quot;NumberBall&quot; shape=&quot;Oval&quot; auto=&quot;0&quot; color=&quot;6!14&quot;&gt;&lt;position width=&quot;22&quot; height=&quot;22&quot; alignment=&quot;1&quot; /&gt;&lt;elements&gt;&lt;element name=&quot;background&quot;&gt;&lt;fill visible=&quot;1&quot; foreColor=&quot;&quot; /&gt;&lt;line visible=&quot;0&quot; /&gt;&lt;reflection visible=&quot;0&quot; /&gt;&lt;shadow visible=&quot;0&quot; /&gt;&lt;font color=&quot;!&quot; /&gt;&lt;/element&gt;&lt;/elements&gt;&lt;colors&gt;&lt;color value=&quot;5!14&quot; name=&quot;Accent 1&quot; default=&quot;1&quot; /&gt;&lt;color value=&quot;6!14&quot; name=&quot;Accent 2&quot; /&gt;&lt;color value=&quot;7!14&quot; name=&quot;Accent 3&quot; /&gt;&lt;color value=&quot;8!14&quot; name=&quot;Accent 4&quot; /&gt;&lt;color value=&quot;9!14&quot; name=&quot;Accent 5&quot; /&gt;&lt;color value=&quot;10!14&quot; name=&quot;Accent 6&quot; /&gt;&lt;color value=&quot;#000000!#ffffff&quot; name=&quot;Black&quot; /&gt;&lt;color value=&quot;#ffffff!#000000&quot; name=&quot;White&quot; /&gt;&lt;/colors&gt;&lt;shapes&gt;&lt;value id=&quot;Oval&quot; /&gt;&lt;value id=&quot;Rectangle&quot; /&gt;&lt;/shapes&gt;&lt;/smartelement&gt;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RETCH" val="1"/>
  <p:tag name="SLIDELIZARD_POLLTEMPLATEID" val="638ef4e38a471a327b407693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RETCH" val="1"/>
  <p:tag name="SLIDELIZARD_POLLTEMPLATEID" val="638ef4e38a471a327b407693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RETCH" val="1"/>
  <p:tag name="SLIDELIZARD_POLLTEMPLATEID" val="638ef4e38a471a327b407693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RETCH" val="2"/>
  <p:tag name="SLIDELIZARD_POLLTEMPLATEID" val="638ef4e38a471a327b407693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RETCH" val="1"/>
  <p:tag name="SLIDELIZARD_POLLTEMPLATEID" val="638ef4e38a471a327b407693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7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7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7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7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RETCH" val="2"/>
  <p:tag name="SLIDELIZARD_POLLTEMPLATEID" val="638ef4e38a471a327b407693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8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8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8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8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RETCH" val="2"/>
  <p:tag name="SLIDELIZARD_POLLTEMPLATEID" val="638ef4e38a471a327b407693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20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20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20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20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20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20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5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RETCH" val="2"/>
  <p:tag name="SLIDELIZARD_POLLTEMPLATEID" val="638ef4e38a471a327b407693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6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6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6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6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4f9eca6e-2d51-4111-93f3-bade66f09c6a"/>
  <p:tag name="EE4P_STYLE_NAME" val="Alexianer"/>
  <p:tag name="EE4P_SMART_ELEMENT" val="TrafficLight"/>
  <p:tag name="EE4P_SMART_ELEMENT_XML" val="&lt;smartelement id=&quot;TrafficLight&quot; spacing=&quot;0.5&quot; padding=&quot;0.5&quot; type=&quot;Vertical&quot; background=&quot;0&quot;&gt;&lt;elements&gt;&lt;element name=&quot;background&quot; autoShapeType=&quot;5&quot; adjustment=&quot;0.05&quot;&gt;&lt;fill visible=&quot;1&quot; foreColor=&quot;#ffffff&quot; /&gt;&lt;line visible=&quot;1&quot; foreColor=&quot;#999999&quot; weight=&quot;0.75&quot; /&gt;&lt;reflection visible=&quot;0&quot; /&gt;&lt;shadow visible=&quot;0&quot; /&gt;&lt;/element&gt;&lt;element name=&quot;red&quot; autoShapeType=&quot;9&quot;&gt;&lt;fill visible=&quot;1&quot; foreColor=&quot;#CC0000&quot; /&gt;&lt;line visible=&quot;0&quot; /&gt;&lt;reflection visible=&quot;0&quot; /&gt;&lt;shadow visible=&quot;0&quot; /&gt;&lt;/element&gt;&lt;element name=&quot;amber&quot; autoShapeType=&quot;9&quot;&gt;&lt;fill visible=&quot;1&quot; foreColor=&quot;#FFCC00&quot; /&gt;&lt;line visible=&quot;0&quot; /&gt;&lt;reflection visible=&quot;0&quot; /&gt;&lt;shadow visible=&quot;0&quot; /&gt;&lt;/element&gt;&lt;element name=&quot;green&quot; autoShapeType=&quot;9&quot;&gt;&lt;fill visible=&quot;1&quot; foreColor=&quot;#009933&quot; /&gt;&lt;line visible=&quot;0&quot; /&gt;&lt;reflection visible=&quot;0&quot; /&gt;&lt;shadow visible=&quot;0&quot; /&gt;&lt;/element&gt;&lt;element name=&quot;off&quot; autoShapeType=&quot;9&quot;&gt;&lt;fill visible=&quot;1&quot; foreColor=&quot;#d9d9d9&quot; /&gt;&lt;line visible=&quot;0&quot; /&gt;&lt;reflection visible=&quot;0&quot; /&gt;&lt;shadow visible=&quot;0&quot; /&gt;&lt;/element&gt;&lt;/elements&gt;&lt;types&gt;&lt;value id=&quot;Single&quot; /&gt;&lt;value id=&quot;Vertical&quot; /&gt;&lt;value id=&quot;Horizontal&quot; /&gt;&lt;/types&gt;&lt;/smartelement&gt;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4f9eca6e-2d51-4111-93f3-bade66f09c6a"/>
  <p:tag name="EE4P_STYLE_NAME" val="Alexianer"/>
  <p:tag name="EE4P_SMART_ELEMENT" val="TrafficLight"/>
  <p:tag name="EE4P_SMART_ELEMENT_XML" val="&lt;smartelement id=&quot;TrafficLight&quot; spacing=&quot;0.5&quot; padding=&quot;0.5&quot; type=&quot;Vertical&quot; background=&quot;0&quot;&gt;&lt;elements&gt;&lt;element name=&quot;background&quot; autoShapeType=&quot;5&quot; adjustment=&quot;0.05&quot;&gt;&lt;fill visible=&quot;1&quot; foreColor=&quot;#ffffff&quot; /&gt;&lt;line visible=&quot;1&quot; foreColor=&quot;#999999&quot; weight=&quot;0.75&quot; /&gt;&lt;reflection visible=&quot;0&quot; /&gt;&lt;shadow visible=&quot;0&quot; /&gt;&lt;/element&gt;&lt;element name=&quot;red&quot; autoShapeType=&quot;9&quot;&gt;&lt;fill visible=&quot;1&quot; foreColor=&quot;#CC0000&quot; /&gt;&lt;line visible=&quot;0&quot; /&gt;&lt;reflection visible=&quot;0&quot; /&gt;&lt;shadow visible=&quot;0&quot; /&gt;&lt;/element&gt;&lt;element name=&quot;amber&quot; autoShapeType=&quot;9&quot;&gt;&lt;fill visible=&quot;1&quot; foreColor=&quot;#FFCC00&quot; /&gt;&lt;line visible=&quot;0&quot; /&gt;&lt;reflection visible=&quot;0&quot; /&gt;&lt;shadow visible=&quot;0&quot; /&gt;&lt;/element&gt;&lt;element name=&quot;green&quot; autoShapeType=&quot;9&quot;&gt;&lt;fill visible=&quot;1&quot; foreColor=&quot;#009933&quot; /&gt;&lt;line visible=&quot;0&quot; /&gt;&lt;reflection visible=&quot;0&quot; /&gt;&lt;shadow visible=&quot;0&quot; /&gt;&lt;/element&gt;&lt;element name=&quot;off&quot; autoShapeType=&quot;9&quot;&gt;&lt;fill visible=&quot;1&quot; foreColor=&quot;#d9d9d9&quot; /&gt;&lt;line visible=&quot;0&quot; /&gt;&lt;reflection visible=&quot;0&quot; /&gt;&lt;shadow visible=&quot;0&quot; /&gt;&lt;/element&gt;&lt;/elements&gt;&lt;types&gt;&lt;value id=&quot;Single&quot; /&gt;&lt;value id=&quot;Vertical&quot; /&gt;&lt;value id=&quot;Horizontal&quot; /&gt;&lt;/types&gt;&lt;/smartelement&gt;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4f9eca6e-2d51-4111-93f3-bade66f09c6a"/>
  <p:tag name="EE4P_STYLE_NAME" val="Alexianer"/>
  <p:tag name="EE4P_SMART_ELEMENT" val="TrafficLight"/>
  <p:tag name="EE4P_SMART_ELEMENT_XML" val="&lt;smartelement id=&quot;TrafficLight&quot; spacing=&quot;0.5&quot; padding=&quot;0.5&quot; type=&quot;Vertical&quot; background=&quot;0&quot;&gt;&lt;elements&gt;&lt;element name=&quot;background&quot; autoShapeType=&quot;5&quot; adjustment=&quot;0.05&quot;&gt;&lt;fill visible=&quot;1&quot; foreColor=&quot;#ffffff&quot; /&gt;&lt;line visible=&quot;1&quot; foreColor=&quot;#999999&quot; weight=&quot;0.75&quot; /&gt;&lt;reflection visible=&quot;0&quot; /&gt;&lt;shadow visible=&quot;0&quot; /&gt;&lt;/element&gt;&lt;element name=&quot;red&quot; autoShapeType=&quot;9&quot;&gt;&lt;fill visible=&quot;1&quot; foreColor=&quot;#CC0000&quot; /&gt;&lt;line visible=&quot;0&quot; /&gt;&lt;reflection visible=&quot;0&quot; /&gt;&lt;shadow visible=&quot;0&quot; /&gt;&lt;/element&gt;&lt;element name=&quot;amber&quot; autoShapeType=&quot;9&quot;&gt;&lt;fill visible=&quot;1&quot; foreColor=&quot;#FFCC00&quot; /&gt;&lt;line visible=&quot;0&quot; /&gt;&lt;reflection visible=&quot;0&quot; /&gt;&lt;shadow visible=&quot;0&quot; /&gt;&lt;/element&gt;&lt;element name=&quot;green&quot; autoShapeType=&quot;9&quot;&gt;&lt;fill visible=&quot;1&quot; foreColor=&quot;#009933&quot; /&gt;&lt;line visible=&quot;0&quot; /&gt;&lt;reflection visible=&quot;0&quot; /&gt;&lt;shadow visible=&quot;0&quot; /&gt;&lt;/element&gt;&lt;element name=&quot;off&quot; autoShapeType=&quot;9&quot;&gt;&lt;fill visible=&quot;1&quot; foreColor=&quot;#d9d9d9&quot; /&gt;&lt;line visible=&quot;0&quot; /&gt;&lt;reflection visible=&quot;0&quot; /&gt;&lt;shadow visible=&quot;0&quot; /&gt;&lt;/element&gt;&lt;/elements&gt;&lt;types&gt;&lt;value id=&quot;Single&quot; /&gt;&lt;value id=&quot;Vertical&quot; /&gt;&lt;value id=&quot;Horizontal&quot; /&gt;&lt;/types&gt;&lt;/smartelement&gt;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4f9eca6e-2d51-4111-93f3-bade66f09c6a"/>
  <p:tag name="EE4P_STYLE_NAME" val="Alexianer"/>
  <p:tag name="EE4P_SMART_ELEMENT" val="TrafficLight"/>
  <p:tag name="EE4P_SMART_ELEMENT_XML" val="&lt;smartelement id=&quot;TrafficLight&quot; spacing=&quot;0.5&quot; padding=&quot;0.5&quot; type=&quot;Vertical&quot; background=&quot;0&quot;&gt;&lt;elements&gt;&lt;element name=&quot;background&quot; autoShapeType=&quot;5&quot; adjustment=&quot;0.05&quot;&gt;&lt;fill visible=&quot;1&quot; foreColor=&quot;#ffffff&quot; /&gt;&lt;line visible=&quot;1&quot; foreColor=&quot;#999999&quot; weight=&quot;0.75&quot; /&gt;&lt;reflection visible=&quot;0&quot; /&gt;&lt;shadow visible=&quot;0&quot; /&gt;&lt;/element&gt;&lt;element name=&quot;red&quot; autoShapeType=&quot;9&quot;&gt;&lt;fill visible=&quot;1&quot; foreColor=&quot;#CC0000&quot; /&gt;&lt;line visible=&quot;0&quot; /&gt;&lt;reflection visible=&quot;0&quot; /&gt;&lt;shadow visible=&quot;0&quot; /&gt;&lt;/element&gt;&lt;element name=&quot;amber&quot; autoShapeType=&quot;9&quot;&gt;&lt;fill visible=&quot;1&quot; foreColor=&quot;#FFCC00&quot; /&gt;&lt;line visible=&quot;0&quot; /&gt;&lt;reflection visible=&quot;0&quot; /&gt;&lt;shadow visible=&quot;0&quot; /&gt;&lt;/element&gt;&lt;element name=&quot;green&quot; autoShapeType=&quot;9&quot;&gt;&lt;fill visible=&quot;1&quot; foreColor=&quot;#009933&quot; /&gt;&lt;line visible=&quot;0&quot; /&gt;&lt;reflection visible=&quot;0&quot; /&gt;&lt;shadow visible=&quot;0&quot; /&gt;&lt;/element&gt;&lt;element name=&quot;off&quot; autoShapeType=&quot;9&quot;&gt;&lt;fill visible=&quot;1&quot; foreColor=&quot;#d9d9d9&quot; /&gt;&lt;line visible=&quot;0&quot; /&gt;&lt;reflection visible=&quot;0&quot; /&gt;&lt;shadow visible=&quot;0&quot; /&gt;&lt;/element&gt;&lt;/elements&gt;&lt;types&gt;&lt;value id=&quot;Single&quot; /&gt;&lt;value id=&quot;Vertical&quot; /&gt;&lt;value id=&quot;Horizontal&quot; /&gt;&lt;/types&gt;&lt;/smartelement&gt;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4f9eca6e-2d51-4111-93f3-bade66f09c6a"/>
  <p:tag name="EE4P_STYLE_NAME" val="Alexianer"/>
  <p:tag name="EE4P_SMART_ELEMENT" val="HarveyBall"/>
  <p:tag name="EE4P_SMART_ELEMENT_XML" val="&lt;smartelement id=&quot;HarveyBall&quot; custom=&quot;1&quot; auto=&quot;0&quot; color=&quot;6&quot;&gt;&lt;position width=&quot;20&quot; height=&quot;20&quot; alignment=&quot;1&quot; /&gt;&lt;elements&gt;&lt;element name=&quot;background&quot;&gt;&lt;fill visible=&quot;1&quot; foreColor=&quot;#ffffff&quot; /&gt;&lt;line visible=&quot;0&quot; /&gt;&lt;reflection visible=&quot;0&quot; /&gt;&lt;shadow visible=&quot;0&quot; /&gt;&lt;/element&gt;&lt;element name=&quot;arc&quot;&gt;&lt;fill visible=&quot;1&quot; foreColor=&quot;&quot; /&gt;&lt;line visible=&quot;0&quot; /&gt;&lt;reflection visible=&quot;0&quot; /&gt;&lt;shadow visible=&quot;0&quot; /&gt;&lt;/element&gt;&lt;element name=&quot;circle&quot;&gt;&lt;fill visible=&quot;0&quot; /&gt;&lt;line visible=&quot;1&quot; foreColor=&quot;&quot; weight=&quot;0.75&quot; /&gt;&lt;reflection visible=&quot;0&quot; /&gt;&lt;shadow visible=&quot;0&quot; /&gt;&lt;/element&gt;&lt;/elements&gt;&lt;colors&gt;&lt;color theme=&quot;5&quot; name=&quot;Accent 1&quot; default=&quot;1&quot; /&gt;&lt;color theme=&quot;6&quot; name=&quot;Accent 2&quot; /&gt;&lt;color theme=&quot;7&quot; name=&quot;Accent 3&quot; /&gt;&lt;color theme=&quot;8&quot; name=&quot;Accent 4&quot; /&gt;&lt;color theme=&quot;9&quot; name=&quot;Accent 5&quot; /&gt;&lt;color theme=&quot;10&quot; name=&quot;Accent 6&quot; /&gt;&lt;color rgb=&quot;#000000&quot; name=&quot;Black&quot; /&gt;&lt;/colors&gt;&lt;/smartelement&gt;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4f9eca6e-2d51-4111-93f3-bade66f09c6a"/>
  <p:tag name="EE4P_STYLE_NAME" val="Alexianer"/>
  <p:tag name="EE4P_SMART_ELEMENT" val="HarveyBall"/>
  <p:tag name="EE4P_SMART_ELEMENT_XML" val="&lt;smartelement id=&quot;HarveyBall&quot; custom=&quot;1&quot; auto=&quot;0&quot; color=&quot;6&quot;&gt;&lt;position width=&quot;20&quot; height=&quot;20&quot; alignment=&quot;1&quot; /&gt;&lt;elements&gt;&lt;element name=&quot;background&quot;&gt;&lt;fill visible=&quot;1&quot; foreColor=&quot;#ffffff&quot; /&gt;&lt;line visible=&quot;0&quot; /&gt;&lt;reflection visible=&quot;0&quot; /&gt;&lt;shadow visible=&quot;0&quot; /&gt;&lt;/element&gt;&lt;element name=&quot;arc&quot;&gt;&lt;fill visible=&quot;1&quot; foreColor=&quot;&quot; /&gt;&lt;line visible=&quot;0&quot; /&gt;&lt;reflection visible=&quot;0&quot; /&gt;&lt;shadow visible=&quot;0&quot; /&gt;&lt;/element&gt;&lt;element name=&quot;circle&quot;&gt;&lt;fill visible=&quot;0&quot; /&gt;&lt;line visible=&quot;1&quot; foreColor=&quot;&quot; weight=&quot;0.75&quot; /&gt;&lt;reflection visible=&quot;0&quot; /&gt;&lt;shadow visible=&quot;0&quot; /&gt;&lt;/element&gt;&lt;/elements&gt;&lt;colors&gt;&lt;color theme=&quot;5&quot; name=&quot;Accent 1&quot; default=&quot;1&quot; /&gt;&lt;color theme=&quot;6&quot; name=&quot;Accent 2&quot; /&gt;&lt;color theme=&quot;7&quot; name=&quot;Accent 3&quot; /&gt;&lt;color theme=&quot;8&quot; name=&quot;Accent 4&quot; /&gt;&lt;color theme=&quot;9&quot; name=&quot;Accent 5&quot; /&gt;&lt;color theme=&quot;10&quot; name=&quot;Accent 6&quot; /&gt;&lt;color rgb=&quot;#000000&quot; name=&quot;Black&quot; /&gt;&lt;/colors&gt;&lt;/smartelement&gt;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4f9eca6e-2d51-4111-93f3-bade66f09c6a"/>
  <p:tag name="EE4P_STYLE_NAME" val="Alexianer"/>
  <p:tag name="EE4P_SMART_ELEMENT" val="HarveyBall"/>
  <p:tag name="EE4P_SMART_ELEMENT_XML" val="&lt;smartelement id=&quot;HarveyBall&quot; custom=&quot;1&quot; auto=&quot;0&quot; color=&quot;6&quot;&gt;&lt;position width=&quot;20&quot; height=&quot;20&quot; alignment=&quot;1&quot; /&gt;&lt;elements&gt;&lt;element name=&quot;background&quot;&gt;&lt;fill visible=&quot;1&quot; foreColor=&quot;#ffffff&quot; /&gt;&lt;line visible=&quot;0&quot; /&gt;&lt;reflection visible=&quot;0&quot; /&gt;&lt;shadow visible=&quot;0&quot; /&gt;&lt;/element&gt;&lt;element name=&quot;arc&quot;&gt;&lt;fill visible=&quot;1&quot; foreColor=&quot;&quot; /&gt;&lt;line visible=&quot;0&quot; /&gt;&lt;reflection visible=&quot;0&quot; /&gt;&lt;shadow visible=&quot;0&quot; /&gt;&lt;/element&gt;&lt;element name=&quot;circle&quot;&gt;&lt;fill visible=&quot;0&quot; /&gt;&lt;line visible=&quot;1&quot; foreColor=&quot;&quot; weight=&quot;0.75&quot; /&gt;&lt;reflection visible=&quot;0&quot; /&gt;&lt;shadow visible=&quot;0&quot; /&gt;&lt;/element&gt;&lt;/elements&gt;&lt;colors&gt;&lt;color theme=&quot;5&quot; name=&quot;Accent 1&quot; default=&quot;1&quot; /&gt;&lt;color theme=&quot;6&quot; name=&quot;Accent 2&quot; /&gt;&lt;color theme=&quot;7&quot; name=&quot;Accent 3&quot; /&gt;&lt;color theme=&quot;8&quot; name=&quot;Accent 4&quot; /&gt;&lt;color theme=&quot;9&quot; name=&quot;Accent 5&quot; /&gt;&lt;color theme=&quot;10&quot; name=&quot;Accent 6&quot; /&gt;&lt;color rgb=&quot;#000000&quot; name=&quot;Black&quot; /&gt;&lt;/colors&gt;&lt;/smartelement&gt;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4f9eca6e-2d51-4111-93f3-bade66f09c6a"/>
  <p:tag name="EE4P_STYLE_NAME" val="Alexianer"/>
  <p:tag name="EE4P_SMART_ELEMENT" val="HarveyBall"/>
  <p:tag name="EE4P_SMART_ELEMENT_XML" val="&lt;smartelement id=&quot;HarveyBall&quot; custom=&quot;1&quot; auto=&quot;0&quot; color=&quot;6&quot;&gt;&lt;position width=&quot;20&quot; height=&quot;20&quot; alignment=&quot;1&quot; /&gt;&lt;elements&gt;&lt;element name=&quot;background&quot;&gt;&lt;fill visible=&quot;1&quot; foreColor=&quot;#ffffff&quot; /&gt;&lt;line visible=&quot;0&quot; /&gt;&lt;reflection visible=&quot;0&quot; /&gt;&lt;shadow visible=&quot;0&quot; /&gt;&lt;/element&gt;&lt;element name=&quot;arc&quot;&gt;&lt;fill visible=&quot;1&quot; foreColor=&quot;&quot; /&gt;&lt;line visible=&quot;0&quot; /&gt;&lt;reflection visible=&quot;0&quot; /&gt;&lt;shadow visible=&quot;0&quot; /&gt;&lt;/element&gt;&lt;element name=&quot;circle&quot;&gt;&lt;fill visible=&quot;0&quot; /&gt;&lt;line visible=&quot;1&quot; foreColor=&quot;&quot; weight=&quot;0.75&quot; /&gt;&lt;reflection visible=&quot;0&quot; /&gt;&lt;shadow visible=&quot;0&quot; /&gt;&lt;/element&gt;&lt;/elements&gt;&lt;colors&gt;&lt;color theme=&quot;5&quot; name=&quot;Accent 1&quot; default=&quot;1&quot; /&gt;&lt;color theme=&quot;6&quot; name=&quot;Accent 2&quot; /&gt;&lt;color theme=&quot;7&quot; name=&quot;Accent 3&quot; /&gt;&lt;color theme=&quot;8&quot; name=&quot;Accent 4&quot; /&gt;&lt;color theme=&quot;9&quot; name=&quot;Accent 5&quot; /&gt;&lt;color theme=&quot;10&quot; name=&quot;Accent 6&quot; /&gt;&lt;color rgb=&quot;#000000&quot; name=&quot;Black&quot; /&gt;&lt;/colors&gt;&lt;/smartelement&gt;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4f9eca6e-2d51-4111-93f3-bade66f09c6a"/>
  <p:tag name="EE4P_STYLE_NAME" val="Alexianer"/>
  <p:tag name="EE4P_SMART_ELEMENT" val="Check"/>
  <p:tag name="EE4P_SMART_ELEMENT_XML" val="&lt;smartelement id=&quot;Check&quot; shape=&quot;Check&quot; box=&quot;1&quot; auto=&quot;1&quot; color=&quot;#009933&quot;&gt;&lt;position width=&quot;20&quot; height=&quot;20&quot; alignment=&quot;1&quot; /&gt;&lt;elements&gt;&lt;element name=&quot;background&quot; autoShapeType=&quot;5&quot; adjustment=&quot;0&quot;&gt;&lt;fill visible=&quot;1&quot; foreColor=&quot;#ffffff&quot; /&gt;&lt;line visible=&quot;0&quot; foreColor=&quot;&quot; weight=&quot;0.75&quot; /&gt;&lt;reflection visible=&quot;0&quot; /&gt;&lt;shadow visible=&quot;0&quot; /&gt;&lt;/element&gt;&lt;element name=&quot;box&quot; adjustment=&quot;0&quot; size=&quot;1&quot; offsetX=&quot;0&quot; offsetY=&quot;0&quot;&gt;&lt;fill visible=&quot;1&quot; foreColor=&quot;#ffffff&quot; /&gt;&lt;line visible=&quot;1&quot; foreColor=&quot;&quot; weight=&quot;0.75&quot; /&gt;&lt;reflection visible=&quot;0&quot; /&gt;&lt;shadow visible=&quot;0&quot; /&gt;&lt;/element&gt;&lt;element name=&quot;check&quot; size=&quot;0.8&quot; offsetX=&quot;0&quot; offsetY=&quot;0&quot; auto=&quot;#009933&quot;&gt;&lt;fill visible=&quot;1&quot; foreColor=&quot;&quot; /&gt;&lt;line visible=&quot;0&quot; foreColor=&quot;&quot; /&gt;&lt;freeform serialized=&quot;548.8431,274.0966;0,551.6802,276.9338;0,538.9674,289.5998;0,531.6802,282.3126;0,534.4467,279.5461;0,538.9692,284.0687;0,548.8431,274.0966&quot; /&gt;&lt;/element&gt;&lt;element name=&quot;cross&quot; size=&quot;0.8&quot; offsetX=&quot;0&quot; offsetY=&quot;0&quot; auto=&quot;#CC0000&quot;&gt;&lt;fill visible=&quot;1&quot; foreColor=&quot;&quot; /&gt;&lt;line visible=&quot;0&quot; foreColor=&quot;&quot; /&gt;&lt;freeform serialized=&quot;100,101.414;0,103.586,105;0,100,108.586;0,101.414,110;0,105,106.414;0,108.586,110;0,110,108.586;0,106.414,105;0,110,101.414;0,108.586,100;0,105,103.586;0,101.414,100&quot; /&gt;&lt;/element&gt;&lt;element name=&quot;empty&quot; auto=&quot;5&quot;&gt;&lt;/element&gt;&lt;/elements&gt;&lt;colors&gt;&lt;color rgb=&quot;#009933&quot; name=&quot;[Auto]&quot; default=&quot;1&quot; auto=&quot;1&quot; /&gt;&lt;color theme=&quot;5&quot; name=&quot;Accent 1&quot; /&gt;&lt;color theme=&quot;6&quot; name=&quot;Accent 2&quot; /&gt;&lt;color theme=&quot;7&quot; name=&quot;Accent 3&quot; /&gt;&lt;color theme=&quot;8&quot; name=&quot;Accent 4&quot; /&gt;&lt;color theme=&quot;9&quot; name=&quot;Accent 5&quot; /&gt;&lt;color theme=&quot;10&quot; name=&quot;Accent 6&quot; /&gt;&lt;color rgb=&quot;#000000&quot; name=&quot;Black&quot; /&gt;&lt;/colors&gt;&lt;shapes&gt;&lt;value id=&quot;Check&quot; /&gt;&lt;value id=&quot;Cross&quot; /&gt;&lt;value id=&quot;Empty&quot; /&gt;&lt;/shapes&gt;&lt;/smartelement&gt;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MART_ELEMENT" val="Check"/>
  <p:tag name="EE4P_STYLE_ID" val="4f9eca6e-2d51-4111-93f3-bade66f09c6a"/>
  <p:tag name="EE4P_STYLE_NAME" val="Alexianer"/>
  <p:tag name="EE4P_SMART_ELEMENT_XML" val="&lt;smartelement id=&quot;Check&quot; shape=&quot;Cross&quot; box=&quot;1&quot; auto=&quot;1&quot; color=&quot;#CC0000&quot;&gt;&lt;position width=&quot;20&quot; height=&quot;20&quot; alignment=&quot;1&quot; /&gt;&lt;elements&gt;&lt;element name=&quot;background&quot; autoShapeType=&quot;5&quot; adjustment=&quot;0&quot;&gt;&lt;fill visible=&quot;1&quot; foreColor=&quot;#ffffff&quot; /&gt;&lt;line visible=&quot;0&quot; foreColor=&quot;&quot; weight=&quot;0.75&quot; /&gt;&lt;reflection visible=&quot;0&quot; /&gt;&lt;shadow visible=&quot;0&quot; /&gt;&lt;/element&gt;&lt;element name=&quot;box&quot; adjustment=&quot;0&quot; size=&quot;1&quot; offsetX=&quot;0&quot; offsetY=&quot;0&quot;&gt;&lt;fill visible=&quot;1&quot; foreColor=&quot;#ffffff&quot; /&gt;&lt;line visible=&quot;1&quot; foreColor=&quot;&quot; weight=&quot;0.75&quot; /&gt;&lt;reflection visible=&quot;0&quot; /&gt;&lt;shadow visible=&quot;0&quot; /&gt;&lt;/element&gt;&lt;element name=&quot;check&quot; size=&quot;0.8&quot; offsetX=&quot;0&quot; offsetY=&quot;0&quot; auto=&quot;#009933&quot;&gt;&lt;fill visible=&quot;1&quot; foreColor=&quot;&quot; /&gt;&lt;line visible=&quot;0&quot; foreColor=&quot;&quot; /&gt;&lt;freeform serialized=&quot;548.8431,274.0966;0,551.6802,276.9338;0,538.9674,289.5998;0,531.6802,282.3126;0,534.4467,279.5461;0,538.9692,284.0687;0,548.8431,274.0966&quot; /&gt;&lt;/element&gt;&lt;element name=&quot;cross&quot; size=&quot;0.8&quot; offsetX=&quot;0&quot; offsetY=&quot;0&quot; auto=&quot;#CC0000&quot;&gt;&lt;fill visible=&quot;1&quot; foreColor=&quot;&quot; /&gt;&lt;line visible=&quot;0&quot; foreColor=&quot;&quot; /&gt;&lt;freeform serialized=&quot;100,101.414;0,103.586,105;0,100,108.586;0,101.414,110;0,105,106.414;0,108.586,110;0,110,108.586;0,106.414,105;0,110,101.414;0,108.586,100;0,105,103.586;0,101.414,100&quot; /&gt;&lt;/element&gt;&lt;element name=&quot;empty&quot; auto=&quot;5&quot;&gt;&lt;/element&gt;&lt;/elements&gt;&lt;colors&gt;&lt;color rgb=&quot;#CC0000&quot; name=&quot;[Auto]&quot; default=&quot;1&quot; auto=&quot;1&quot; /&gt;&lt;color theme=&quot;5&quot; name=&quot;Accent 1&quot; /&gt;&lt;color theme=&quot;6&quot; name=&quot;Accent 2&quot; /&gt;&lt;color theme=&quot;7&quot; name=&quot;Accent 3&quot; /&gt;&lt;color theme=&quot;8&quot; name=&quot;Accent 4&quot; /&gt;&lt;color theme=&quot;9&quot; name=&quot;Accent 5&quot; /&gt;&lt;color theme=&quot;10&quot; name=&quot;Accent 6&quot; /&gt;&lt;color rgb=&quot;#000000&quot; name=&quot;Black&quot; /&gt;&lt;/colors&gt;&lt;shapes&gt;&lt;value id=&quot;Check&quot; /&gt;&lt;value id=&quot;Cross&quot; /&gt;&lt;value id=&quot;Empty&quot; /&gt;&lt;/shapes&gt;&lt;/smartelement&gt;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4f9eca6e-2d51-4111-93f3-bade66f09c6a"/>
  <p:tag name="EE4P_STYLE_NAME" val="Alexianer"/>
  <p:tag name="EE4P_SMART_ELEMENT" val="Evaluation"/>
  <p:tag name="EE4P_SMART_ELEMENT_XML" val="&lt;smartelement id=&quot;Evaluation&quot; spacing=&quot;0.25&quot; padding=&quot;0.25&quot; shape=&quot;5pointStar&quot; count=&quot;5&quot; value=&quot;3&quot; auto=&quot;0&quot; color=&quot;6&quot;&gt;&lt;elements&gt;&lt;element name=&quot;background&quot; autoShapeType=&quot;5&quot; adjustment=&quot;0.05&quot;&gt;&lt;fill visible=&quot;1&quot; foreColor=&quot;#ffffff&quot; /&gt;&lt;line visible=&quot;1&quot; foreColor=&quot;#999999&quot; weight=&quot;0.75&quot; /&gt;&lt;reflection visible=&quot;0&quot; /&gt;&lt;shadow visible=&quot;0&quot; /&gt;&lt;/element&gt;&lt;element name=&quot;on&quot;&gt;&lt;fill visible=&quot;1&quot; foreColor=&quot;&quot; /&gt;&lt;line visible=&quot;0&quot; /&gt;&lt;reflection visible=&quot;0&quot; /&gt;&lt;shadow visible=&quot;0&quot; /&gt;&lt;/element&gt;&lt;element name=&quot;off&quot;&gt;&lt;fill visible=&quot;1&quot; foreColor=&quot;#d9d9d9&quot; /&gt;&lt;line visible=&quot;0&quot; /&gt;&lt;reflection visible=&quot;0&quot; /&gt;&lt;shadow visible=&quot;0&quot; /&gt;&lt;/element&gt;&lt;/elements&gt;&lt;colors&gt;&lt;color theme=&quot;5&quot; name=&quot;Accent 1&quot; default=&quot;1&quot; /&gt;&lt;color theme=&quot;6&quot; name=&quot;Accent 2&quot; /&gt;&lt;color theme=&quot;7&quot; name=&quot;Accent 3&quot; /&gt;&lt;color theme=&quot;8&quot; name=&quot;Accent 4&quot; /&gt;&lt;color theme=&quot;9&quot; name=&quot;Accent 5&quot; /&gt;&lt;color theme=&quot;10&quot; name=&quot;Accent 6&quot; /&gt;&lt;color rgb=&quot;#000000&quot; name=&quot;Black&quot; /&gt;&lt;color rgb=&quot;#ffffff&quot; name=&quot;White&quot; /&gt;&lt;/colors&gt;&lt;shapes&gt;&lt;value id=&quot;5pointStar&quot; /&gt;&lt;value id=&quot;Rectangle&quot; /&gt;&lt;value id=&quot;Oval&quot; /&gt;&lt;value id=&quot;Diamond&quot; /&gt;&lt;value id=&quot;Heart&quot; /&gt;&lt;/shapes&gt;&lt;/smartelement&gt;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4f9eca6e-2d51-4111-93f3-bade66f09c6a"/>
  <p:tag name="EE4P_STYLE_NAME" val="Alexianer"/>
  <p:tag name="EE4P_SMART_ELEMENT" val="Evaluation"/>
  <p:tag name="EE4P_SMART_ELEMENT_XML" val="&lt;smartelement id=&quot;Evaluation&quot; spacing=&quot;0.25&quot; padding=&quot;0.25&quot; shape=&quot;5pointStar&quot; count=&quot;5&quot; value=&quot;3&quot; auto=&quot;0&quot; color=&quot;6&quot;&gt;&lt;elements&gt;&lt;element name=&quot;background&quot; autoShapeType=&quot;5&quot; adjustment=&quot;0.05&quot;&gt;&lt;fill visible=&quot;1&quot; foreColor=&quot;#ffffff&quot; /&gt;&lt;line visible=&quot;1&quot; foreColor=&quot;#999999&quot; weight=&quot;0.75&quot; /&gt;&lt;reflection visible=&quot;0&quot; /&gt;&lt;shadow visible=&quot;0&quot; /&gt;&lt;/element&gt;&lt;element name=&quot;on&quot;&gt;&lt;fill visible=&quot;1&quot; foreColor=&quot;&quot; /&gt;&lt;line visible=&quot;0&quot; /&gt;&lt;reflection visible=&quot;0&quot; /&gt;&lt;shadow visible=&quot;0&quot; /&gt;&lt;/element&gt;&lt;element name=&quot;off&quot;&gt;&lt;fill visible=&quot;1&quot; foreColor=&quot;#d9d9d9&quot; /&gt;&lt;line visible=&quot;0&quot; /&gt;&lt;reflection visible=&quot;0&quot; /&gt;&lt;shadow visible=&quot;0&quot; /&gt;&lt;/element&gt;&lt;/elements&gt;&lt;colors&gt;&lt;color theme=&quot;5&quot; name=&quot;Accent 1&quot; default=&quot;1&quot; /&gt;&lt;color theme=&quot;6&quot; name=&quot;Accent 2&quot; /&gt;&lt;color theme=&quot;7&quot; name=&quot;Accent 3&quot; /&gt;&lt;color theme=&quot;8&quot; name=&quot;Accent 4&quot; /&gt;&lt;color theme=&quot;9&quot; name=&quot;Accent 5&quot; /&gt;&lt;color theme=&quot;10&quot; name=&quot;Accent 6&quot; /&gt;&lt;color rgb=&quot;#000000&quot; name=&quot;Black&quot; /&gt;&lt;color rgb=&quot;#ffffff&quot; name=&quot;White&quot; /&gt;&lt;/colors&gt;&lt;shapes&gt;&lt;value id=&quot;5pointStar&quot; /&gt;&lt;value id=&quot;Rectangle&quot; /&gt;&lt;value id=&quot;Oval&quot; /&gt;&lt;value id=&quot;Diamond&quot; /&gt;&lt;value id=&quot;Heart&quot; /&gt;&lt;/shapes&gt;&lt;/smartelement&gt;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4f9eca6e-2d51-4111-93f3-bade66f09c6a"/>
  <p:tag name="EE4P_STYLE_NAME" val="Alexianer"/>
  <p:tag name="EE4P_SMART_ELEMENT" val="Evaluation"/>
  <p:tag name="EE4P_SMART_ELEMENT_XML" val="&lt;smartelement id=&quot;Evaluation&quot; spacing=&quot;0.25&quot; padding=&quot;0.25&quot; shape=&quot;5pointStar&quot; count=&quot;5&quot; value=&quot;3&quot; auto=&quot;0&quot; color=&quot;6&quot;&gt;&lt;elements&gt;&lt;element name=&quot;background&quot; autoShapeType=&quot;5&quot; adjustment=&quot;0.05&quot;&gt;&lt;fill visible=&quot;1&quot; foreColor=&quot;#ffffff&quot; /&gt;&lt;line visible=&quot;1&quot; foreColor=&quot;#999999&quot; weight=&quot;0.75&quot; /&gt;&lt;reflection visible=&quot;0&quot; /&gt;&lt;shadow visible=&quot;0&quot; /&gt;&lt;/element&gt;&lt;element name=&quot;on&quot;&gt;&lt;fill visible=&quot;1&quot; foreColor=&quot;&quot; /&gt;&lt;line visible=&quot;0&quot; /&gt;&lt;reflection visible=&quot;0&quot; /&gt;&lt;shadow visible=&quot;0&quot; /&gt;&lt;/element&gt;&lt;element name=&quot;off&quot;&gt;&lt;fill visible=&quot;1&quot; foreColor=&quot;#d9d9d9&quot; /&gt;&lt;line visible=&quot;0&quot; /&gt;&lt;reflection visible=&quot;0&quot; /&gt;&lt;shadow visible=&quot;0&quot; /&gt;&lt;/element&gt;&lt;/elements&gt;&lt;colors&gt;&lt;color theme=&quot;5&quot; name=&quot;Accent 1&quot; default=&quot;1&quot; /&gt;&lt;color theme=&quot;6&quot; name=&quot;Accent 2&quot; /&gt;&lt;color theme=&quot;7&quot; name=&quot;Accent 3&quot; /&gt;&lt;color theme=&quot;8&quot; name=&quot;Accent 4&quot; /&gt;&lt;color theme=&quot;9&quot; name=&quot;Accent 5&quot; /&gt;&lt;color theme=&quot;10&quot; name=&quot;Accent 6&quot; /&gt;&lt;color rgb=&quot;#000000&quot; name=&quot;Black&quot; /&gt;&lt;color rgb=&quot;#ffffff&quot; name=&quot;White&quot; /&gt;&lt;/colors&gt;&lt;shapes&gt;&lt;value id=&quot;5pointStar&quot; /&gt;&lt;value id=&quot;Rectangle&quot; /&gt;&lt;value id=&quot;Oval&quot; /&gt;&lt;value id=&quot;Diamond&quot; /&gt;&lt;value id=&quot;Heart&quot; /&gt;&lt;/shapes&gt;&lt;/smartelement&gt;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4f9eca6e-2d51-4111-93f3-bade66f09c6a"/>
  <p:tag name="EE4P_STYLE_NAME" val="Alexianer"/>
  <p:tag name="EE4P_SMART_ELEMENT" val="Evaluation"/>
  <p:tag name="EE4P_SMART_ELEMENT_XML" val="&lt;smartelement id=&quot;Evaluation&quot; spacing=&quot;0.25&quot; padding=&quot;0.25&quot; shape=&quot;5pointStar&quot; count=&quot;5&quot; value=&quot;3&quot; auto=&quot;0&quot; color=&quot;6&quot;&gt;&lt;elements&gt;&lt;element name=&quot;background&quot; autoShapeType=&quot;5&quot; adjustment=&quot;0.05&quot;&gt;&lt;fill visible=&quot;1&quot; foreColor=&quot;#ffffff&quot; /&gt;&lt;line visible=&quot;1&quot; foreColor=&quot;#999999&quot; weight=&quot;0.75&quot; /&gt;&lt;reflection visible=&quot;0&quot; /&gt;&lt;shadow visible=&quot;0&quot; /&gt;&lt;/element&gt;&lt;element name=&quot;on&quot;&gt;&lt;fill visible=&quot;1&quot; foreColor=&quot;&quot; /&gt;&lt;line visible=&quot;0&quot; /&gt;&lt;reflection visible=&quot;0&quot; /&gt;&lt;shadow visible=&quot;0&quot; /&gt;&lt;/element&gt;&lt;element name=&quot;off&quot;&gt;&lt;fill visible=&quot;1&quot; foreColor=&quot;#d9d9d9&quot; /&gt;&lt;line visible=&quot;0&quot; /&gt;&lt;reflection visible=&quot;0&quot; /&gt;&lt;shadow visible=&quot;0&quot; /&gt;&lt;/element&gt;&lt;/elements&gt;&lt;colors&gt;&lt;color theme=&quot;5&quot; name=&quot;Accent 1&quot; default=&quot;1&quot; /&gt;&lt;color theme=&quot;6&quot; name=&quot;Accent 2&quot; /&gt;&lt;color theme=&quot;7&quot; name=&quot;Accent 3&quot; /&gt;&lt;color theme=&quot;8&quot; name=&quot;Accent 4&quot; /&gt;&lt;color theme=&quot;9&quot; name=&quot;Accent 5&quot; /&gt;&lt;color theme=&quot;10&quot; name=&quot;Accent 6&quot; /&gt;&lt;color rgb=&quot;#000000&quot; name=&quot;Black&quot; /&gt;&lt;color rgb=&quot;#ffffff&quot; name=&quot;White&quot; /&gt;&lt;/colors&gt;&lt;shapes&gt;&lt;value id=&quot;5pointStar&quot; /&gt;&lt;value id=&quot;Rectangle&quot; /&gt;&lt;value id=&quot;Oval&quot; /&gt;&lt;value id=&quot;Diamond&quot; /&gt;&lt;value id=&quot;Heart&quot; /&gt;&lt;/shapes&gt;&lt;/smartelement&gt;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4f9eca6e-2d51-4111-93f3-bade66f09c6a"/>
  <p:tag name="EE4P_STYLE_NAME" val="Alexianer"/>
  <p:tag name="EE4P_SMART_ELEMENT" val="Evaluation"/>
  <p:tag name="EE4P_SMART_ELEMENT_XML" val="&lt;smartelement id=&quot;Evaluation&quot; spacing=&quot;0.25&quot; padding=&quot;0.25&quot; shape=&quot;5pointStar&quot; count=&quot;5&quot; value=&quot;3&quot; auto=&quot;0&quot; color=&quot;6&quot;&gt;&lt;elements&gt;&lt;element name=&quot;background&quot; autoShapeType=&quot;5&quot; adjustment=&quot;0.05&quot;&gt;&lt;fill visible=&quot;1&quot; foreColor=&quot;#ffffff&quot; /&gt;&lt;line visible=&quot;1&quot; foreColor=&quot;#999999&quot; weight=&quot;0.75&quot; /&gt;&lt;reflection visible=&quot;0&quot; /&gt;&lt;shadow visible=&quot;0&quot; /&gt;&lt;/element&gt;&lt;element name=&quot;on&quot;&gt;&lt;fill visible=&quot;1&quot; foreColor=&quot;&quot; /&gt;&lt;line visible=&quot;0&quot; /&gt;&lt;reflection visible=&quot;0&quot; /&gt;&lt;shadow visible=&quot;0&quot; /&gt;&lt;/element&gt;&lt;element name=&quot;off&quot;&gt;&lt;fill visible=&quot;1&quot; foreColor=&quot;#d9d9d9&quot; /&gt;&lt;line visible=&quot;0&quot; /&gt;&lt;reflection visible=&quot;0&quot; /&gt;&lt;shadow visible=&quot;0&quot; /&gt;&lt;/element&gt;&lt;/elements&gt;&lt;colors&gt;&lt;color theme=&quot;5&quot; name=&quot;Accent 1&quot; default=&quot;1&quot; /&gt;&lt;color theme=&quot;6&quot; name=&quot;Accent 2&quot; /&gt;&lt;color theme=&quot;7&quot; name=&quot;Accent 3&quot; /&gt;&lt;color theme=&quot;8&quot; name=&quot;Accent 4&quot; /&gt;&lt;color theme=&quot;9&quot; name=&quot;Accent 5&quot; /&gt;&lt;color theme=&quot;10&quot; name=&quot;Accent 6&quot; /&gt;&lt;color rgb=&quot;#000000&quot; name=&quot;Black&quot; /&gt;&lt;color rgb=&quot;#ffffff&quot; name=&quot;White&quot; /&gt;&lt;/colors&gt;&lt;shapes&gt;&lt;value id=&quot;5pointStar&quot; /&gt;&lt;value id=&quot;Rectangle&quot; /&gt;&lt;value id=&quot;Oval&quot; /&gt;&lt;value id=&quot;Diamond&quot; /&gt;&lt;value id=&quot;Heart&quot; /&gt;&lt;/shapes&gt;&lt;/smartelement&gt;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TYLE_ID" val="4f9eca6e-2d51-4111-93f3-bade66f09c6a"/>
  <p:tag name="EE4P_STYLE_NAME" val="Alexianer"/>
  <p:tag name="EE4P_SMART_ELEMENT" val="Evaluation"/>
  <p:tag name="EE4P_SMART_ELEMENT_XML" val="&lt;smartelement id=&quot;Evaluation&quot; spacing=&quot;0.25&quot; padding=&quot;0.25&quot; shape=&quot;5pointStar&quot; count=&quot;5&quot; value=&quot;3&quot; auto=&quot;0&quot; color=&quot;6&quot;&gt;&lt;elements&gt;&lt;element name=&quot;background&quot; autoShapeType=&quot;5&quot; adjustment=&quot;0.05&quot;&gt;&lt;fill visible=&quot;1&quot; foreColor=&quot;#ffffff&quot; /&gt;&lt;line visible=&quot;1&quot; foreColor=&quot;#999999&quot; weight=&quot;0.75&quot; /&gt;&lt;reflection visible=&quot;0&quot; /&gt;&lt;shadow visible=&quot;0&quot; /&gt;&lt;/element&gt;&lt;element name=&quot;on&quot;&gt;&lt;fill visible=&quot;1&quot; foreColor=&quot;&quot; /&gt;&lt;line visible=&quot;0&quot; /&gt;&lt;reflection visible=&quot;0&quot; /&gt;&lt;shadow visible=&quot;0&quot; /&gt;&lt;/element&gt;&lt;element name=&quot;off&quot;&gt;&lt;fill visible=&quot;1&quot; foreColor=&quot;#d9d9d9&quot; /&gt;&lt;line visible=&quot;0&quot; /&gt;&lt;reflection visible=&quot;0&quot; /&gt;&lt;shadow visible=&quot;0&quot; /&gt;&lt;/element&gt;&lt;/elements&gt;&lt;colors&gt;&lt;color theme=&quot;5&quot; name=&quot;Accent 1&quot; default=&quot;1&quot; /&gt;&lt;color theme=&quot;6&quot; name=&quot;Accent 2&quot; /&gt;&lt;color theme=&quot;7&quot; name=&quot;Accent 3&quot; /&gt;&lt;color theme=&quot;8&quot; name=&quot;Accent 4&quot; /&gt;&lt;color theme=&quot;9&quot; name=&quot;Accent 5&quot; /&gt;&lt;color theme=&quot;10&quot; name=&quot;Accent 6&quot; /&gt;&lt;color rgb=&quot;#000000&quot; name=&quot;Black&quot; /&gt;&lt;color rgb=&quot;#ffffff&quot; name=&quot;White&quot; /&gt;&lt;/colors&gt;&lt;shapes&gt;&lt;value id=&quot;5pointStar&quot; /&gt;&lt;value id=&quot;Rectangle&quot; /&gt;&lt;value id=&quot;Oval&quot; /&gt;&lt;value id=&quot;Diamond&quot; /&gt;&lt;value id=&quot;Heart&quot; /&gt;&lt;/shapes&gt;&lt;/smartelement&gt;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5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5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6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6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LIZARD_POLLTEMPLATEID" val="638ef4e38a471a327b407693"/>
</p:tagLst>
</file>

<file path=ppt/theme/theme1.xml><?xml version="1.0" encoding="utf-8"?>
<a:theme xmlns:a="http://schemas.openxmlformats.org/drawingml/2006/main" name="1_Office">
  <a:themeElements>
    <a:clrScheme name="Alexianer Folienmaster 2023">
      <a:dk1>
        <a:sysClr val="windowText" lastClr="000000"/>
      </a:dk1>
      <a:lt1>
        <a:sysClr val="window" lastClr="FFFFFF"/>
      </a:lt1>
      <a:dk2>
        <a:srgbClr val="B5152B"/>
      </a:dk2>
      <a:lt2>
        <a:srgbClr val="C6C7C8"/>
      </a:lt2>
      <a:accent1>
        <a:srgbClr val="B5152B"/>
      </a:accent1>
      <a:accent2>
        <a:srgbClr val="3E96BE"/>
      </a:accent2>
      <a:accent3>
        <a:srgbClr val="4A4A4A"/>
      </a:accent3>
      <a:accent4>
        <a:srgbClr val="AAD1E3"/>
      </a:accent4>
      <a:accent5>
        <a:srgbClr val="D8EAF2"/>
      </a:accent5>
      <a:accent6>
        <a:srgbClr val="F89429"/>
      </a:accent6>
      <a:hlink>
        <a:srgbClr val="F89429"/>
      </a:hlink>
      <a:folHlink>
        <a:srgbClr val="000000"/>
      </a:folHlink>
    </a:clrScheme>
    <a:fontScheme name="Alexian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alexianer-folienmaster-03-aachenvianobis_2023 (2)" id="{D32344CE-1B84-42B8-997D-408736F997E1}" vid="{5049A721-23FB-40EE-B908-D13A918DED92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661</Words>
  <Application>Microsoft Office PowerPoint</Application>
  <PresentationFormat>Breitbild</PresentationFormat>
  <Paragraphs>359</Paragraphs>
  <Slides>40</Slides>
  <Notes>27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40</vt:i4>
      </vt:variant>
    </vt:vector>
  </HeadingPairs>
  <TitlesOfParts>
    <vt:vector size="48" baseType="lpstr">
      <vt:lpstr>Arial</vt:lpstr>
      <vt:lpstr>Arial Narrow</vt:lpstr>
      <vt:lpstr>Arial Unicode MS</vt:lpstr>
      <vt:lpstr>Calibri</vt:lpstr>
      <vt:lpstr>Segoe UI</vt:lpstr>
      <vt:lpstr>Tahoma</vt:lpstr>
      <vt:lpstr>Wingdings</vt:lpstr>
      <vt:lpstr>1_Office</vt:lpstr>
      <vt:lpstr>Folienmaster 2023</vt:lpstr>
      <vt:lpstr>PowerPoint-Präsentation</vt:lpstr>
      <vt:lpstr>AGENDA</vt:lpstr>
      <vt:lpstr>PowerPoint-Präsentation</vt:lpstr>
      <vt:lpstr>PowerPoint-Präsentation</vt:lpstr>
      <vt:lpstr>PowerPoint-Präsentation</vt:lpstr>
      <vt:lpstr>PowerPoint-Präsentation</vt:lpstr>
      <vt:lpstr>ACHTUNG</vt:lpstr>
      <vt:lpstr>Logos</vt:lpstr>
      <vt:lpstr>Präsentation Titelfolie</vt:lpstr>
      <vt:lpstr>Strategische Präsentation Titelfolie</vt:lpstr>
      <vt:lpstr>Somatik Präsentation Titelfolie</vt:lpstr>
      <vt:lpstr>Psychiatrie und Psychosomatik Präsentation Titelfolie</vt:lpstr>
      <vt:lpstr>Seniorenhilfe Präsentation Titelfolie</vt:lpstr>
      <vt:lpstr>Eingliederungshilfe Titelfolie</vt:lpstr>
      <vt:lpstr>Kinder- und Jugendhilfe Titelfolie</vt:lpstr>
      <vt:lpstr>Vorlage Pentagenda</vt:lpstr>
      <vt:lpstr>Vorlage Vor- und Nachteile</vt:lpstr>
      <vt:lpstr>PowerPoint-Präsentation</vt:lpstr>
      <vt:lpstr>PowerPoint-Präsentation</vt:lpstr>
      <vt:lpstr>Vorlage Tabelle</vt:lpstr>
      <vt:lpstr>Vorlage SWOT Analyse</vt:lpstr>
      <vt:lpstr>Vorlage Waben</vt:lpstr>
      <vt:lpstr>Vorlage Aufzählung mit Icons</vt:lpstr>
      <vt:lpstr>Vorlage Aufzählung</vt:lpstr>
      <vt:lpstr>Vorlage Prozess</vt:lpstr>
      <vt:lpstr>Vorlage Drei Schritte</vt:lpstr>
      <vt:lpstr>Vorlage Kreis Prozess</vt:lpstr>
      <vt:lpstr>Vorlage Textboxen</vt:lpstr>
      <vt:lpstr>Vorlage Textboxen</vt:lpstr>
      <vt:lpstr>Vorlage Textboxen</vt:lpstr>
      <vt:lpstr>Vorlage Herausforderungen / Barrieren</vt:lpstr>
      <vt:lpstr>Vorlage Stufen</vt:lpstr>
      <vt:lpstr>Vorlage Zeitplan</vt:lpstr>
      <vt:lpstr>Vorlage Roadmap</vt:lpstr>
      <vt:lpstr>Vorlage Trichter</vt:lpstr>
      <vt:lpstr>Weitere Elemente</vt:lpstr>
      <vt:lpstr>Icons I/III</vt:lpstr>
      <vt:lpstr>Icons II/III</vt:lpstr>
      <vt:lpstr>Icons III/III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Folienmaster 2023</dc:title>
  <dc:creator>Hagemann, Inga</dc:creator>
  <cp:lastModifiedBy>Braunleder, Vera</cp:lastModifiedBy>
  <cp:revision>2</cp:revision>
  <dcterms:created xsi:type="dcterms:W3CDTF">2023-04-26T09:00:52Z</dcterms:created>
  <dcterms:modified xsi:type="dcterms:W3CDTF">2023-04-27T13:26:44Z</dcterms:modified>
</cp:coreProperties>
</file>